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3F16D-D56C-4DBF-9DFA-9CB87C53B9F3}" v="12" dt="2023-04-22T22:52:08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3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3BFD-D106-F771-4D8C-B3B73CBA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E230-B3FB-8B8E-EC0D-60C8825F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570C-0C42-B071-93CA-047849B3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9711-F534-D33E-74D0-4EF03A3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40A8-6CDE-8038-D700-827ECA6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4EA9-98DD-051B-FD79-3F42544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7952-7F93-14A4-2841-DF310F55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A14F-497C-72EC-6D1E-606CA32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5960-3CD2-FB46-980B-0D22FE3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6D4A-2034-8293-0A35-BD75C51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12BBA-9387-7E16-9588-FB455AE6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CDDD-43A2-F108-41B9-63606A31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304C-6A3E-F1F2-DC8E-F6E84358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4E5F-1931-AE88-D21E-29E44918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A86C-9B98-2564-C915-61E71BF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E16F-2D7D-E9A6-88F7-B3EAE1F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19FB-64F9-B8E9-8D8A-16700CC3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130D-C722-7E1F-4F78-A5AD5DC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D006-E84D-722D-C78B-36389D2D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40C8-1E92-3973-E1C3-2B70256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069-D40C-F883-B4B2-BDA4C9E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263C-040F-DE0E-44E6-A590F30D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D21C-AE7B-0177-17BA-6E7B1918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28DA-C5C1-546E-DCDA-BDF1A98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B9B0-B2D4-C471-3F4F-84BE376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6F85-4CF9-CA8A-A360-83990A39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E1A2-A5B8-2907-CF16-9DEEEBC3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E914-835D-3D74-C2A8-17539D40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AE5F-75B2-C920-31BB-B65CDB7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FFEC-B681-292D-F385-ACF6518D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5295-87F1-CB8A-1085-385C19B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BB01-B5C7-67E2-3B37-DFBEB3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4188-E9AF-4699-D6A9-0AD81A24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30ED9-7584-CA93-8419-416EEDE4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5B879-0647-47F9-126A-8B8EA191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3347C-F180-8FFA-76B2-4D4B9448C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0A7E1-4F52-4CCC-B879-E7CD351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A4404-80FC-A48E-748B-D3CADD4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CF4F-8C39-11CF-750C-D730A90C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A83-7459-2D42-3583-7511901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9F158-C4CE-4B89-30C2-02246FE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5609E-53EC-711C-9A60-B4BA76D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8F24D-C4CB-6CFF-0A44-5ECA73D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9B73-645A-B805-6C95-6E8A1BA6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142BF-8567-840B-BA2C-A6722363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4536-B26B-679F-E5B7-86D89CC6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20CE-8022-B8D2-EF4C-1C2D9254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2302-F0A0-B6AA-EA35-7573F486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D864-F769-F774-544C-D004C88E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19D6-7631-6222-445A-DA4F4F57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1ED3-024E-9B66-CFA0-2FAA7318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55D5A-CD49-BF61-CC71-DF010C5E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98C-364B-C51A-514C-690BBA7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343A0-C7FE-6CDF-E4C2-5EDA1E728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1449-E2D1-3491-0387-D13E7F92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A471-E8A4-ED4E-3FE6-23AE0588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F888-62B9-A8A4-CD21-9F30311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E5A6-6AFE-3586-63A9-65E5FF5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C0F16-2C94-3DEE-B964-F87D965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6631-42BC-430B-A74A-DCAA3CE9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C278-6087-DF72-108E-4A586AA6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F6B1-BF38-4A30-BA5B-451C99A2B7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6068-B833-B000-B16C-ABEC69F2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3CEE-5865-9FB9-ABD9-E0E7286A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6E75-4799-EB16-0ACA-4833EE44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Pareto Comparison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7456-EDBD-EC0A-C893-F6DFEEFD5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siunglasses ball meme">
            <a:extLst>
              <a:ext uri="{FF2B5EF4-FFF2-40B4-BE49-F238E27FC236}">
                <a16:creationId xmlns:a16="http://schemas.microsoft.com/office/drawing/2014/main" id="{B152CE9F-1A6F-79C0-A799-2683574A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4" y="99820"/>
            <a:ext cx="3686175" cy="25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ardía / Thumbs Up Emoji Man | Know Your Meme">
            <a:extLst>
              <a:ext uri="{FF2B5EF4-FFF2-40B4-BE49-F238E27FC236}">
                <a16:creationId xmlns:a16="http://schemas.microsoft.com/office/drawing/2014/main" id="{DBED3ADF-EBCC-563F-F6BD-26289098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11" y="4664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4DECAEC0-ADCA-283C-C23E-C47A6419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05299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ol America Ball Meme Generator - Imgflip">
            <a:extLst>
              <a:ext uri="{FF2B5EF4-FFF2-40B4-BE49-F238E27FC236}">
                <a16:creationId xmlns:a16="http://schemas.microsoft.com/office/drawing/2014/main" id="{155C41B7-68E1-6708-4BF0-1C66EF74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4175705"/>
            <a:ext cx="3895723" cy="243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7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6B7C2-BA6B-E720-95B5-EE7AE1951921}"/>
              </a:ext>
            </a:extLst>
          </p:cNvPr>
          <p:cNvSpPr txBox="1">
            <a:spLocks/>
          </p:cNvSpPr>
          <p:nvPr/>
        </p:nvSpPr>
        <p:spPr>
          <a:xfrm>
            <a:off x="2466975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C8B03F-60BE-6FCE-65F3-136750993E0F}"/>
              </a:ext>
            </a:extLst>
          </p:cNvPr>
          <p:cNvSpPr txBox="1">
            <a:spLocks/>
          </p:cNvSpPr>
          <p:nvPr/>
        </p:nvSpPr>
        <p:spPr>
          <a:xfrm>
            <a:off x="8865393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6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1A794B7A-3032-328F-FA31-B18A6C4A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65736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C19E7-EC12-5238-AE90-A4B0A02D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2516549"/>
            <a:ext cx="3802710" cy="3726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EB265-1634-82D1-F896-51E6ED41E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82" y="26917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155F-4B5A-21D4-C9E4-701A0FF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7980"/>
            <a:ext cx="3787468" cy="37036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DF1BB6-0846-0563-F0A8-48969FF18CAB}"/>
              </a:ext>
            </a:extLst>
          </p:cNvPr>
          <p:cNvSpPr txBox="1">
            <a:spLocks/>
          </p:cNvSpPr>
          <p:nvPr/>
        </p:nvSpPr>
        <p:spPr>
          <a:xfrm>
            <a:off x="1955646" y="1945320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73D135-8646-66DE-80E8-DEEC0B609B8C}"/>
              </a:ext>
            </a:extLst>
          </p:cNvPr>
          <p:cNvSpPr txBox="1">
            <a:spLocks/>
          </p:cNvSpPr>
          <p:nvPr/>
        </p:nvSpPr>
        <p:spPr>
          <a:xfrm>
            <a:off x="8865393" y="19209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10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9DF4D4B6-7C92-BF68-8978-D069D604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65736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F9F87-6751-A444-7122-905DE9277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72" y="250253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2E3F9-0423-32B1-A5F0-A692510C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3" y="2723451"/>
            <a:ext cx="4057021" cy="34899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C2F75-6EED-D527-B6E3-3D847087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5" y="2588731"/>
            <a:ext cx="4547937" cy="3410953"/>
          </a:xfrm>
          <a:prstGeom prst="rect">
            <a:avLst/>
          </a:prstGeom>
        </p:spPr>
      </p:pic>
      <p:pic>
        <p:nvPicPr>
          <p:cNvPr id="4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A6DB6901-B997-8AC1-5018-E4CB18A1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2604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411" y="1786940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846FB-A10B-4E81-9D0D-DB3D0CC8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2517839"/>
            <a:ext cx="4246693" cy="3460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46BF-90B0-FC8C-AB80-0EF0DCC1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7" y="2247900"/>
            <a:ext cx="5334000" cy="4000500"/>
          </a:xfrm>
          <a:prstGeom prst="rect">
            <a:avLst/>
          </a:prstGeom>
        </p:spPr>
      </p:pic>
      <p:pic>
        <p:nvPicPr>
          <p:cNvPr id="4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859B95A6-98A4-5378-D7D9-542BE2D0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06" y="19548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6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03AB-3C4E-328C-1116-E4AD6E07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8" y="2646947"/>
            <a:ext cx="4907547" cy="368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3DDA0-AAB4-31C2-A89B-767FD879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80" y="2415338"/>
            <a:ext cx="5334000" cy="4000500"/>
          </a:xfrm>
          <a:prstGeom prst="rect">
            <a:avLst/>
          </a:prstGeom>
        </p:spPr>
      </p:pic>
      <p:pic>
        <p:nvPicPr>
          <p:cNvPr id="4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323AB4CC-90A5-DB27-6437-6898B8D1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65" y="103267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4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C38E06A8-1501-8582-BE2D-1C3B68644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27661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D4AE7-E6A4-9708-DEB3-CBC8E9A4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1" y="2629839"/>
            <a:ext cx="5334000" cy="400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97245-9B75-3C56-B575-C7537449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55" y="270336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83E8DD7E2AC4BB10D50E0635BAA18" ma:contentTypeVersion="16" ma:contentTypeDescription="Create a new document." ma:contentTypeScope="" ma:versionID="4a69dc2a7c735746d5b5ebac1d5976b7">
  <xsd:schema xmlns:xsd="http://www.w3.org/2001/XMLSchema" xmlns:xs="http://www.w3.org/2001/XMLSchema" xmlns:p="http://schemas.microsoft.com/office/2006/metadata/properties" xmlns:ns3="c6dbf757-b5fd-4e92-992c-85dd03cde89a" xmlns:ns4="1c632ae3-5977-4571-a758-36ab4d054882" targetNamespace="http://schemas.microsoft.com/office/2006/metadata/properties" ma:root="true" ma:fieldsID="0efbab8173279e7d733abcd9270add97" ns3:_="" ns4:_="">
    <xsd:import namespace="c6dbf757-b5fd-4e92-992c-85dd03cde89a"/>
    <xsd:import namespace="1c632ae3-5977-4571-a758-36ab4d0548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bf757-b5fd-4e92-992c-85dd03cde8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32ae3-5977-4571-a758-36ab4d054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632ae3-5977-4571-a758-36ab4d054882" xsi:nil="true"/>
  </documentManagement>
</p:properties>
</file>

<file path=customXml/itemProps1.xml><?xml version="1.0" encoding="utf-8"?>
<ds:datastoreItem xmlns:ds="http://schemas.openxmlformats.org/officeDocument/2006/customXml" ds:itemID="{889851C5-28EA-4708-9707-B50029729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554E69-B107-4FAB-AE20-799ACEECD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bf757-b5fd-4e92-992c-85dd03cde89a"/>
    <ds:schemaRef ds:uri="1c632ae3-5977-4571-a758-36ab4d0548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C30FEC-D728-43FB-AB8E-EEF485B834F7}">
  <ds:schemaRefs>
    <ds:schemaRef ds:uri="1c632ae3-5977-4571-a758-36ab4d054882"/>
    <ds:schemaRef ds:uri="http://schemas.microsoft.com/office/2006/metadata/properties"/>
    <ds:schemaRef ds:uri="http://schemas.microsoft.com/office/2006/documentManagement/types"/>
    <ds:schemaRef ds:uri="http://purl.org/dc/dcmitype/"/>
    <ds:schemaRef ds:uri="c6dbf757-b5fd-4e92-992c-85dd03cde89a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Pareto Comparison Plots</vt:lpstr>
      <vt:lpstr>ZDT1</vt:lpstr>
      <vt:lpstr>ZDT2</vt:lpstr>
      <vt:lpstr>ZDT3</vt:lpstr>
      <vt:lpstr>OSY</vt:lpstr>
      <vt:lpstr>CTP</vt:lpstr>
      <vt:lpstr>TNK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Comparisons</dc:title>
  <dc:creator>Jonathon Loegan Gabriel</dc:creator>
  <cp:lastModifiedBy>Jonathon Loegan Gabriel</cp:lastModifiedBy>
  <cp:revision>5</cp:revision>
  <dcterms:created xsi:type="dcterms:W3CDTF">2023-04-22T22:34:56Z</dcterms:created>
  <dcterms:modified xsi:type="dcterms:W3CDTF">2023-04-23T19:12:25Z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0x01010001583E8DD7E2AC4BB10D50E0635BAA18</vt:lpwstr>
  </property>
</Properties>
</file>