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3F16D-D56C-4DBF-9DFA-9CB87C53B9F3}" v="12" dt="2023-04-22T22:52:08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3BFD-D106-F771-4D8C-B3B73CBA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7E230-B3FB-8B8E-EC0D-60C8825FB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570C-0C42-B071-93CA-047849B3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49711-F534-D33E-74D0-4EF03A39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40A8-6CDE-8038-D700-827ECA6D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4EA9-98DD-051B-FD79-3F42544A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57952-7F93-14A4-2841-DF310F55A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A14F-497C-72EC-6D1E-606CA32F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5960-3CD2-FB46-980B-0D22FE30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6D4A-2034-8293-0A35-BD75C519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2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12BBA-9387-7E16-9588-FB455AE6B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2CDDD-43A2-F108-41B9-63606A315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304C-6A3E-F1F2-DC8E-F6E84358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D4E5F-1931-AE88-D21E-29E44918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CA86C-9B98-2564-C915-61E71BF6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E16F-2D7D-E9A6-88F7-B3EAE1FE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19FB-64F9-B8E9-8D8A-16700CC3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130D-C722-7E1F-4F78-A5AD5DCD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D006-E84D-722D-C78B-36389D2D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40C8-1E92-3973-E1C3-2B70256E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E069-D40C-F883-B4B2-BDA4C9E0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5263C-040F-DE0E-44E6-A590F30D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D21C-AE7B-0177-17BA-6E7B1918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28DA-C5C1-546E-DCDA-BDF1A98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B9B0-B2D4-C471-3F4F-84BE376E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8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6F85-4CF9-CA8A-A360-83990A39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E1A2-A5B8-2907-CF16-9DEEEBC34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0E914-835D-3D74-C2A8-17539D40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BAE5F-75B2-C920-31BB-B65CDB7A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AFFEC-B681-292D-F385-ACF6518D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95295-87F1-CB8A-1085-385C19B7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BB01-B5C7-67E2-3B37-DFBEB39D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4188-E9AF-4699-D6A9-0AD81A24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30ED9-7584-CA93-8419-416EEDE40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5B879-0647-47F9-126A-8B8EA1918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3347C-F180-8FFA-76B2-4D4B9448C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0A7E1-4F52-4CCC-B879-E7CD3519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A4404-80FC-A48E-748B-D3CADD46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6CF4F-8C39-11CF-750C-D730A90C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DA83-7459-2D42-3583-7511901F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9F158-C4CE-4B89-30C2-02246FED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5609E-53EC-711C-9A60-B4BA76DA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8F24D-C4CB-6CFF-0A44-5ECA73D3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2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99B73-645A-B805-6C95-6E8A1BA6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142BF-8567-840B-BA2C-A6722363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54536-B26B-679F-E5B7-86D89CC6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20CE-8022-B8D2-EF4C-1C2D9254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2302-F0A0-B6AA-EA35-7573F486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AD864-F769-F774-544C-D004C88E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819D6-7631-6222-445A-DA4F4F57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61ED3-024E-9B66-CFA0-2FAA7318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55D5A-CD49-BF61-CC71-DF010C5E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2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E98C-364B-C51A-514C-690BBA73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343A0-C7FE-6CDF-E4C2-5EDA1E728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A1449-E2D1-3491-0387-D13E7F927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BA471-E8A4-ED4E-3FE6-23AE0588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6B1-BF38-4A30-BA5B-451C99A2B7F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F888-62B9-A8A4-CD21-9F30311C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9E5A6-6AFE-3586-63A9-65E5FF5B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C0F16-2C94-3DEE-B964-F87D9650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46631-42BC-430B-A74A-DCAA3CE9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C278-6087-DF72-108E-4A586AA62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F6B1-BF38-4A30-BA5B-451C99A2B7F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E6068-B833-B000-B16C-ABEC69F24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3CEE-5865-9FB9-ABD9-E0E7286AE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3A65-4CBA-47DF-8D35-2A8084C9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6E75-4799-EB16-0ACA-4833EE44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Pareto Comparison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07456-EDBD-EC0A-C893-F6DFEEFD5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siunglasses ball meme">
            <a:extLst>
              <a:ext uri="{FF2B5EF4-FFF2-40B4-BE49-F238E27FC236}">
                <a16:creationId xmlns:a16="http://schemas.microsoft.com/office/drawing/2014/main" id="{B152CE9F-1A6F-79C0-A799-2683574A8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4" y="99820"/>
            <a:ext cx="3686175" cy="25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ardía / Thumbs Up Emoji Man | Know Your Meme">
            <a:extLst>
              <a:ext uri="{FF2B5EF4-FFF2-40B4-BE49-F238E27FC236}">
                <a16:creationId xmlns:a16="http://schemas.microsoft.com/office/drawing/2014/main" id="{DBED3ADF-EBCC-563F-F6BD-26289098B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45325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ronicmeme #ironic #png #sunglasses #emoji #smileyface - Ironic Meme Smiley  Face, Transparent Png - kindpng">
            <a:extLst>
              <a:ext uri="{FF2B5EF4-FFF2-40B4-BE49-F238E27FC236}">
                <a16:creationId xmlns:a16="http://schemas.microsoft.com/office/drawing/2014/main" id="{4DECAEC0-ADCA-283C-C23E-C47A64197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305299"/>
            <a:ext cx="3176587" cy="22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7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55BA-1A55-C938-4B0D-BBC2C020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08BF-B1C0-47B0-609C-94B2FAA2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55BA-1A55-C938-4B0D-BBC2C020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08BF-B1C0-47B0-609C-94B2FAA2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690688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42E3F9-0423-32B1-A5F0-A692510C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43" y="2723451"/>
            <a:ext cx="4057021" cy="348990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BC2F75-6EED-D527-B6E3-3D847087A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095" y="2588731"/>
            <a:ext cx="4547937" cy="34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1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690688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</p:spTree>
    <p:extLst>
      <p:ext uri="{BB962C8B-B14F-4D97-AF65-F5344CB8AC3E}">
        <p14:creationId xmlns:p14="http://schemas.microsoft.com/office/powerpoint/2010/main" val="18433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411" y="1786940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846FB-A10B-4E81-9D0D-DB3D0CC8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75" y="2517839"/>
            <a:ext cx="4246693" cy="3460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146BF-90B0-FC8C-AB80-0EF0DCC1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7" y="22479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6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690688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703AB-3C4E-328C-1116-E4AD6E07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8" y="2646947"/>
            <a:ext cx="4907547" cy="3680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D3DDA0-AAB4-31C2-A89B-767FD879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80" y="241533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6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C282-AE79-E73C-746E-F933B5FD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9A-57A4-33DC-302C-5C250D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690688"/>
            <a:ext cx="1552575" cy="5572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7E7C8B-4021-2F8B-9656-FB3EC9A8A85E}"/>
              </a:ext>
            </a:extLst>
          </p:cNvPr>
          <p:cNvSpPr txBox="1">
            <a:spLocks/>
          </p:cNvSpPr>
          <p:nvPr/>
        </p:nvSpPr>
        <p:spPr>
          <a:xfrm>
            <a:off x="8172450" y="1690688"/>
            <a:ext cx="1552575" cy="55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Achieved</a:t>
            </a:r>
          </a:p>
        </p:txBody>
      </p:sp>
    </p:spTree>
    <p:extLst>
      <p:ext uri="{BB962C8B-B14F-4D97-AF65-F5344CB8AC3E}">
        <p14:creationId xmlns:p14="http://schemas.microsoft.com/office/powerpoint/2010/main" val="299797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83E8DD7E2AC4BB10D50E0635BAA18" ma:contentTypeVersion="16" ma:contentTypeDescription="Create a new document." ma:contentTypeScope="" ma:versionID="4a69dc2a7c735746d5b5ebac1d5976b7">
  <xsd:schema xmlns:xsd="http://www.w3.org/2001/XMLSchema" xmlns:xs="http://www.w3.org/2001/XMLSchema" xmlns:p="http://schemas.microsoft.com/office/2006/metadata/properties" xmlns:ns3="c6dbf757-b5fd-4e92-992c-85dd03cde89a" xmlns:ns4="1c632ae3-5977-4571-a758-36ab4d054882" targetNamespace="http://schemas.microsoft.com/office/2006/metadata/properties" ma:root="true" ma:fieldsID="0efbab8173279e7d733abcd9270add97" ns3:_="" ns4:_="">
    <xsd:import namespace="c6dbf757-b5fd-4e92-992c-85dd03cde89a"/>
    <xsd:import namespace="1c632ae3-5977-4571-a758-36ab4d0548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SearchProperties" minOccurs="0"/>
                <xsd:element ref="ns4:MediaServiceDateTaken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bf757-b5fd-4e92-992c-85dd03cde8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632ae3-5977-4571-a758-36ab4d054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c632ae3-5977-4571-a758-36ab4d054882" xsi:nil="true"/>
  </documentManagement>
</p:properties>
</file>

<file path=customXml/itemProps1.xml><?xml version="1.0" encoding="utf-8"?>
<ds:datastoreItem xmlns:ds="http://schemas.openxmlformats.org/officeDocument/2006/customXml" ds:itemID="{889851C5-28EA-4708-9707-B500297292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554E69-B107-4FAB-AE20-799ACEECDD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dbf757-b5fd-4e92-992c-85dd03cde89a"/>
    <ds:schemaRef ds:uri="1c632ae3-5977-4571-a758-36ab4d0548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C30FEC-D728-43FB-AB8E-EEF485B834F7}">
  <ds:schemaRefs>
    <ds:schemaRef ds:uri="1c632ae3-5977-4571-a758-36ab4d054882"/>
    <ds:schemaRef ds:uri="http://schemas.microsoft.com/office/2006/metadata/properties"/>
    <ds:schemaRef ds:uri="http://schemas.microsoft.com/office/2006/documentManagement/types"/>
    <ds:schemaRef ds:uri="http://purl.org/dc/dcmitype/"/>
    <ds:schemaRef ds:uri="c6dbf757-b5fd-4e92-992c-85dd03cde89a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Pareto Comparison Plots</vt:lpstr>
      <vt:lpstr>ZDT1</vt:lpstr>
      <vt:lpstr>ZDT2</vt:lpstr>
      <vt:lpstr>ZDT3</vt:lpstr>
      <vt:lpstr>ZDT2</vt:lpstr>
      <vt:lpstr>OSY</vt:lpstr>
      <vt:lpstr>CTP</vt:lpstr>
      <vt:lpstr>TNK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Pareto Comparisons</dc:title>
  <dc:creator>Jonathon Loegan Gabriel</dc:creator>
  <cp:lastModifiedBy>Jonathon Loegan Gabriel</cp:lastModifiedBy>
  <cp:revision>2</cp:revision>
  <dcterms:created xsi:type="dcterms:W3CDTF">2023-04-22T22:34:56Z</dcterms:created>
  <dcterms:modified xsi:type="dcterms:W3CDTF">2023-04-22T22:53:34Z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0x01010001583E8DD7E2AC4BB10D50E0635BAA18</vt:lpwstr>
  </property>
</Properties>
</file>