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57" r:id="rId7"/>
    <p:sldId id="275" r:id="rId8"/>
    <p:sldId id="273" r:id="rId9"/>
    <p:sldId id="262" r:id="rId10"/>
    <p:sldId id="276" r:id="rId11"/>
    <p:sldId id="272" r:id="rId12"/>
    <p:sldId id="258" r:id="rId13"/>
    <p:sldId id="277" r:id="rId14"/>
    <p:sldId id="271" r:id="rId15"/>
    <p:sldId id="260" r:id="rId16"/>
    <p:sldId id="264" r:id="rId17"/>
    <p:sldId id="269" r:id="rId18"/>
    <p:sldId id="261" r:id="rId19"/>
    <p:sldId id="267" r:id="rId20"/>
    <p:sldId id="270" r:id="rId21"/>
    <p:sldId id="263" r:id="rId22"/>
    <p:sldId id="26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3F16D-D56C-4DBF-9DFA-9CB87C53B9F3}" v="12" dt="2023-04-22T22:52:08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3BFD-D106-F771-4D8C-B3B73CBA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7E230-B3FB-8B8E-EC0D-60C8825FB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570C-0C42-B071-93CA-047849B3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49711-F534-D33E-74D0-4EF03A39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40A8-6CDE-8038-D700-827ECA6D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4EA9-98DD-051B-FD79-3F42544A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57952-7F93-14A4-2841-DF310F55A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A14F-497C-72EC-6D1E-606CA32F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5960-3CD2-FB46-980B-0D22FE30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6D4A-2034-8293-0A35-BD75C519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2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12BBA-9387-7E16-9588-FB455AE6B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2CDDD-43A2-F108-41B9-63606A315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304C-6A3E-F1F2-DC8E-F6E84358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D4E5F-1931-AE88-D21E-29E44918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CA86C-9B98-2564-C915-61E71BF6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E16F-2D7D-E9A6-88F7-B3EAE1FE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19FB-64F9-B8E9-8D8A-16700CC3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130D-C722-7E1F-4F78-A5AD5DCD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D006-E84D-722D-C78B-36389D2D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40C8-1E92-3973-E1C3-2B70256E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E069-D40C-F883-B4B2-BDA4C9E0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5263C-040F-DE0E-44E6-A590F30D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D21C-AE7B-0177-17BA-6E7B1918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28DA-C5C1-546E-DCDA-BDF1A98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B9B0-B2D4-C471-3F4F-84BE376E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8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6F85-4CF9-CA8A-A360-83990A39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E1A2-A5B8-2907-CF16-9DEEEBC34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0E914-835D-3D74-C2A8-17539D40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BAE5F-75B2-C920-31BB-B65CDB7A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AFFEC-B681-292D-F385-ACF6518D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95295-87F1-CB8A-1085-385C19B7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BB01-B5C7-67E2-3B37-DFBEB39D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4188-E9AF-4699-D6A9-0AD81A24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30ED9-7584-CA93-8419-416EEDE40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5B879-0647-47F9-126A-8B8EA1918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3347C-F180-8FFA-76B2-4D4B9448C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0A7E1-4F52-4CCC-B879-E7CD3519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A4404-80FC-A48E-748B-D3CADD46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6CF4F-8C39-11CF-750C-D730A90C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DA83-7459-2D42-3583-7511901F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9F158-C4CE-4B89-30C2-02246FED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5609E-53EC-711C-9A60-B4BA76DA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8F24D-C4CB-6CFF-0A44-5ECA73D3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2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99B73-645A-B805-6C95-6E8A1BA6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142BF-8567-840B-BA2C-A6722363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54536-B26B-679F-E5B7-86D89CC6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20CE-8022-B8D2-EF4C-1C2D9254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2302-F0A0-B6AA-EA35-7573F486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AD864-F769-F774-544C-D004C88E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819D6-7631-6222-445A-DA4F4F57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61ED3-024E-9B66-CFA0-2FAA7318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55D5A-CD49-BF61-CC71-DF010C5E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2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E98C-364B-C51A-514C-690BBA73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343A0-C7FE-6CDF-E4C2-5EDA1E728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A1449-E2D1-3491-0387-D13E7F927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BA471-E8A4-ED4E-3FE6-23AE0588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F888-62B9-A8A4-CD21-9F30311C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9E5A6-6AFE-3586-63A9-65E5FF5B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C0F16-2C94-3DEE-B964-F87D9650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46631-42BC-430B-A74A-DCAA3CE9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C278-6087-DF72-108E-4A586AA62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F6B1-BF38-4A30-BA5B-451C99A2B7F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E6068-B833-B000-B16C-ABEC69F24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3CEE-5865-9FB9-ABD9-E0E7286AE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6E75-4799-EB16-0ACA-4833EE44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Pareto Comparison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07456-EDBD-EC0A-C893-F6DFEEFD5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7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ZDT3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D5840-9663-79C7-3195-CB21B3F1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33914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8654F-3D57-90EA-0FEB-155FDFBE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236" y="2333914"/>
            <a:ext cx="5334000" cy="400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344275-9B62-D778-C451-373AE86B8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054" y="410124"/>
            <a:ext cx="3559891" cy="1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3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9500-2C47-AECC-19DB-5321B4B83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AECE-2BF7-C65C-95E1-573F8C3EA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C8BC2A-3A6F-69DB-416E-2DD73EC1F35C}"/>
              </a:ext>
            </a:extLst>
          </p:cNvPr>
          <p:cNvSpPr/>
          <p:nvPr/>
        </p:nvSpPr>
        <p:spPr>
          <a:xfrm>
            <a:off x="2779363" y="251460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7C8F12-FD21-468F-0719-A4AE7F68A6D5}"/>
              </a:ext>
            </a:extLst>
          </p:cNvPr>
          <p:cNvSpPr/>
          <p:nvPr/>
        </p:nvSpPr>
        <p:spPr>
          <a:xfrm>
            <a:off x="8498239" y="251460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411" y="1786940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846FB-A10B-4E81-9D0D-DB3D0CC8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75" y="2517839"/>
            <a:ext cx="4246693" cy="34606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89310E-ECBD-6A82-EE5C-ED9B37158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196" y="234415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6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1715B3-3ED0-87BE-5A9E-265717D5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4152"/>
            <a:ext cx="5334000" cy="400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84975A-5680-8A78-2D57-207A85DD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8878"/>
            <a:ext cx="5334000" cy="400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137E5A-1988-B752-9F69-4A625252E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507" y="841976"/>
            <a:ext cx="2573515" cy="8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3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9500-2C47-AECC-19DB-5321B4B83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CTP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AECE-2BF7-C65C-95E1-573F8C3EA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58BA59-2CCD-A4A0-B109-A22BFD8F6965}"/>
              </a:ext>
            </a:extLst>
          </p:cNvPr>
          <p:cNvSpPr/>
          <p:nvPr/>
        </p:nvSpPr>
        <p:spPr>
          <a:xfrm>
            <a:off x="2779363" y="251460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14A8AF-8021-AEC7-B0FC-F0ABE1CE0AA2}"/>
              </a:ext>
            </a:extLst>
          </p:cNvPr>
          <p:cNvSpPr/>
          <p:nvPr/>
        </p:nvSpPr>
        <p:spPr>
          <a:xfrm>
            <a:off x="8498239" y="251460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690688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703AB-3C4E-328C-1116-E4AD6E07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8" y="2646947"/>
            <a:ext cx="4907547" cy="3680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E85090-4581-B54B-FE64-FD690573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218" y="24923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6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9A1104-0ACB-64E0-3633-F85F2CE8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09851"/>
            <a:ext cx="5334000" cy="400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3C02FC-2708-C9EB-5B94-424D97EBA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7" y="2609851"/>
            <a:ext cx="5334000" cy="400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ED59E8-75BB-4714-19F7-B29422B01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771" y="693273"/>
            <a:ext cx="3490457" cy="10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4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9500-2C47-AECC-19DB-5321B4B83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TNK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AECE-2BF7-C65C-95E1-573F8C3EA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6E6887-8BE0-8BFE-DBE8-9D7C4A41A1AB}"/>
              </a:ext>
            </a:extLst>
          </p:cNvPr>
          <p:cNvSpPr/>
          <p:nvPr/>
        </p:nvSpPr>
        <p:spPr>
          <a:xfrm>
            <a:off x="2779363" y="251460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B5EA0D-7CC2-225D-489A-DB27BD348CDB}"/>
              </a:ext>
            </a:extLst>
          </p:cNvPr>
          <p:cNvSpPr/>
          <p:nvPr/>
        </p:nvSpPr>
        <p:spPr>
          <a:xfrm>
            <a:off x="8498237" y="2595563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690688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7D4AE7-E6A4-9708-DEB3-CBC8E9A4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1" y="2629839"/>
            <a:ext cx="5334000" cy="400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8899C-8EBB-0784-7659-F3948813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64" y="262983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7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TNK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C65333-6BA4-1BF8-808B-CD254AA91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0" y="2857500"/>
            <a:ext cx="5334000" cy="4000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768ABE-C1D3-03DF-6AF5-920207EE7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28" y="2609851"/>
            <a:ext cx="5334000" cy="400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327687-E208-90BD-1339-5ED9DBC18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540" y="558714"/>
            <a:ext cx="4030662" cy="120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9500-2C47-AECC-19DB-5321B4B83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ZDT1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AECE-2BF7-C65C-95E1-573F8C3EA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DA1B4E-22D3-CC23-A20D-A7709EE042D1}"/>
              </a:ext>
            </a:extLst>
          </p:cNvPr>
          <p:cNvSpPr/>
          <p:nvPr/>
        </p:nvSpPr>
        <p:spPr>
          <a:xfrm>
            <a:off x="2779363" y="251460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013315-A851-2AE9-0677-71AB4ED3AA2E}"/>
              </a:ext>
            </a:extLst>
          </p:cNvPr>
          <p:cNvSpPr/>
          <p:nvPr/>
        </p:nvSpPr>
        <p:spPr>
          <a:xfrm>
            <a:off x="8498237" y="260249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9500-2C47-AECC-19DB-5321B4B83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TNK MORO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AECE-2BF7-C65C-95E1-573F8C3EA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6E6887-8BE0-8BFE-DBE8-9D7C4A41A1AB}"/>
              </a:ext>
            </a:extLst>
          </p:cNvPr>
          <p:cNvSpPr/>
          <p:nvPr/>
        </p:nvSpPr>
        <p:spPr>
          <a:xfrm>
            <a:off x="1772600" y="251460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B5EA0D-7CC2-225D-489A-DB27BD348CDB}"/>
              </a:ext>
            </a:extLst>
          </p:cNvPr>
          <p:cNvSpPr/>
          <p:nvPr/>
        </p:nvSpPr>
        <p:spPr>
          <a:xfrm>
            <a:off x="9505000" y="251460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TNK MORO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690688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7D4AE7-E6A4-9708-DEB3-CBC8E9A4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1" y="2629839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0557A-2A8B-4DE7-97C4-D76B92A6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498" y="260985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3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TNK MORO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33247-CB0A-E906-48A8-635A77A7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4" y="1998518"/>
            <a:ext cx="5334000" cy="400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F7B0AC-7F85-DE60-27B4-8A47650A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672" y="199851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2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55BA-1A55-C938-4B0D-BBC2C020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ZDT1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6B7C2-BA6B-E720-95B5-EE7AE1951921}"/>
              </a:ext>
            </a:extLst>
          </p:cNvPr>
          <p:cNvSpPr txBox="1">
            <a:spLocks/>
          </p:cNvSpPr>
          <p:nvPr/>
        </p:nvSpPr>
        <p:spPr>
          <a:xfrm>
            <a:off x="2466975" y="19209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C8B03F-60BE-6FCE-65F3-136750993E0F}"/>
              </a:ext>
            </a:extLst>
          </p:cNvPr>
          <p:cNvSpPr txBox="1">
            <a:spLocks/>
          </p:cNvSpPr>
          <p:nvPr/>
        </p:nvSpPr>
        <p:spPr>
          <a:xfrm>
            <a:off x="8865393" y="19209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C19E7-EC12-5238-AE90-A4B0A02D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65" y="2516549"/>
            <a:ext cx="3802710" cy="3726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C8FA56-F89F-29FB-7BD7-FF7DBF6A6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3795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6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73A5-8F4D-90CD-4CC9-EE3364EC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ZDT1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958DBC-91E7-6E8F-A9F1-DA99FE41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859DBD-E2AE-6D21-5703-BBFA82E3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1" y="2176463"/>
            <a:ext cx="5334000" cy="400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6193D4-A934-18C3-D53D-B58209391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57" y="1909041"/>
            <a:ext cx="5939752" cy="4454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C042E4-0CC1-A9CB-103B-08137B2F2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480" y="365125"/>
            <a:ext cx="3004083" cy="10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9500-2C47-AECC-19DB-5321B4B83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ZDT2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AECE-2BF7-C65C-95E1-573F8C3EA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9A6BDB-234C-8446-EBCA-78E9EA237465}"/>
              </a:ext>
            </a:extLst>
          </p:cNvPr>
          <p:cNvSpPr/>
          <p:nvPr/>
        </p:nvSpPr>
        <p:spPr>
          <a:xfrm>
            <a:off x="2779363" y="251460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580DAC-7E21-81C8-C88D-03625444F161}"/>
              </a:ext>
            </a:extLst>
          </p:cNvPr>
          <p:cNvSpPr/>
          <p:nvPr/>
        </p:nvSpPr>
        <p:spPr>
          <a:xfrm>
            <a:off x="8639836" y="251460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3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55BA-1A55-C938-4B0D-BBC2C020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ZDT2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5155F-4B5A-21D4-C9E4-701A0FF9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7980"/>
            <a:ext cx="3787468" cy="37036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DF1BB6-0846-0563-F0A8-48969FF18CAB}"/>
              </a:ext>
            </a:extLst>
          </p:cNvPr>
          <p:cNvSpPr txBox="1">
            <a:spLocks/>
          </p:cNvSpPr>
          <p:nvPr/>
        </p:nvSpPr>
        <p:spPr>
          <a:xfrm>
            <a:off x="1955646" y="1945320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73D135-8646-66DE-80E8-DEEC0B609B8C}"/>
              </a:ext>
            </a:extLst>
          </p:cNvPr>
          <p:cNvSpPr txBox="1">
            <a:spLocks/>
          </p:cNvSpPr>
          <p:nvPr/>
        </p:nvSpPr>
        <p:spPr>
          <a:xfrm>
            <a:off x="8865393" y="19209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C99D8-E548-E71E-C34D-A9C93111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582" y="252798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1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F5B9-222B-9578-6C8A-D4A4FE72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BE3A7-C069-988C-F799-D0164F73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4605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6AFB0-CD82-B6DF-5960-B087235D6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0460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1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9500-2C47-AECC-19DB-5321B4B83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7919"/>
            <a:ext cx="9144000" cy="2387600"/>
          </a:xfrm>
        </p:spPr>
        <p:txBody>
          <a:bodyPr/>
          <a:lstStyle/>
          <a:p>
            <a:r>
              <a:rPr lang="en-US" dirty="0"/>
              <a:t>ZDT3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AECE-2BF7-C65C-95E1-573F8C3EA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B919DF-E299-6768-53B1-04BC5F4A8F6E}"/>
              </a:ext>
            </a:extLst>
          </p:cNvPr>
          <p:cNvSpPr/>
          <p:nvPr/>
        </p:nvSpPr>
        <p:spPr>
          <a:xfrm>
            <a:off x="2779363" y="251460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4AB34A-5BB8-8151-846A-7FDA2E8EF5B4}"/>
              </a:ext>
            </a:extLst>
          </p:cNvPr>
          <p:cNvSpPr/>
          <p:nvPr/>
        </p:nvSpPr>
        <p:spPr>
          <a:xfrm>
            <a:off x="8658308" y="251460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690688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42E3F9-0423-32B1-A5F0-A692510C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7670"/>
            <a:ext cx="4057021" cy="348990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9231B-729C-29FA-D217-62A8B709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109" y="24923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1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c632ae3-5977-4571-a758-36ab4d05488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83E8DD7E2AC4BB10D50E0635BAA18" ma:contentTypeVersion="16" ma:contentTypeDescription="Create a new document." ma:contentTypeScope="" ma:versionID="4a69dc2a7c735746d5b5ebac1d5976b7">
  <xsd:schema xmlns:xsd="http://www.w3.org/2001/XMLSchema" xmlns:xs="http://www.w3.org/2001/XMLSchema" xmlns:p="http://schemas.microsoft.com/office/2006/metadata/properties" xmlns:ns3="c6dbf757-b5fd-4e92-992c-85dd03cde89a" xmlns:ns4="1c632ae3-5977-4571-a758-36ab4d054882" targetNamespace="http://schemas.microsoft.com/office/2006/metadata/properties" ma:root="true" ma:fieldsID="0efbab8173279e7d733abcd9270add97" ns3:_="" ns4:_="">
    <xsd:import namespace="c6dbf757-b5fd-4e92-992c-85dd03cde89a"/>
    <xsd:import namespace="1c632ae3-5977-4571-a758-36ab4d0548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SearchProperties" minOccurs="0"/>
                <xsd:element ref="ns4:MediaServiceDateTaken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bf757-b5fd-4e92-992c-85dd03cde8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632ae3-5977-4571-a758-36ab4d054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9851C5-28EA-4708-9707-B500297292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C30FEC-D728-43FB-AB8E-EEF485B834F7}">
  <ds:schemaRefs>
    <ds:schemaRef ds:uri="1c632ae3-5977-4571-a758-36ab4d054882"/>
    <ds:schemaRef ds:uri="http://schemas.microsoft.com/office/2006/metadata/properties"/>
    <ds:schemaRef ds:uri="http://schemas.microsoft.com/office/2006/documentManagement/types"/>
    <ds:schemaRef ds:uri="http://purl.org/dc/dcmitype/"/>
    <ds:schemaRef ds:uri="c6dbf757-b5fd-4e92-992c-85dd03cde89a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A554E69-B107-4FAB-AE20-799ACEECDD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dbf757-b5fd-4e92-992c-85dd03cde89a"/>
    <ds:schemaRef ds:uri="1c632ae3-5977-4571-a758-36ab4d0548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48</Words>
  <Application>Microsoft Office PowerPoint</Application>
  <PresentationFormat>Widescreen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Pareto Comparison Plots</vt:lpstr>
      <vt:lpstr>ZDT1 Problem</vt:lpstr>
      <vt:lpstr>ZDT1</vt:lpstr>
      <vt:lpstr>ZDT1</vt:lpstr>
      <vt:lpstr>ZDT2 Problem</vt:lpstr>
      <vt:lpstr>ZDT2</vt:lpstr>
      <vt:lpstr>ZDT2</vt:lpstr>
      <vt:lpstr>ZDT3 Problem</vt:lpstr>
      <vt:lpstr>ZDT3</vt:lpstr>
      <vt:lpstr>ZDT3</vt:lpstr>
      <vt:lpstr>OSY Problem</vt:lpstr>
      <vt:lpstr>OSY</vt:lpstr>
      <vt:lpstr>OSY</vt:lpstr>
      <vt:lpstr>CTP Problem</vt:lpstr>
      <vt:lpstr>CTP</vt:lpstr>
      <vt:lpstr>CTP</vt:lpstr>
      <vt:lpstr>TNK Problem</vt:lpstr>
      <vt:lpstr>TNK</vt:lpstr>
      <vt:lpstr>TNK</vt:lpstr>
      <vt:lpstr>TNK MORO Problem</vt:lpstr>
      <vt:lpstr>TNK MORO</vt:lpstr>
      <vt:lpstr>TNK MORO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Pareto Comparisons</dc:title>
  <dc:creator>Jonathon Loegan Gabriel</dc:creator>
  <cp:lastModifiedBy>Jonathon Loegan Gabriel</cp:lastModifiedBy>
  <cp:revision>14</cp:revision>
  <dcterms:created xsi:type="dcterms:W3CDTF">2023-04-22T22:34:56Z</dcterms:created>
  <dcterms:modified xsi:type="dcterms:W3CDTF">2023-04-27T22:26:16Z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0x01010001583E8DD7E2AC4BB10D50E0635BAA18</vt:lpwstr>
  </property>
</Properties>
</file>