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70253A-0800-4205-8E38-A6E93A82964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8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9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8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EBF221-2E92-4D47-B63B-827F5D8FAD4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EB0B5A-7564-473E-857A-8D5547142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4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E986-2757-9FEE-A688-F109841EB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examination of pay discrimination based on race in the MLB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FDCEE-1DE9-0750-EF4F-611C48AFA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nay</a:t>
            </a:r>
          </a:p>
        </p:txBody>
      </p:sp>
    </p:spTree>
    <p:extLst>
      <p:ext uri="{BB962C8B-B14F-4D97-AF65-F5344CB8AC3E}">
        <p14:creationId xmlns:p14="http://schemas.microsoft.com/office/powerpoint/2010/main" val="338426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E1CD-75FA-ED65-360A-9DDAE637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6E1F-EF90-DAFD-AD5B-20BC7DDB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is statistically significant evidence to support that there is pay discrimination within the MLB for hitters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ServiceTime</a:t>
            </a:r>
            <a:r>
              <a:rPr lang="en-US" dirty="0"/>
              <a:t> is a better representative for ‘experience’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Traditional stats are still great variables to use when predicting player value</a:t>
            </a:r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Further examine other factors on salary differentials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Player position, contract length, and free agency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 more accurate measure for a player’s race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Further examine the effectiveness of diversity and inclusion </a:t>
            </a:r>
            <a:r>
              <a:rPr lang="en-US"/>
              <a:t>in sports</a:t>
            </a:r>
          </a:p>
        </p:txBody>
      </p:sp>
    </p:spTree>
    <p:extLst>
      <p:ext uri="{BB962C8B-B14F-4D97-AF65-F5344CB8AC3E}">
        <p14:creationId xmlns:p14="http://schemas.microsoft.com/office/powerpoint/2010/main" val="138808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EEDF-A6A8-CD8F-1F01-CC115DB9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FC36-82F6-A9F8-8E46-483DF37F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current makeup of players in the MLB in 2022: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White - 62.1%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Hispanic or Latino - 28.5%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Black or African American - 7.2%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Asian - 1.9%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Hawaiian or Pacific Islander - 0.3%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American Indian or Alaska Native - 0.1%</a:t>
            </a:r>
          </a:p>
          <a:p>
            <a:pPr marL="201168" lvl="1" indent="0">
              <a:buNone/>
            </a:pPr>
            <a:r>
              <a:rPr lang="en-US" dirty="0">
                <a:latin typeface="Arial" panose="020B0604020202020204" pitchFamily="34" charset="0"/>
              </a:rPr>
              <a:t>Been studied before and nothing has been found: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Medoff</a:t>
            </a:r>
            <a:r>
              <a:rPr lang="en-US" dirty="0">
                <a:latin typeface="Arial" panose="020B0604020202020204" pitchFamily="34" charset="0"/>
              </a:rPr>
              <a:t> (1975)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Christiano</a:t>
            </a:r>
            <a:r>
              <a:rPr lang="en-US" dirty="0">
                <a:latin typeface="Arial" panose="020B0604020202020204" pitchFamily="34" charset="0"/>
              </a:rPr>
              <a:t> (1986, 1988)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Kahn (2000)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King and Palmer (2006)</a:t>
            </a:r>
          </a:p>
        </p:txBody>
      </p:sp>
    </p:spTree>
    <p:extLst>
      <p:ext uri="{BB962C8B-B14F-4D97-AF65-F5344CB8AC3E}">
        <p14:creationId xmlns:p14="http://schemas.microsoft.com/office/powerpoint/2010/main" val="130711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64D2-5DA1-F398-2271-448A07CC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B943-419A-DDAC-E0F1-75932DD39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32095" cy="4023360"/>
          </a:xfrm>
        </p:spPr>
        <p:txBody>
          <a:bodyPr/>
          <a:lstStyle/>
          <a:p>
            <a:r>
              <a:rPr lang="en-US" dirty="0"/>
              <a:t>At its largest: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Hitters: 587 observations, 26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Pitchers: 286 observations, 31 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200" dirty="0"/>
              <a:t>Data decisions: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Need to be eligible to qualify for season awards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Need to have signed a contract, can’t be making league minimum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A7CA0-FA00-DDF0-88E5-F636875D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1845734"/>
            <a:ext cx="5449057" cy="40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4C6F-9028-0D4C-9420-21A34BC0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E03C7-F5AC-6B88-8C4A-04F0C03EF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429000"/>
            <a:ext cx="5058481" cy="371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35D9A-B3EC-886D-2F52-3A67A25B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874" y="856891"/>
            <a:ext cx="2648320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1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43BB-3BEE-E41F-FB38-AEE0D080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Seventh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6EEC-6A3B-55E1-7351-0C1EAFB7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00203"/>
            <a:ext cx="7868748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150AD-7673-2815-3785-7CECD69C6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3"/>
          <a:stretch/>
        </p:blipFill>
        <p:spPr>
          <a:xfrm>
            <a:off x="10657415" y="780176"/>
            <a:ext cx="933580" cy="5359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985133-7454-19B5-774F-B77E7C735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0" r="9414"/>
          <a:stretch/>
        </p:blipFill>
        <p:spPr>
          <a:xfrm>
            <a:off x="8966028" y="780176"/>
            <a:ext cx="1691387" cy="51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4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0BEC-B87F-AE0B-C9BB-00738E539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84" y="286602"/>
            <a:ext cx="3847926" cy="5553850"/>
          </a:xfrm>
        </p:spPr>
        <p:txBody>
          <a:bodyPr anchor="ctr"/>
          <a:lstStyle/>
          <a:p>
            <a:pPr algn="ctr"/>
            <a:r>
              <a:rPr lang="en-US" b="1" dirty="0"/>
              <a:t>Effect of </a:t>
            </a:r>
            <a:r>
              <a:rPr lang="en-US" b="1" dirty="0" err="1"/>
              <a:t>NonWhite</a:t>
            </a:r>
            <a:r>
              <a:rPr lang="en-US" b="1" dirty="0"/>
              <a:t> on ln(Salary) - Hitters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B1BD6-887D-4519-A4A3-94E5ABAA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510" y="286603"/>
            <a:ext cx="7744906" cy="5553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003811-09D1-E3A3-10AD-1878A5FB35B2}"/>
              </a:ext>
            </a:extLst>
          </p:cNvPr>
          <p:cNvSpPr/>
          <p:nvPr/>
        </p:nvSpPr>
        <p:spPr>
          <a:xfrm>
            <a:off x="1157681" y="1585519"/>
            <a:ext cx="3095537" cy="536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2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0BEC-B87F-AE0B-C9BB-00738E539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84" y="286602"/>
            <a:ext cx="3847926" cy="5553850"/>
          </a:xfrm>
        </p:spPr>
        <p:txBody>
          <a:bodyPr anchor="ctr"/>
          <a:lstStyle/>
          <a:p>
            <a:pPr algn="ctr"/>
            <a:r>
              <a:rPr lang="en-US" b="1" dirty="0"/>
              <a:t>Effect of International on ln(Salary) - Hitters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B1BD6-887D-4519-A4A3-94E5ABAA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510" y="286603"/>
            <a:ext cx="7744906" cy="5553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003811-09D1-E3A3-10AD-1878A5FB35B2}"/>
              </a:ext>
            </a:extLst>
          </p:cNvPr>
          <p:cNvSpPr/>
          <p:nvPr/>
        </p:nvSpPr>
        <p:spPr>
          <a:xfrm>
            <a:off x="1157681" y="1585519"/>
            <a:ext cx="3095537" cy="536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2F86D-4F14-5AC9-F14E-F1269417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340" y="286602"/>
            <a:ext cx="761153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9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0BEC-B87F-AE0B-C9BB-00738E539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84" y="286602"/>
            <a:ext cx="3847926" cy="5553850"/>
          </a:xfrm>
        </p:spPr>
        <p:txBody>
          <a:bodyPr anchor="ctr"/>
          <a:lstStyle/>
          <a:p>
            <a:pPr algn="ctr"/>
            <a:r>
              <a:rPr lang="en-US" b="1" dirty="0"/>
              <a:t>Effect of </a:t>
            </a:r>
            <a:r>
              <a:rPr lang="en-US" b="1" dirty="0" err="1"/>
              <a:t>NonWhite</a:t>
            </a:r>
            <a:r>
              <a:rPr lang="en-US" b="1" dirty="0"/>
              <a:t> on ln(Salary) - Pitchers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B1BD6-887D-4519-A4A3-94E5ABAA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510" y="286603"/>
            <a:ext cx="7744906" cy="5553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003811-09D1-E3A3-10AD-1878A5FB35B2}"/>
              </a:ext>
            </a:extLst>
          </p:cNvPr>
          <p:cNvSpPr/>
          <p:nvPr/>
        </p:nvSpPr>
        <p:spPr>
          <a:xfrm>
            <a:off x="1157681" y="1585519"/>
            <a:ext cx="3095537" cy="536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AD2AD-5770-0C5F-CAD2-694EFB330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"/>
          <a:stretch/>
        </p:blipFill>
        <p:spPr>
          <a:xfrm>
            <a:off x="4203957" y="286602"/>
            <a:ext cx="7582958" cy="57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3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0BEC-B87F-AE0B-C9BB-00738E539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84" y="286602"/>
            <a:ext cx="3847926" cy="5553850"/>
          </a:xfrm>
        </p:spPr>
        <p:txBody>
          <a:bodyPr anchor="ctr"/>
          <a:lstStyle/>
          <a:p>
            <a:pPr algn="ctr"/>
            <a:r>
              <a:rPr lang="en-US" b="1" dirty="0"/>
              <a:t>Effect of International on ln(Salary) - Pitchers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03811-09D1-E3A3-10AD-1878A5FB35B2}"/>
              </a:ext>
            </a:extLst>
          </p:cNvPr>
          <p:cNvSpPr/>
          <p:nvPr/>
        </p:nvSpPr>
        <p:spPr>
          <a:xfrm>
            <a:off x="1157681" y="1585519"/>
            <a:ext cx="3095537" cy="536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A5B9D-6FA5-0BE4-DFE5-261CF4C4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18" y="286602"/>
            <a:ext cx="7630590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813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261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The examination of pay discrimination based on race in the MLB </vt:lpstr>
      <vt:lpstr>Intro and Motivation</vt:lpstr>
      <vt:lpstr>Data Set Details</vt:lpstr>
      <vt:lpstr>First Model</vt:lpstr>
      <vt:lpstr>Seventh Model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examination of pay discrimination based on race in the MLB </dc:title>
  <dc:creator>Matthew Nay</dc:creator>
  <cp:lastModifiedBy>Matthew Nay</cp:lastModifiedBy>
  <cp:revision>1</cp:revision>
  <dcterms:created xsi:type="dcterms:W3CDTF">2023-05-10T12:38:15Z</dcterms:created>
  <dcterms:modified xsi:type="dcterms:W3CDTF">2023-05-10T13:30:16Z</dcterms:modified>
</cp:coreProperties>
</file>