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BAE0EB-1A36-4B3E-BA92-B63D31A04E95}">
  <a:tblStyle styleId="{B9BAE0EB-1A36-4B3E-BA92-B63D31A04E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dcf7d43f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dcf7d43f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each row by individual key, which’ll be updated in future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cf7d43f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cf7d43f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reading from the “bottom up” tail records, and also describe what’s happening with the schemas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dcf7d43f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dcf7d43f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cf7d43f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dcf7d43f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Tails are also set to zero, delete from page directory and key index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dcf7d43f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dcf7d43f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sum() has to call select() N times, where N is the range of the given foreign keys, and because select() might have to go through the entire history of a certain record, it could make sum() inefficient in some cases. Merge will alleviate these cases.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dcf7d43f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dcf7d43f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dcf7d43f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dcf7d43f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dd517f8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dd517f8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cf7d43f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cf7d43f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cf7d43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cf7d43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(Architecture of Database) Talk about the different structures and their size as well as what they hold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cf7d43f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cf7d43f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cf7d43f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cf7d43f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record and base page in the PID are relative to the page range.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cf7d43f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cf7d43f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Continuation of buffer pool.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cf7d43f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cf7d43f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cf7d43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cf7d43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cf7d43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dcf7d43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165a Milestone #1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 Zia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Steubs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Cerda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Faizan Khan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2890175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OurSQL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Obtains the information from a record in the database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Sequentially reads tail records to obtain most updated version of base record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Get schema from the base record, update non-zero columns “bottom up” in reverse chronological order</a:t>
            </a:r>
            <a:endParaRPr sz="1400"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3"/>
          <p:cNvGraphicFramePr/>
          <p:nvPr/>
        </p:nvGraphicFramePr>
        <p:xfrm>
          <a:off x="861575" y="137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{B9BAE0EB-1A36-4B3E-BA92-B63D31A04E95}</a:tableStyleId>
              </a:tblPr>
              <a:tblGrid>
                <a:gridCol w="904875"/>
                <a:gridCol w="545175"/>
                <a:gridCol w="12645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Stamp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8" name="Google Shape;148;p23"/>
          <p:cNvGraphicFramePr/>
          <p:nvPr/>
        </p:nvGraphicFramePr>
        <p:xfrm>
          <a:off x="861575" y="220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{B9BAE0EB-1A36-4B3E-BA92-B63D31A04E95}</a:tableStyleId>
              </a:tblPr>
              <a:tblGrid>
                <a:gridCol w="904875"/>
                <a:gridCol w="545175"/>
                <a:gridCol w="12645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9" name="Google Shape;149;p23"/>
          <p:cNvGraphicFramePr/>
          <p:nvPr/>
        </p:nvGraphicFramePr>
        <p:xfrm>
          <a:off x="861575" y="27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{B9BAE0EB-1A36-4B3E-BA92-B63D31A04E95}</a:tableStyleId>
              </a:tblPr>
              <a:tblGrid>
                <a:gridCol w="904875"/>
                <a:gridCol w="545175"/>
                <a:gridCol w="12645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0" name="Google Shape;150;p23"/>
          <p:cNvGraphicFramePr/>
          <p:nvPr/>
        </p:nvGraphicFramePr>
        <p:xfrm>
          <a:off x="861575" y="32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{B9BAE0EB-1A36-4B3E-BA92-B63D31A04E95}</a:tableStyleId>
              </a:tblPr>
              <a:tblGrid>
                <a:gridCol w="904875"/>
                <a:gridCol w="545175"/>
                <a:gridCol w="12645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1" name="Google Shape;151;p23"/>
          <p:cNvCxnSpPr/>
          <p:nvPr/>
        </p:nvCxnSpPr>
        <p:spPr>
          <a:xfrm rot="10800000">
            <a:off x="494675" y="1557625"/>
            <a:ext cx="522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3"/>
          <p:cNvCxnSpPr/>
          <p:nvPr/>
        </p:nvCxnSpPr>
        <p:spPr>
          <a:xfrm>
            <a:off x="501725" y="1568750"/>
            <a:ext cx="28200" cy="18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3"/>
          <p:cNvCxnSpPr/>
          <p:nvPr/>
        </p:nvCxnSpPr>
        <p:spPr>
          <a:xfrm>
            <a:off x="537050" y="3462575"/>
            <a:ext cx="4380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3"/>
          <p:cNvCxnSpPr/>
          <p:nvPr/>
        </p:nvCxnSpPr>
        <p:spPr>
          <a:xfrm rot="10800000">
            <a:off x="1300225" y="2996075"/>
            <a:ext cx="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3"/>
          <p:cNvCxnSpPr/>
          <p:nvPr/>
        </p:nvCxnSpPr>
        <p:spPr>
          <a:xfrm rot="10800000">
            <a:off x="1314350" y="2388550"/>
            <a:ext cx="0" cy="4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3"/>
          <p:cNvCxnSpPr/>
          <p:nvPr/>
        </p:nvCxnSpPr>
        <p:spPr>
          <a:xfrm>
            <a:off x="537050" y="3469625"/>
            <a:ext cx="431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3"/>
          <p:cNvSpPr txBox="1"/>
          <p:nvPr/>
        </p:nvSpPr>
        <p:spPr>
          <a:xfrm>
            <a:off x="2445875" y="930325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 Record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767125" y="4133675"/>
            <a:ext cx="1345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 of select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9" name="Google Shape;159;p23"/>
          <p:cNvGraphicFramePr/>
          <p:nvPr/>
        </p:nvGraphicFramePr>
        <p:xfrm>
          <a:off x="2248625" y="4236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{B9BAE0EB-1A36-4B3E-BA92-B63D31A04E95}</a:tableStyleId>
              </a:tblPr>
              <a:tblGrid>
                <a:gridCol w="1116225"/>
                <a:gridCol w="1116225"/>
                <a:gridCol w="1116225"/>
                <a:gridCol w="1116225"/>
              </a:tblGrid>
              <a:tr h="42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23"/>
          <p:cNvSpPr txBox="1"/>
          <p:nvPr/>
        </p:nvSpPr>
        <p:spPr>
          <a:xfrm>
            <a:off x="3808325" y="1787738"/>
            <a:ext cx="1345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Tail Records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Insert is used to create a new entry into the table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Base record is appended to current base page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New base page is created if current base page is full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Page directory is updated to index the inserted entry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RIDs are also assigned to the new entry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Used to delete a base record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Given a foreign key, zero out corresponding  base record’s RID to delete a record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Tail records associated with base record are removed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Instance of record are deleted from the page directory and key index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RID gets zeroed-out so that the record can’t be referenced in the future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a range of foreign keys, return the summation of the user values in a specified column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Based off of range of keys size N, call select() N times and keep a running count of user data.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</a:t>
            </a:r>
            <a:r>
              <a:rPr lang="en" sz="1400"/>
              <a:t>um() has to call select() N times, and because select() might have to go through the entire history of a certain record, it could make sum() inefficient. Merge will alleviate these cases.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OurSQL Database 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Based on Lineaged Based Data Store (L-Store) architecture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Read Optimized  </a:t>
            </a:r>
            <a:r>
              <a:rPr lang="en" sz="1400"/>
              <a:t>columnar structured page 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Non-cumulative updates to read-only records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Update process is write-optimized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Each page consists of a max 500 records, which is based on the key given in the tester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Each page is size 4KB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Foreign key size given required ~3.5 bytes of data so we defined an upper limit of 8 bytes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Each page range has a max of 16 base pages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Tail pages are the same max size of base pages and are non-</a:t>
            </a:r>
            <a:r>
              <a:rPr lang="en" sz="1400"/>
              <a:t>cumulative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management and page initialization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page range is initialized once 16 base pages have been filled in current page range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base  page is created once 500 records are inserted o</a:t>
            </a:r>
            <a:r>
              <a:rPr lang="en"/>
              <a:t>n current page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tail page is created once 500 updates have been written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limit on number of tail pages per page range (will be handled by merge later)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Tail records are appended in chronological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Pool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Page Directory is a dictionary linking a record ID (RID) with a Record() object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Each Record() object contains the RID, foreign key (user-defined) and a column list of PIDs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PID is an address to help  index records in monotonically increasing order 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PID: 123   --&gt;  record 1, base page 2, page range 3</a:t>
            </a:r>
            <a:endParaRPr b="1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page updates are non cumulative and in chronological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record contains: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Indirection column to link base and tail records together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RID to uniquely identify a record location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Timestamp to validate the data entry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Schema encoding to keep track of updates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User data columns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Encoding and Tail Updates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 page schema encoding shows which columns of user data have been updated since runtime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Tail page schema encoding shows which columns of user data were updated during the tail entry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Indirection column in base page points to the most recent update in the tail page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Indirection column in tail page points to next most recent tail record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Tail records are read from the “bottom up”.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Interface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155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User can make calls to make changes or acquire information from database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Query calls are the building blocks for users to interact with the database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Implemented Calls:  Select, Insert, Delete, Update and Sum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Used to change existing user data by appending a tail record to the tail page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Obtain a new RID for the new record from the given foreign key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Append the update as a new tail record at the end of the current tail page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