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75" r:id="rId6"/>
    <p:sldId id="263" r:id="rId7"/>
    <p:sldId id="264" r:id="rId8"/>
    <p:sldId id="265" r:id="rId9"/>
    <p:sldId id="266" r:id="rId10"/>
    <p:sldId id="268" r:id="rId11"/>
    <p:sldId id="267" r:id="rId12"/>
    <p:sldId id="276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537AE-C465-49AA-B99A-22E8526F824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CA302F-EA84-498C-9134-CD35F1B9EFC5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Definition of phishing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Phishing is a cyber attack where attackers masquerade as trustworthy entities to steal sensitive information.</a:t>
          </a:r>
        </a:p>
      </dgm:t>
    </dgm:pt>
    <dgm:pt modelId="{224732BE-3248-4377-B3CC-1C00A7540450}" type="parTrans" cxnId="{9FD30854-A0CF-42BE-84DD-00A51BD8BC1A}">
      <dgm:prSet/>
      <dgm:spPr/>
      <dgm:t>
        <a:bodyPr/>
        <a:lstStyle/>
        <a:p>
          <a:endParaRPr lang="en-US"/>
        </a:p>
      </dgm:t>
    </dgm:pt>
    <dgm:pt modelId="{B02CE5C4-00B2-4EA7-8C3B-C5EFDE7F7F2C}" type="sibTrans" cxnId="{9FD30854-A0CF-42BE-84DD-00A51BD8BC1A}">
      <dgm:prSet/>
      <dgm:spPr/>
      <dgm:t>
        <a:bodyPr/>
        <a:lstStyle/>
        <a:p>
          <a:endParaRPr lang="en-US"/>
        </a:p>
      </dgm:t>
    </dgm:pt>
    <dgm:pt modelId="{12C55D49-E339-48BC-A079-5DDB9B9D37BF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Types of phishing attacks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Spear phishing, Whaling, Vishing, Smishing.</a:t>
          </a:r>
        </a:p>
      </dgm:t>
    </dgm:pt>
    <dgm:pt modelId="{68750833-0F0E-426F-BF01-26DA3082ED5B}" type="parTrans" cxnId="{23DCD7EA-332B-4657-9876-AAC031A4703A}">
      <dgm:prSet/>
      <dgm:spPr/>
      <dgm:t>
        <a:bodyPr/>
        <a:lstStyle/>
        <a:p>
          <a:endParaRPr lang="en-US"/>
        </a:p>
      </dgm:t>
    </dgm:pt>
    <dgm:pt modelId="{D9E1FA3D-156C-47ED-B2CF-4747AF1061D4}" type="sibTrans" cxnId="{23DCD7EA-332B-4657-9876-AAC031A4703A}">
      <dgm:prSet/>
      <dgm:spPr/>
      <dgm:t>
        <a:bodyPr/>
        <a:lstStyle/>
        <a:p>
          <a:endParaRPr lang="en-US"/>
        </a:p>
      </dgm:t>
    </dgm:pt>
    <dgm:pt modelId="{9010F382-8E91-4A41-89F5-72CC64FA3B29}" type="pres">
      <dgm:prSet presAssocID="{D74537AE-C465-49AA-B99A-22E8526F82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4478B2-2522-4E8F-82DB-4942D39379CF}" type="pres">
      <dgm:prSet presAssocID="{79CA302F-EA84-498C-9134-CD35F1B9EFC5}" presName="hierRoot1" presStyleCnt="0"/>
      <dgm:spPr/>
    </dgm:pt>
    <dgm:pt modelId="{C19B5BA4-C4F8-49CE-9810-33D68BC0CAAB}" type="pres">
      <dgm:prSet presAssocID="{79CA302F-EA84-498C-9134-CD35F1B9EFC5}" presName="composite" presStyleCnt="0"/>
      <dgm:spPr/>
    </dgm:pt>
    <dgm:pt modelId="{EBEB54F7-9752-414F-8B0D-A902AA8AF4F9}" type="pres">
      <dgm:prSet presAssocID="{79CA302F-EA84-498C-9134-CD35F1B9EFC5}" presName="background" presStyleLbl="node0" presStyleIdx="0" presStyleCnt="2"/>
      <dgm:spPr/>
    </dgm:pt>
    <dgm:pt modelId="{90C36719-A1FE-445A-8320-EF27C0A13DF7}" type="pres">
      <dgm:prSet presAssocID="{79CA302F-EA84-498C-9134-CD35F1B9EFC5}" presName="text" presStyleLbl="fgAcc0" presStyleIdx="0" presStyleCnt="2">
        <dgm:presLayoutVars>
          <dgm:chPref val="3"/>
        </dgm:presLayoutVars>
      </dgm:prSet>
      <dgm:spPr/>
    </dgm:pt>
    <dgm:pt modelId="{AE10420F-0DE7-4275-B00A-12C005AF2C85}" type="pres">
      <dgm:prSet presAssocID="{79CA302F-EA84-498C-9134-CD35F1B9EFC5}" presName="hierChild2" presStyleCnt="0"/>
      <dgm:spPr/>
    </dgm:pt>
    <dgm:pt modelId="{76844F3B-FDC3-4F6B-8C72-062ECD9C7CA1}" type="pres">
      <dgm:prSet presAssocID="{12C55D49-E339-48BC-A079-5DDB9B9D37BF}" presName="hierRoot1" presStyleCnt="0"/>
      <dgm:spPr/>
    </dgm:pt>
    <dgm:pt modelId="{30E34480-A23E-484B-A2E9-7A54DC72E4E4}" type="pres">
      <dgm:prSet presAssocID="{12C55D49-E339-48BC-A079-5DDB9B9D37BF}" presName="composite" presStyleCnt="0"/>
      <dgm:spPr/>
    </dgm:pt>
    <dgm:pt modelId="{1F9CBE24-B7FD-48DE-A0D6-E30BA5B21381}" type="pres">
      <dgm:prSet presAssocID="{12C55D49-E339-48BC-A079-5DDB9B9D37BF}" presName="background" presStyleLbl="node0" presStyleIdx="1" presStyleCnt="2"/>
      <dgm:spPr/>
    </dgm:pt>
    <dgm:pt modelId="{12F6C013-5B2E-4154-8CF8-189C75C2518C}" type="pres">
      <dgm:prSet presAssocID="{12C55D49-E339-48BC-A079-5DDB9B9D37BF}" presName="text" presStyleLbl="fgAcc0" presStyleIdx="1" presStyleCnt="2">
        <dgm:presLayoutVars>
          <dgm:chPref val="3"/>
        </dgm:presLayoutVars>
      </dgm:prSet>
      <dgm:spPr/>
    </dgm:pt>
    <dgm:pt modelId="{67EFFC56-77C5-4050-B86F-DA7B3A454D9A}" type="pres">
      <dgm:prSet presAssocID="{12C55D49-E339-48BC-A079-5DDB9B9D37BF}" presName="hierChild2" presStyleCnt="0"/>
      <dgm:spPr/>
    </dgm:pt>
  </dgm:ptLst>
  <dgm:cxnLst>
    <dgm:cxn modelId="{9FD30854-A0CF-42BE-84DD-00A51BD8BC1A}" srcId="{D74537AE-C465-49AA-B99A-22E8526F8245}" destId="{79CA302F-EA84-498C-9134-CD35F1B9EFC5}" srcOrd="0" destOrd="0" parTransId="{224732BE-3248-4377-B3CC-1C00A7540450}" sibTransId="{B02CE5C4-00B2-4EA7-8C3B-C5EFDE7F7F2C}"/>
    <dgm:cxn modelId="{EB3FC954-B98F-499B-89BE-696B1475EDA1}" type="presOf" srcId="{D74537AE-C465-49AA-B99A-22E8526F8245}" destId="{9010F382-8E91-4A41-89F5-72CC64FA3B29}" srcOrd="0" destOrd="0" presId="urn:microsoft.com/office/officeart/2005/8/layout/hierarchy1"/>
    <dgm:cxn modelId="{85DBB4D6-BAE0-41F6-B544-66ED4629B08D}" type="presOf" srcId="{79CA302F-EA84-498C-9134-CD35F1B9EFC5}" destId="{90C36719-A1FE-445A-8320-EF27C0A13DF7}" srcOrd="0" destOrd="0" presId="urn:microsoft.com/office/officeart/2005/8/layout/hierarchy1"/>
    <dgm:cxn modelId="{666A9CD8-F969-48B6-8FD2-5C48EADD93C5}" type="presOf" srcId="{12C55D49-E339-48BC-A079-5DDB9B9D37BF}" destId="{12F6C013-5B2E-4154-8CF8-189C75C2518C}" srcOrd="0" destOrd="0" presId="urn:microsoft.com/office/officeart/2005/8/layout/hierarchy1"/>
    <dgm:cxn modelId="{23DCD7EA-332B-4657-9876-AAC031A4703A}" srcId="{D74537AE-C465-49AA-B99A-22E8526F8245}" destId="{12C55D49-E339-48BC-A079-5DDB9B9D37BF}" srcOrd="1" destOrd="0" parTransId="{68750833-0F0E-426F-BF01-26DA3082ED5B}" sibTransId="{D9E1FA3D-156C-47ED-B2CF-4747AF1061D4}"/>
    <dgm:cxn modelId="{244B40C5-96CE-4524-8B4D-28437A9FE8D7}" type="presParOf" srcId="{9010F382-8E91-4A41-89F5-72CC64FA3B29}" destId="{BE4478B2-2522-4E8F-82DB-4942D39379CF}" srcOrd="0" destOrd="0" presId="urn:microsoft.com/office/officeart/2005/8/layout/hierarchy1"/>
    <dgm:cxn modelId="{4CC584A5-FFB8-445D-A678-DB1C073CE198}" type="presParOf" srcId="{BE4478B2-2522-4E8F-82DB-4942D39379CF}" destId="{C19B5BA4-C4F8-49CE-9810-33D68BC0CAAB}" srcOrd="0" destOrd="0" presId="urn:microsoft.com/office/officeart/2005/8/layout/hierarchy1"/>
    <dgm:cxn modelId="{C70995E7-70E7-4022-BA4A-F8524FA97481}" type="presParOf" srcId="{C19B5BA4-C4F8-49CE-9810-33D68BC0CAAB}" destId="{EBEB54F7-9752-414F-8B0D-A902AA8AF4F9}" srcOrd="0" destOrd="0" presId="urn:microsoft.com/office/officeart/2005/8/layout/hierarchy1"/>
    <dgm:cxn modelId="{C565E589-0A3E-48C6-8CD2-1D553B28BDF2}" type="presParOf" srcId="{C19B5BA4-C4F8-49CE-9810-33D68BC0CAAB}" destId="{90C36719-A1FE-445A-8320-EF27C0A13DF7}" srcOrd="1" destOrd="0" presId="urn:microsoft.com/office/officeart/2005/8/layout/hierarchy1"/>
    <dgm:cxn modelId="{DD8C2E15-8D37-4FCC-B951-E27B1C547624}" type="presParOf" srcId="{BE4478B2-2522-4E8F-82DB-4942D39379CF}" destId="{AE10420F-0DE7-4275-B00A-12C005AF2C85}" srcOrd="1" destOrd="0" presId="urn:microsoft.com/office/officeart/2005/8/layout/hierarchy1"/>
    <dgm:cxn modelId="{CD2807A3-8746-4EA7-ACE5-1116A56988E5}" type="presParOf" srcId="{9010F382-8E91-4A41-89F5-72CC64FA3B29}" destId="{76844F3B-FDC3-4F6B-8C72-062ECD9C7CA1}" srcOrd="1" destOrd="0" presId="urn:microsoft.com/office/officeart/2005/8/layout/hierarchy1"/>
    <dgm:cxn modelId="{CC6A2AD7-8240-464F-A70A-BDA58BDF7AE7}" type="presParOf" srcId="{76844F3B-FDC3-4F6B-8C72-062ECD9C7CA1}" destId="{30E34480-A23E-484B-A2E9-7A54DC72E4E4}" srcOrd="0" destOrd="0" presId="urn:microsoft.com/office/officeart/2005/8/layout/hierarchy1"/>
    <dgm:cxn modelId="{7C128CA6-3F8C-4EDE-9CBF-26B01F4C8978}" type="presParOf" srcId="{30E34480-A23E-484B-A2E9-7A54DC72E4E4}" destId="{1F9CBE24-B7FD-48DE-A0D6-E30BA5B21381}" srcOrd="0" destOrd="0" presId="urn:microsoft.com/office/officeart/2005/8/layout/hierarchy1"/>
    <dgm:cxn modelId="{7E3BA7DA-38BD-4686-B107-504EABB39A37}" type="presParOf" srcId="{30E34480-A23E-484B-A2E9-7A54DC72E4E4}" destId="{12F6C013-5B2E-4154-8CF8-189C75C2518C}" srcOrd="1" destOrd="0" presId="urn:microsoft.com/office/officeart/2005/8/layout/hierarchy1"/>
    <dgm:cxn modelId="{6563A50B-C40C-4DCB-B3E9-F244A7DC4A5E}" type="presParOf" srcId="{76844F3B-FDC3-4F6B-8C72-062ECD9C7CA1}" destId="{67EFFC56-77C5-4050-B86F-DA7B3A454D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245211-C5F8-4B8A-8A3E-0198D008580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EE3835-276B-4B9B-B36C-6781B3DA6C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Spear phishing is a targeted form of phishing where the attacker customizes the attack to a specific individual or organization.</a:t>
          </a:r>
        </a:p>
      </dgm:t>
    </dgm:pt>
    <dgm:pt modelId="{DC4FBB35-CC55-4A49-96EC-38FF61078E0C}" type="parTrans" cxnId="{BDEF8571-EF55-4620-830A-303842376796}">
      <dgm:prSet/>
      <dgm:spPr/>
      <dgm:t>
        <a:bodyPr/>
        <a:lstStyle/>
        <a:p>
          <a:endParaRPr lang="en-US"/>
        </a:p>
      </dgm:t>
    </dgm:pt>
    <dgm:pt modelId="{CEB71F30-21CE-4F78-91A1-97DF8CE90DD6}" type="sibTrans" cxnId="{BDEF8571-EF55-4620-830A-30384237679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DED41E-0BCE-4610-9690-F5A20E6D84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Whaling is a type of phishing attack specifically aimed at high-profile targets like executives, CEOs, and other senior management. The goal is often to gain access to highly sensitive corporate data.</a:t>
          </a:r>
        </a:p>
      </dgm:t>
    </dgm:pt>
    <dgm:pt modelId="{729FB5E6-0377-44D1-82F3-E84B39C3DF80}" type="parTrans" cxnId="{E4D74D2A-9701-4DD1-8AF5-81913297A46D}">
      <dgm:prSet/>
      <dgm:spPr/>
      <dgm:t>
        <a:bodyPr/>
        <a:lstStyle/>
        <a:p>
          <a:endParaRPr lang="en-US"/>
        </a:p>
      </dgm:t>
    </dgm:pt>
    <dgm:pt modelId="{4454C7C1-87F7-4086-BA5B-4B32C2EAEA99}" type="sibTrans" cxnId="{E4D74D2A-9701-4DD1-8AF5-81913297A46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9C6670-9F18-402E-B900-F04B88BE7E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Vishing (Voice Phishing) involves attackers using phone calls to deceive individuals into providing confidential information, often pretending to be from legitimate organizations like banks or government agencies.</a:t>
          </a:r>
        </a:p>
      </dgm:t>
    </dgm:pt>
    <dgm:pt modelId="{803FAD33-6DC5-4110-9E84-5218B8CFB189}" type="parTrans" cxnId="{F675EDF7-CE38-44E5-B45E-29ADC5BAD3C1}">
      <dgm:prSet/>
      <dgm:spPr/>
      <dgm:t>
        <a:bodyPr/>
        <a:lstStyle/>
        <a:p>
          <a:endParaRPr lang="en-US"/>
        </a:p>
      </dgm:t>
    </dgm:pt>
    <dgm:pt modelId="{5F218425-730F-47C9-A678-5DB5DCBD12E4}" type="sibTrans" cxnId="{F675EDF7-CE38-44E5-B45E-29ADC5BAD3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574556-8935-42D9-BFB4-26DC21DA89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Smishing (SMS Phishing) involves sending fraudulent text messages to trick individuals into clicking on malicious links or providing sensitive information.</a:t>
          </a:r>
        </a:p>
      </dgm:t>
    </dgm:pt>
    <dgm:pt modelId="{DD8D4C65-E4F3-46C5-9D09-01052233DB46}" type="parTrans" cxnId="{0EB3E3AE-63FC-4C1A-96AB-BD9BBD92C394}">
      <dgm:prSet/>
      <dgm:spPr/>
      <dgm:t>
        <a:bodyPr/>
        <a:lstStyle/>
        <a:p>
          <a:endParaRPr lang="en-US"/>
        </a:p>
      </dgm:t>
    </dgm:pt>
    <dgm:pt modelId="{B8C428CD-D0C9-4C50-9ECC-C008F2F7A121}" type="sibTrans" cxnId="{0EB3E3AE-63FC-4C1A-96AB-BD9BBD92C394}">
      <dgm:prSet/>
      <dgm:spPr/>
      <dgm:t>
        <a:bodyPr/>
        <a:lstStyle/>
        <a:p>
          <a:endParaRPr lang="en-US"/>
        </a:p>
      </dgm:t>
    </dgm:pt>
    <dgm:pt modelId="{ACB163F5-B6FA-434E-89D2-AE6D5ED7D1A5}" type="pres">
      <dgm:prSet presAssocID="{90245211-C5F8-4B8A-8A3E-0198D0085800}" presName="root" presStyleCnt="0">
        <dgm:presLayoutVars>
          <dgm:dir/>
          <dgm:resizeHandles val="exact"/>
        </dgm:presLayoutVars>
      </dgm:prSet>
      <dgm:spPr/>
    </dgm:pt>
    <dgm:pt modelId="{4D7C58D6-D9A1-4530-9DCB-951CCCFE211D}" type="pres">
      <dgm:prSet presAssocID="{90245211-C5F8-4B8A-8A3E-0198D0085800}" presName="container" presStyleCnt="0">
        <dgm:presLayoutVars>
          <dgm:dir/>
          <dgm:resizeHandles val="exact"/>
        </dgm:presLayoutVars>
      </dgm:prSet>
      <dgm:spPr/>
    </dgm:pt>
    <dgm:pt modelId="{7CB94A6C-18B0-4A5A-A63C-BB5544296626}" type="pres">
      <dgm:prSet presAssocID="{88EE3835-276B-4B9B-B36C-6781B3DA6CF2}" presName="compNode" presStyleCnt="0"/>
      <dgm:spPr/>
    </dgm:pt>
    <dgm:pt modelId="{3B20E221-B231-48A6-BCDA-D97035B14301}" type="pres">
      <dgm:prSet presAssocID="{88EE3835-276B-4B9B-B36C-6781B3DA6CF2}" presName="iconBgRect" presStyleLbl="bgShp" presStyleIdx="0" presStyleCnt="4"/>
      <dgm:spPr/>
    </dgm:pt>
    <dgm:pt modelId="{F33609C5-2155-46A3-9676-8A53E3062074}" type="pres">
      <dgm:prSet presAssocID="{88EE3835-276B-4B9B-B36C-6781B3DA6CF2}" presName="iconRect" presStyleLbl="node1" presStyleIdx="0" presStyleCnt="4" custLinFactNeighborX="2623" custLinFactNeighborY="393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Right with solid fill"/>
        </a:ext>
      </dgm:extLst>
    </dgm:pt>
    <dgm:pt modelId="{4BA849CF-D10F-40FF-8AEB-C423318CE4D9}" type="pres">
      <dgm:prSet presAssocID="{88EE3835-276B-4B9B-B36C-6781B3DA6CF2}" presName="spaceRect" presStyleCnt="0"/>
      <dgm:spPr/>
    </dgm:pt>
    <dgm:pt modelId="{185A2272-892E-4987-8800-F60C22D41AE7}" type="pres">
      <dgm:prSet presAssocID="{88EE3835-276B-4B9B-B36C-6781B3DA6CF2}" presName="textRect" presStyleLbl="revTx" presStyleIdx="0" presStyleCnt="4">
        <dgm:presLayoutVars>
          <dgm:chMax val="1"/>
          <dgm:chPref val="1"/>
        </dgm:presLayoutVars>
      </dgm:prSet>
      <dgm:spPr/>
    </dgm:pt>
    <dgm:pt modelId="{011D441C-4055-4B63-98EF-F9EF0728CC2B}" type="pres">
      <dgm:prSet presAssocID="{CEB71F30-21CE-4F78-91A1-97DF8CE90DD6}" presName="sibTrans" presStyleLbl="sibTrans2D1" presStyleIdx="0" presStyleCnt="0"/>
      <dgm:spPr/>
    </dgm:pt>
    <dgm:pt modelId="{2E8844BE-C657-4237-8E59-5FDFEC69046D}" type="pres">
      <dgm:prSet presAssocID="{9BDED41E-0BCE-4610-9690-F5A20E6D8466}" presName="compNode" presStyleCnt="0"/>
      <dgm:spPr/>
    </dgm:pt>
    <dgm:pt modelId="{61C09CE3-5166-45DE-8FE0-49879DE36645}" type="pres">
      <dgm:prSet presAssocID="{9BDED41E-0BCE-4610-9690-F5A20E6D8466}" presName="iconBgRect" presStyleLbl="bgShp" presStyleIdx="1" presStyleCnt="4"/>
      <dgm:spPr/>
    </dgm:pt>
    <dgm:pt modelId="{A960672D-3E4C-4672-BF67-4CB379AF158D}" type="pres">
      <dgm:prSet presAssocID="{9BDED41E-0BCE-4610-9690-F5A20E6D846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71CB4A03-E682-4764-99C9-E331138B2387}" type="pres">
      <dgm:prSet presAssocID="{9BDED41E-0BCE-4610-9690-F5A20E6D8466}" presName="spaceRect" presStyleCnt="0"/>
      <dgm:spPr/>
    </dgm:pt>
    <dgm:pt modelId="{40023F5A-ED5C-42BC-BAC3-59E31E5D205B}" type="pres">
      <dgm:prSet presAssocID="{9BDED41E-0BCE-4610-9690-F5A20E6D8466}" presName="textRect" presStyleLbl="revTx" presStyleIdx="1" presStyleCnt="4">
        <dgm:presLayoutVars>
          <dgm:chMax val="1"/>
          <dgm:chPref val="1"/>
        </dgm:presLayoutVars>
      </dgm:prSet>
      <dgm:spPr/>
    </dgm:pt>
    <dgm:pt modelId="{89CDF9DF-BBC6-48B6-8D0E-ECD887475C8E}" type="pres">
      <dgm:prSet presAssocID="{4454C7C1-87F7-4086-BA5B-4B32C2EAEA99}" presName="sibTrans" presStyleLbl="sibTrans2D1" presStyleIdx="0" presStyleCnt="0"/>
      <dgm:spPr/>
    </dgm:pt>
    <dgm:pt modelId="{A3D16AFC-0F99-4B64-A913-585B3DF54EFA}" type="pres">
      <dgm:prSet presAssocID="{BD9C6670-9F18-402E-B900-F04B88BE7EF2}" presName="compNode" presStyleCnt="0"/>
      <dgm:spPr/>
    </dgm:pt>
    <dgm:pt modelId="{9414A1E4-56CC-476D-9223-5DC7118E83DF}" type="pres">
      <dgm:prSet presAssocID="{BD9C6670-9F18-402E-B900-F04B88BE7EF2}" presName="iconBgRect" presStyleLbl="bgShp" presStyleIdx="2" presStyleCnt="4"/>
      <dgm:spPr/>
    </dgm:pt>
    <dgm:pt modelId="{A4056CDE-6A30-4948-BCC6-2BB61AFCC247}" type="pres">
      <dgm:prSet presAssocID="{BD9C6670-9F18-402E-B900-F04B88BE7EF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aker phone with solid fill"/>
        </a:ext>
      </dgm:extLst>
    </dgm:pt>
    <dgm:pt modelId="{7ACE7829-D629-472D-B8C3-77477B8240BA}" type="pres">
      <dgm:prSet presAssocID="{BD9C6670-9F18-402E-B900-F04B88BE7EF2}" presName="spaceRect" presStyleCnt="0"/>
      <dgm:spPr/>
    </dgm:pt>
    <dgm:pt modelId="{ADCE75EA-146E-474B-9EC2-6FD25B480704}" type="pres">
      <dgm:prSet presAssocID="{BD9C6670-9F18-402E-B900-F04B88BE7EF2}" presName="textRect" presStyleLbl="revTx" presStyleIdx="2" presStyleCnt="4">
        <dgm:presLayoutVars>
          <dgm:chMax val="1"/>
          <dgm:chPref val="1"/>
        </dgm:presLayoutVars>
      </dgm:prSet>
      <dgm:spPr/>
    </dgm:pt>
    <dgm:pt modelId="{A1617760-1688-4109-983B-8C81FFAF7F66}" type="pres">
      <dgm:prSet presAssocID="{5F218425-730F-47C9-A678-5DB5DCBD12E4}" presName="sibTrans" presStyleLbl="sibTrans2D1" presStyleIdx="0" presStyleCnt="0"/>
      <dgm:spPr/>
    </dgm:pt>
    <dgm:pt modelId="{516FAC5A-6D8F-4CD5-9549-616202AF3301}" type="pres">
      <dgm:prSet presAssocID="{A8574556-8935-42D9-BFB4-26DC21DA898F}" presName="compNode" presStyleCnt="0"/>
      <dgm:spPr/>
    </dgm:pt>
    <dgm:pt modelId="{9C9AD18B-83C9-4AD1-9295-D9342403F647}" type="pres">
      <dgm:prSet presAssocID="{A8574556-8935-42D9-BFB4-26DC21DA898F}" presName="iconBgRect" presStyleLbl="bgShp" presStyleIdx="3" presStyleCnt="4"/>
      <dgm:spPr/>
    </dgm:pt>
    <dgm:pt modelId="{A560A82F-A6B7-4E45-8B15-D8922C7A0C12}" type="pres">
      <dgm:prSet presAssocID="{A8574556-8935-42D9-BFB4-26DC21DA89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 outline"/>
        </a:ext>
      </dgm:extLst>
    </dgm:pt>
    <dgm:pt modelId="{F936BDC6-4587-4F18-94C5-1AD0BA58CA0D}" type="pres">
      <dgm:prSet presAssocID="{A8574556-8935-42D9-BFB4-26DC21DA898F}" presName="spaceRect" presStyleCnt="0"/>
      <dgm:spPr/>
    </dgm:pt>
    <dgm:pt modelId="{17593650-14C4-4097-AADA-D7FAA6B53A34}" type="pres">
      <dgm:prSet presAssocID="{A8574556-8935-42D9-BFB4-26DC21DA898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FD50C03-2FE0-4FCE-9D99-389EE588EAA7}" type="presOf" srcId="{88EE3835-276B-4B9B-B36C-6781B3DA6CF2}" destId="{185A2272-892E-4987-8800-F60C22D41AE7}" srcOrd="0" destOrd="0" presId="urn:microsoft.com/office/officeart/2018/2/layout/IconCircleList"/>
    <dgm:cxn modelId="{0604FD06-D6CC-4B96-ABB0-D0DF19946113}" type="presOf" srcId="{A8574556-8935-42D9-BFB4-26DC21DA898F}" destId="{17593650-14C4-4097-AADA-D7FAA6B53A34}" srcOrd="0" destOrd="0" presId="urn:microsoft.com/office/officeart/2018/2/layout/IconCircleList"/>
    <dgm:cxn modelId="{E4D74D2A-9701-4DD1-8AF5-81913297A46D}" srcId="{90245211-C5F8-4B8A-8A3E-0198D0085800}" destId="{9BDED41E-0BCE-4610-9690-F5A20E6D8466}" srcOrd="1" destOrd="0" parTransId="{729FB5E6-0377-44D1-82F3-E84B39C3DF80}" sibTransId="{4454C7C1-87F7-4086-BA5B-4B32C2EAEA99}"/>
    <dgm:cxn modelId="{BDEF8571-EF55-4620-830A-303842376796}" srcId="{90245211-C5F8-4B8A-8A3E-0198D0085800}" destId="{88EE3835-276B-4B9B-B36C-6781B3DA6CF2}" srcOrd="0" destOrd="0" parTransId="{DC4FBB35-CC55-4A49-96EC-38FF61078E0C}" sibTransId="{CEB71F30-21CE-4F78-91A1-97DF8CE90DD6}"/>
    <dgm:cxn modelId="{26DB3C7B-5DBC-49F1-B5A5-3FE6C793C13E}" type="presOf" srcId="{90245211-C5F8-4B8A-8A3E-0198D0085800}" destId="{ACB163F5-B6FA-434E-89D2-AE6D5ED7D1A5}" srcOrd="0" destOrd="0" presId="urn:microsoft.com/office/officeart/2018/2/layout/IconCircleList"/>
    <dgm:cxn modelId="{E8569A8E-3E16-47DB-97D2-9FBD32E60DF4}" type="presOf" srcId="{CEB71F30-21CE-4F78-91A1-97DF8CE90DD6}" destId="{011D441C-4055-4B63-98EF-F9EF0728CC2B}" srcOrd="0" destOrd="0" presId="urn:microsoft.com/office/officeart/2018/2/layout/IconCircleList"/>
    <dgm:cxn modelId="{6A9B0AAA-1C10-483D-BBDD-64AF238C7E8B}" type="presOf" srcId="{9BDED41E-0BCE-4610-9690-F5A20E6D8466}" destId="{40023F5A-ED5C-42BC-BAC3-59E31E5D205B}" srcOrd="0" destOrd="0" presId="urn:microsoft.com/office/officeart/2018/2/layout/IconCircleList"/>
    <dgm:cxn modelId="{0EB3E3AE-63FC-4C1A-96AB-BD9BBD92C394}" srcId="{90245211-C5F8-4B8A-8A3E-0198D0085800}" destId="{A8574556-8935-42D9-BFB4-26DC21DA898F}" srcOrd="3" destOrd="0" parTransId="{DD8D4C65-E4F3-46C5-9D09-01052233DB46}" sibTransId="{B8C428CD-D0C9-4C50-9ECC-C008F2F7A121}"/>
    <dgm:cxn modelId="{B4D54AC2-FFEE-45C4-ADC8-F4D6D67D4727}" type="presOf" srcId="{BD9C6670-9F18-402E-B900-F04B88BE7EF2}" destId="{ADCE75EA-146E-474B-9EC2-6FD25B480704}" srcOrd="0" destOrd="0" presId="urn:microsoft.com/office/officeart/2018/2/layout/IconCircleList"/>
    <dgm:cxn modelId="{8B4C04E3-AF35-4E7A-B91B-B7722E678FB5}" type="presOf" srcId="{4454C7C1-87F7-4086-BA5B-4B32C2EAEA99}" destId="{89CDF9DF-BBC6-48B6-8D0E-ECD887475C8E}" srcOrd="0" destOrd="0" presId="urn:microsoft.com/office/officeart/2018/2/layout/IconCircleList"/>
    <dgm:cxn modelId="{F675EDF7-CE38-44E5-B45E-29ADC5BAD3C1}" srcId="{90245211-C5F8-4B8A-8A3E-0198D0085800}" destId="{BD9C6670-9F18-402E-B900-F04B88BE7EF2}" srcOrd="2" destOrd="0" parTransId="{803FAD33-6DC5-4110-9E84-5218B8CFB189}" sibTransId="{5F218425-730F-47C9-A678-5DB5DCBD12E4}"/>
    <dgm:cxn modelId="{2ECFEDFF-B651-419B-BCE5-AB7FAB7C1261}" type="presOf" srcId="{5F218425-730F-47C9-A678-5DB5DCBD12E4}" destId="{A1617760-1688-4109-983B-8C81FFAF7F66}" srcOrd="0" destOrd="0" presId="urn:microsoft.com/office/officeart/2018/2/layout/IconCircleList"/>
    <dgm:cxn modelId="{1EDAB7B3-6F2F-4E60-9B60-146D6C2EEC9B}" type="presParOf" srcId="{ACB163F5-B6FA-434E-89D2-AE6D5ED7D1A5}" destId="{4D7C58D6-D9A1-4530-9DCB-951CCCFE211D}" srcOrd="0" destOrd="0" presId="urn:microsoft.com/office/officeart/2018/2/layout/IconCircleList"/>
    <dgm:cxn modelId="{50CBF660-6761-4E21-B534-E3CAD5274D1F}" type="presParOf" srcId="{4D7C58D6-D9A1-4530-9DCB-951CCCFE211D}" destId="{7CB94A6C-18B0-4A5A-A63C-BB5544296626}" srcOrd="0" destOrd="0" presId="urn:microsoft.com/office/officeart/2018/2/layout/IconCircleList"/>
    <dgm:cxn modelId="{C605D807-CE79-45B6-A59D-A19E6088775C}" type="presParOf" srcId="{7CB94A6C-18B0-4A5A-A63C-BB5544296626}" destId="{3B20E221-B231-48A6-BCDA-D97035B14301}" srcOrd="0" destOrd="0" presId="urn:microsoft.com/office/officeart/2018/2/layout/IconCircleList"/>
    <dgm:cxn modelId="{1C792C0B-9DEF-4AC2-A58D-33E9F95C505D}" type="presParOf" srcId="{7CB94A6C-18B0-4A5A-A63C-BB5544296626}" destId="{F33609C5-2155-46A3-9676-8A53E3062074}" srcOrd="1" destOrd="0" presId="urn:microsoft.com/office/officeart/2018/2/layout/IconCircleList"/>
    <dgm:cxn modelId="{871062B1-6ACE-4B5F-8CA7-7FC9B1C53112}" type="presParOf" srcId="{7CB94A6C-18B0-4A5A-A63C-BB5544296626}" destId="{4BA849CF-D10F-40FF-8AEB-C423318CE4D9}" srcOrd="2" destOrd="0" presId="urn:microsoft.com/office/officeart/2018/2/layout/IconCircleList"/>
    <dgm:cxn modelId="{F82CC855-3456-4318-B3C5-1525F0EDC441}" type="presParOf" srcId="{7CB94A6C-18B0-4A5A-A63C-BB5544296626}" destId="{185A2272-892E-4987-8800-F60C22D41AE7}" srcOrd="3" destOrd="0" presId="urn:microsoft.com/office/officeart/2018/2/layout/IconCircleList"/>
    <dgm:cxn modelId="{D5CB1A2C-EA68-4E72-8808-7526140F5857}" type="presParOf" srcId="{4D7C58D6-D9A1-4530-9DCB-951CCCFE211D}" destId="{011D441C-4055-4B63-98EF-F9EF0728CC2B}" srcOrd="1" destOrd="0" presId="urn:microsoft.com/office/officeart/2018/2/layout/IconCircleList"/>
    <dgm:cxn modelId="{80CFCF9D-5AE0-49A9-B18B-6116878B0FB2}" type="presParOf" srcId="{4D7C58D6-D9A1-4530-9DCB-951CCCFE211D}" destId="{2E8844BE-C657-4237-8E59-5FDFEC69046D}" srcOrd="2" destOrd="0" presId="urn:microsoft.com/office/officeart/2018/2/layout/IconCircleList"/>
    <dgm:cxn modelId="{1E93AF5F-2596-414B-8D38-0E8BBE28DF36}" type="presParOf" srcId="{2E8844BE-C657-4237-8E59-5FDFEC69046D}" destId="{61C09CE3-5166-45DE-8FE0-49879DE36645}" srcOrd="0" destOrd="0" presId="urn:microsoft.com/office/officeart/2018/2/layout/IconCircleList"/>
    <dgm:cxn modelId="{E858DAB2-581B-4ED5-AAD4-84EA8C2ABFCB}" type="presParOf" srcId="{2E8844BE-C657-4237-8E59-5FDFEC69046D}" destId="{A960672D-3E4C-4672-BF67-4CB379AF158D}" srcOrd="1" destOrd="0" presId="urn:microsoft.com/office/officeart/2018/2/layout/IconCircleList"/>
    <dgm:cxn modelId="{E10C40C9-6A42-4D65-BAB6-979DAC9D4D75}" type="presParOf" srcId="{2E8844BE-C657-4237-8E59-5FDFEC69046D}" destId="{71CB4A03-E682-4764-99C9-E331138B2387}" srcOrd="2" destOrd="0" presId="urn:microsoft.com/office/officeart/2018/2/layout/IconCircleList"/>
    <dgm:cxn modelId="{7991599B-0004-40F4-B955-AE8A02E093FC}" type="presParOf" srcId="{2E8844BE-C657-4237-8E59-5FDFEC69046D}" destId="{40023F5A-ED5C-42BC-BAC3-59E31E5D205B}" srcOrd="3" destOrd="0" presId="urn:microsoft.com/office/officeart/2018/2/layout/IconCircleList"/>
    <dgm:cxn modelId="{A6A94EB1-C739-48F3-9008-292AC96ED951}" type="presParOf" srcId="{4D7C58D6-D9A1-4530-9DCB-951CCCFE211D}" destId="{89CDF9DF-BBC6-48B6-8D0E-ECD887475C8E}" srcOrd="3" destOrd="0" presId="urn:microsoft.com/office/officeart/2018/2/layout/IconCircleList"/>
    <dgm:cxn modelId="{4C8CA57F-6B2E-440B-B02B-9BC3FC05D59E}" type="presParOf" srcId="{4D7C58D6-D9A1-4530-9DCB-951CCCFE211D}" destId="{A3D16AFC-0F99-4B64-A913-585B3DF54EFA}" srcOrd="4" destOrd="0" presId="urn:microsoft.com/office/officeart/2018/2/layout/IconCircleList"/>
    <dgm:cxn modelId="{A7BF8D2B-2F57-45B6-93C6-703FB52C22C6}" type="presParOf" srcId="{A3D16AFC-0F99-4B64-A913-585B3DF54EFA}" destId="{9414A1E4-56CC-476D-9223-5DC7118E83DF}" srcOrd="0" destOrd="0" presId="urn:microsoft.com/office/officeart/2018/2/layout/IconCircleList"/>
    <dgm:cxn modelId="{1E790D5B-8D07-4A68-A513-66AADBDABEDA}" type="presParOf" srcId="{A3D16AFC-0F99-4B64-A913-585B3DF54EFA}" destId="{A4056CDE-6A30-4948-BCC6-2BB61AFCC247}" srcOrd="1" destOrd="0" presId="urn:microsoft.com/office/officeart/2018/2/layout/IconCircleList"/>
    <dgm:cxn modelId="{B5B42DE9-50F8-4464-BEDE-1C4D20916659}" type="presParOf" srcId="{A3D16AFC-0F99-4B64-A913-585B3DF54EFA}" destId="{7ACE7829-D629-472D-B8C3-77477B8240BA}" srcOrd="2" destOrd="0" presId="urn:microsoft.com/office/officeart/2018/2/layout/IconCircleList"/>
    <dgm:cxn modelId="{0F2DD65C-95BD-44A0-B820-44065469073E}" type="presParOf" srcId="{A3D16AFC-0F99-4B64-A913-585B3DF54EFA}" destId="{ADCE75EA-146E-474B-9EC2-6FD25B480704}" srcOrd="3" destOrd="0" presId="urn:microsoft.com/office/officeart/2018/2/layout/IconCircleList"/>
    <dgm:cxn modelId="{3D72FEAE-4853-4F78-B231-A4D15DDF8E6B}" type="presParOf" srcId="{4D7C58D6-D9A1-4530-9DCB-951CCCFE211D}" destId="{A1617760-1688-4109-983B-8C81FFAF7F66}" srcOrd="5" destOrd="0" presId="urn:microsoft.com/office/officeart/2018/2/layout/IconCircleList"/>
    <dgm:cxn modelId="{CB951C50-867B-452F-AF76-D79164643024}" type="presParOf" srcId="{4D7C58D6-D9A1-4530-9DCB-951CCCFE211D}" destId="{516FAC5A-6D8F-4CD5-9549-616202AF3301}" srcOrd="6" destOrd="0" presId="urn:microsoft.com/office/officeart/2018/2/layout/IconCircleList"/>
    <dgm:cxn modelId="{EB45680A-3F26-4D2A-B198-CD15381C58B6}" type="presParOf" srcId="{516FAC5A-6D8F-4CD5-9549-616202AF3301}" destId="{9C9AD18B-83C9-4AD1-9295-D9342403F647}" srcOrd="0" destOrd="0" presId="urn:microsoft.com/office/officeart/2018/2/layout/IconCircleList"/>
    <dgm:cxn modelId="{8493AE38-B4EE-4301-8BD3-5A39BAD6DB92}" type="presParOf" srcId="{516FAC5A-6D8F-4CD5-9549-616202AF3301}" destId="{A560A82F-A6B7-4E45-8B15-D8922C7A0C12}" srcOrd="1" destOrd="0" presId="urn:microsoft.com/office/officeart/2018/2/layout/IconCircleList"/>
    <dgm:cxn modelId="{640D90D3-B09E-4B0E-AA73-43716EC9DE7D}" type="presParOf" srcId="{516FAC5A-6D8F-4CD5-9549-616202AF3301}" destId="{F936BDC6-4587-4F18-94C5-1AD0BA58CA0D}" srcOrd="2" destOrd="0" presId="urn:microsoft.com/office/officeart/2018/2/layout/IconCircleList"/>
    <dgm:cxn modelId="{3ED8CA2A-937D-408E-A7E4-8285B8E21018}" type="presParOf" srcId="{516FAC5A-6D8F-4CD5-9549-616202AF3301}" destId="{17593650-14C4-4097-AADA-D7FAA6B53A3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9A3FBE-0546-4F25-B466-CA51F66E9F2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81BEEF-9A50-4A3C-8744-C53BAEE519D8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Initial Contact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Attackers send malicious emails or messages.</a:t>
          </a:r>
        </a:p>
      </dgm:t>
    </dgm:pt>
    <dgm:pt modelId="{5E172591-E51C-4546-A7EF-8F173D5028C9}" type="parTrans" cxnId="{1538CF66-B761-4FA7-9D83-E0B71D7D6670}">
      <dgm:prSet/>
      <dgm:spPr/>
      <dgm:t>
        <a:bodyPr/>
        <a:lstStyle/>
        <a:p>
          <a:endParaRPr lang="en-US"/>
        </a:p>
      </dgm:t>
    </dgm:pt>
    <dgm:pt modelId="{677015D7-CDC8-4FA3-9F06-6FA4C7910454}" type="sibTrans" cxnId="{1538CF66-B761-4FA7-9D83-E0B71D7D6670}">
      <dgm:prSet/>
      <dgm:spPr/>
      <dgm:t>
        <a:bodyPr/>
        <a:lstStyle/>
        <a:p>
          <a:endParaRPr lang="en-US"/>
        </a:p>
      </dgm:t>
    </dgm:pt>
    <dgm:pt modelId="{EEA21AE4-BD4A-4A09-9B21-EEB1327933F5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Exploitation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Victims click on links or download attachments.</a:t>
          </a:r>
        </a:p>
      </dgm:t>
    </dgm:pt>
    <dgm:pt modelId="{28B274AF-19C1-474B-B72E-E73B4A99FEE6}" type="parTrans" cxnId="{81CB4C79-0A3C-4BC6-97EE-AD4B50361B37}">
      <dgm:prSet/>
      <dgm:spPr/>
      <dgm:t>
        <a:bodyPr/>
        <a:lstStyle/>
        <a:p>
          <a:endParaRPr lang="en-US"/>
        </a:p>
      </dgm:t>
    </dgm:pt>
    <dgm:pt modelId="{4733FB38-C265-40E4-B4C8-4E12F844DDE9}" type="sibTrans" cxnId="{81CB4C79-0A3C-4BC6-97EE-AD4B50361B37}">
      <dgm:prSet/>
      <dgm:spPr/>
      <dgm:t>
        <a:bodyPr/>
        <a:lstStyle/>
        <a:p>
          <a:endParaRPr lang="en-US"/>
        </a:p>
      </dgm:t>
    </dgm:pt>
    <dgm:pt modelId="{D79B1D6E-55D0-43E2-945C-20731CEA7E55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Execution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Malicious code is executed.</a:t>
          </a:r>
        </a:p>
      </dgm:t>
    </dgm:pt>
    <dgm:pt modelId="{E8EDA540-AB44-4928-9D3F-D3DE30D95003}" type="parTrans" cxnId="{20B2881D-063A-4DD6-99B4-14B448D6EC0A}">
      <dgm:prSet/>
      <dgm:spPr/>
      <dgm:t>
        <a:bodyPr/>
        <a:lstStyle/>
        <a:p>
          <a:endParaRPr lang="en-US"/>
        </a:p>
      </dgm:t>
    </dgm:pt>
    <dgm:pt modelId="{B090D70E-7691-4971-AC2B-1349D863F9D1}" type="sibTrans" cxnId="{20B2881D-063A-4DD6-99B4-14B448D6EC0A}">
      <dgm:prSet/>
      <dgm:spPr/>
      <dgm:t>
        <a:bodyPr/>
        <a:lstStyle/>
        <a:p>
          <a:endParaRPr lang="en-US"/>
        </a:p>
      </dgm:t>
    </dgm:pt>
    <dgm:pt modelId="{CE75CF19-87AD-46D0-A0FA-00DEC3F3E06C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Exfiltration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Sensitive data is stolen, or victim is infiltrated. </a:t>
          </a:r>
        </a:p>
      </dgm:t>
    </dgm:pt>
    <dgm:pt modelId="{43AEBDD3-8C83-4129-8488-63017D0C8840}" type="parTrans" cxnId="{BCA9AA5E-B78D-4572-BAA9-98FB80D86844}">
      <dgm:prSet/>
      <dgm:spPr/>
      <dgm:t>
        <a:bodyPr/>
        <a:lstStyle/>
        <a:p>
          <a:endParaRPr lang="en-US"/>
        </a:p>
      </dgm:t>
    </dgm:pt>
    <dgm:pt modelId="{B085D8B7-3891-4D46-B0E8-8DEC81A56E2A}" type="sibTrans" cxnId="{BCA9AA5E-B78D-4572-BAA9-98FB80D86844}">
      <dgm:prSet/>
      <dgm:spPr/>
      <dgm:t>
        <a:bodyPr/>
        <a:lstStyle/>
        <a:p>
          <a:endParaRPr lang="en-US"/>
        </a:p>
      </dgm:t>
    </dgm:pt>
    <dgm:pt modelId="{9D71C4C2-FA1A-4D86-8791-B047EC6349FE}" type="pres">
      <dgm:prSet presAssocID="{B79A3FBE-0546-4F25-B466-CA51F66E9F2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B1FEFA1-BC50-4D64-8FB3-032B49F59793}" type="pres">
      <dgm:prSet presAssocID="{C081BEEF-9A50-4A3C-8744-C53BAEE519D8}" presName="hierRoot1" presStyleCnt="0"/>
      <dgm:spPr/>
    </dgm:pt>
    <dgm:pt modelId="{8466B1C4-1D12-4BA4-A1A2-B6709C3C5B0B}" type="pres">
      <dgm:prSet presAssocID="{C081BEEF-9A50-4A3C-8744-C53BAEE519D8}" presName="composite" presStyleCnt="0"/>
      <dgm:spPr/>
    </dgm:pt>
    <dgm:pt modelId="{C6245A64-950F-4CA4-85E9-5680BADBF134}" type="pres">
      <dgm:prSet presAssocID="{C081BEEF-9A50-4A3C-8744-C53BAEE519D8}" presName="background" presStyleLbl="node0" presStyleIdx="0" presStyleCnt="4"/>
      <dgm:spPr/>
    </dgm:pt>
    <dgm:pt modelId="{0686698C-984A-45D2-86B1-CAF32B1022B4}" type="pres">
      <dgm:prSet presAssocID="{C081BEEF-9A50-4A3C-8744-C53BAEE519D8}" presName="text" presStyleLbl="fgAcc0" presStyleIdx="0" presStyleCnt="4">
        <dgm:presLayoutVars>
          <dgm:chPref val="3"/>
        </dgm:presLayoutVars>
      </dgm:prSet>
      <dgm:spPr/>
    </dgm:pt>
    <dgm:pt modelId="{8F480D75-6A8D-43BE-9BF9-7B1A8870A49C}" type="pres">
      <dgm:prSet presAssocID="{C081BEEF-9A50-4A3C-8744-C53BAEE519D8}" presName="hierChild2" presStyleCnt="0"/>
      <dgm:spPr/>
    </dgm:pt>
    <dgm:pt modelId="{EB497756-397E-4052-9C8F-B7DFA14B3B90}" type="pres">
      <dgm:prSet presAssocID="{EEA21AE4-BD4A-4A09-9B21-EEB1327933F5}" presName="hierRoot1" presStyleCnt="0"/>
      <dgm:spPr/>
    </dgm:pt>
    <dgm:pt modelId="{3AEDDF45-3500-4ACB-AC4B-5D1DE1EA2122}" type="pres">
      <dgm:prSet presAssocID="{EEA21AE4-BD4A-4A09-9B21-EEB1327933F5}" presName="composite" presStyleCnt="0"/>
      <dgm:spPr/>
    </dgm:pt>
    <dgm:pt modelId="{A2B33DD0-F71A-4407-BD83-B64AE9CFD0C1}" type="pres">
      <dgm:prSet presAssocID="{EEA21AE4-BD4A-4A09-9B21-EEB1327933F5}" presName="background" presStyleLbl="node0" presStyleIdx="1" presStyleCnt="4"/>
      <dgm:spPr/>
    </dgm:pt>
    <dgm:pt modelId="{3D44C927-4A57-45F2-95A0-9316FBB9FFFF}" type="pres">
      <dgm:prSet presAssocID="{EEA21AE4-BD4A-4A09-9B21-EEB1327933F5}" presName="text" presStyleLbl="fgAcc0" presStyleIdx="1" presStyleCnt="4">
        <dgm:presLayoutVars>
          <dgm:chPref val="3"/>
        </dgm:presLayoutVars>
      </dgm:prSet>
      <dgm:spPr/>
    </dgm:pt>
    <dgm:pt modelId="{DCFD75ED-4063-46F3-BD60-A81F3B167DDE}" type="pres">
      <dgm:prSet presAssocID="{EEA21AE4-BD4A-4A09-9B21-EEB1327933F5}" presName="hierChild2" presStyleCnt="0"/>
      <dgm:spPr/>
    </dgm:pt>
    <dgm:pt modelId="{983D94E2-43F7-48B6-993E-F7159B49EB17}" type="pres">
      <dgm:prSet presAssocID="{D79B1D6E-55D0-43E2-945C-20731CEA7E55}" presName="hierRoot1" presStyleCnt="0"/>
      <dgm:spPr/>
    </dgm:pt>
    <dgm:pt modelId="{6D60A7AE-D717-4111-B442-DE459EFD6A8C}" type="pres">
      <dgm:prSet presAssocID="{D79B1D6E-55D0-43E2-945C-20731CEA7E55}" presName="composite" presStyleCnt="0"/>
      <dgm:spPr/>
    </dgm:pt>
    <dgm:pt modelId="{23EB5037-AFD3-43FA-BE8D-4E1947A03DA0}" type="pres">
      <dgm:prSet presAssocID="{D79B1D6E-55D0-43E2-945C-20731CEA7E55}" presName="background" presStyleLbl="node0" presStyleIdx="2" presStyleCnt="4"/>
      <dgm:spPr/>
    </dgm:pt>
    <dgm:pt modelId="{FE81B9F7-0A9F-4F14-9F55-6844ECFF4A0C}" type="pres">
      <dgm:prSet presAssocID="{D79B1D6E-55D0-43E2-945C-20731CEA7E55}" presName="text" presStyleLbl="fgAcc0" presStyleIdx="2" presStyleCnt="4">
        <dgm:presLayoutVars>
          <dgm:chPref val="3"/>
        </dgm:presLayoutVars>
      </dgm:prSet>
      <dgm:spPr/>
    </dgm:pt>
    <dgm:pt modelId="{45C0C7B5-F008-4C2B-A7D7-B65052EBB03F}" type="pres">
      <dgm:prSet presAssocID="{D79B1D6E-55D0-43E2-945C-20731CEA7E55}" presName="hierChild2" presStyleCnt="0"/>
      <dgm:spPr/>
    </dgm:pt>
    <dgm:pt modelId="{EA9F4CDE-C2AE-4BE0-B234-3E731DFF500F}" type="pres">
      <dgm:prSet presAssocID="{CE75CF19-87AD-46D0-A0FA-00DEC3F3E06C}" presName="hierRoot1" presStyleCnt="0"/>
      <dgm:spPr/>
    </dgm:pt>
    <dgm:pt modelId="{5A99DAAF-8A64-4402-9FB5-C68F68AB39DD}" type="pres">
      <dgm:prSet presAssocID="{CE75CF19-87AD-46D0-A0FA-00DEC3F3E06C}" presName="composite" presStyleCnt="0"/>
      <dgm:spPr/>
    </dgm:pt>
    <dgm:pt modelId="{2E864F92-9380-486D-AE36-4443B978C775}" type="pres">
      <dgm:prSet presAssocID="{CE75CF19-87AD-46D0-A0FA-00DEC3F3E06C}" presName="background" presStyleLbl="node0" presStyleIdx="3" presStyleCnt="4"/>
      <dgm:spPr/>
    </dgm:pt>
    <dgm:pt modelId="{B6EA922A-C24C-4EE1-8081-FECE2E3F8594}" type="pres">
      <dgm:prSet presAssocID="{CE75CF19-87AD-46D0-A0FA-00DEC3F3E06C}" presName="text" presStyleLbl="fgAcc0" presStyleIdx="3" presStyleCnt="4">
        <dgm:presLayoutVars>
          <dgm:chPref val="3"/>
        </dgm:presLayoutVars>
      </dgm:prSet>
      <dgm:spPr/>
    </dgm:pt>
    <dgm:pt modelId="{8DE52391-45B8-4EDB-91BE-1AB53F8BDA46}" type="pres">
      <dgm:prSet presAssocID="{CE75CF19-87AD-46D0-A0FA-00DEC3F3E06C}" presName="hierChild2" presStyleCnt="0"/>
      <dgm:spPr/>
    </dgm:pt>
  </dgm:ptLst>
  <dgm:cxnLst>
    <dgm:cxn modelId="{07E1D810-6286-43CE-A090-DEB778625082}" type="presOf" srcId="{EEA21AE4-BD4A-4A09-9B21-EEB1327933F5}" destId="{3D44C927-4A57-45F2-95A0-9316FBB9FFFF}" srcOrd="0" destOrd="0" presId="urn:microsoft.com/office/officeart/2005/8/layout/hierarchy1"/>
    <dgm:cxn modelId="{20B2881D-063A-4DD6-99B4-14B448D6EC0A}" srcId="{B79A3FBE-0546-4F25-B466-CA51F66E9F28}" destId="{D79B1D6E-55D0-43E2-945C-20731CEA7E55}" srcOrd="2" destOrd="0" parTransId="{E8EDA540-AB44-4928-9D3F-D3DE30D95003}" sibTransId="{B090D70E-7691-4971-AC2B-1349D863F9D1}"/>
    <dgm:cxn modelId="{BCA9AA5E-B78D-4572-BAA9-98FB80D86844}" srcId="{B79A3FBE-0546-4F25-B466-CA51F66E9F28}" destId="{CE75CF19-87AD-46D0-A0FA-00DEC3F3E06C}" srcOrd="3" destOrd="0" parTransId="{43AEBDD3-8C83-4129-8488-63017D0C8840}" sibTransId="{B085D8B7-3891-4D46-B0E8-8DEC81A56E2A}"/>
    <dgm:cxn modelId="{1538CF66-B761-4FA7-9D83-E0B71D7D6670}" srcId="{B79A3FBE-0546-4F25-B466-CA51F66E9F28}" destId="{C081BEEF-9A50-4A3C-8744-C53BAEE519D8}" srcOrd="0" destOrd="0" parTransId="{5E172591-E51C-4546-A7EF-8F173D5028C9}" sibTransId="{677015D7-CDC8-4FA3-9F06-6FA4C7910454}"/>
    <dgm:cxn modelId="{711F2559-309E-4A42-99A0-19BDB44F3C1F}" type="presOf" srcId="{C081BEEF-9A50-4A3C-8744-C53BAEE519D8}" destId="{0686698C-984A-45D2-86B1-CAF32B1022B4}" srcOrd="0" destOrd="0" presId="urn:microsoft.com/office/officeart/2005/8/layout/hierarchy1"/>
    <dgm:cxn modelId="{81CB4C79-0A3C-4BC6-97EE-AD4B50361B37}" srcId="{B79A3FBE-0546-4F25-B466-CA51F66E9F28}" destId="{EEA21AE4-BD4A-4A09-9B21-EEB1327933F5}" srcOrd="1" destOrd="0" parTransId="{28B274AF-19C1-474B-B72E-E73B4A99FEE6}" sibTransId="{4733FB38-C265-40E4-B4C8-4E12F844DDE9}"/>
    <dgm:cxn modelId="{F4D6E4A3-3CB9-4C01-A72F-D5BD6A972162}" type="presOf" srcId="{CE75CF19-87AD-46D0-A0FA-00DEC3F3E06C}" destId="{B6EA922A-C24C-4EE1-8081-FECE2E3F8594}" srcOrd="0" destOrd="0" presId="urn:microsoft.com/office/officeart/2005/8/layout/hierarchy1"/>
    <dgm:cxn modelId="{FB6904E8-AB4C-4BDE-97DF-B105582D6FF7}" type="presOf" srcId="{D79B1D6E-55D0-43E2-945C-20731CEA7E55}" destId="{FE81B9F7-0A9F-4F14-9F55-6844ECFF4A0C}" srcOrd="0" destOrd="0" presId="urn:microsoft.com/office/officeart/2005/8/layout/hierarchy1"/>
    <dgm:cxn modelId="{B11604FA-75E2-45BF-ABBB-4FA2371637C9}" type="presOf" srcId="{B79A3FBE-0546-4F25-B466-CA51F66E9F28}" destId="{9D71C4C2-FA1A-4D86-8791-B047EC6349FE}" srcOrd="0" destOrd="0" presId="urn:microsoft.com/office/officeart/2005/8/layout/hierarchy1"/>
    <dgm:cxn modelId="{201EE7F7-A2F6-4F75-B82E-30CB205421B7}" type="presParOf" srcId="{9D71C4C2-FA1A-4D86-8791-B047EC6349FE}" destId="{0B1FEFA1-BC50-4D64-8FB3-032B49F59793}" srcOrd="0" destOrd="0" presId="urn:microsoft.com/office/officeart/2005/8/layout/hierarchy1"/>
    <dgm:cxn modelId="{1089AB4F-957A-4FBB-B697-958CCEC69536}" type="presParOf" srcId="{0B1FEFA1-BC50-4D64-8FB3-032B49F59793}" destId="{8466B1C4-1D12-4BA4-A1A2-B6709C3C5B0B}" srcOrd="0" destOrd="0" presId="urn:microsoft.com/office/officeart/2005/8/layout/hierarchy1"/>
    <dgm:cxn modelId="{34D64C7D-31B7-45B4-97B5-BC278873ADD8}" type="presParOf" srcId="{8466B1C4-1D12-4BA4-A1A2-B6709C3C5B0B}" destId="{C6245A64-950F-4CA4-85E9-5680BADBF134}" srcOrd="0" destOrd="0" presId="urn:microsoft.com/office/officeart/2005/8/layout/hierarchy1"/>
    <dgm:cxn modelId="{CD08F315-DBF1-4BE2-AE8C-D080BB080EC6}" type="presParOf" srcId="{8466B1C4-1D12-4BA4-A1A2-B6709C3C5B0B}" destId="{0686698C-984A-45D2-86B1-CAF32B1022B4}" srcOrd="1" destOrd="0" presId="urn:microsoft.com/office/officeart/2005/8/layout/hierarchy1"/>
    <dgm:cxn modelId="{CD4767D8-50F4-4EB5-B75B-B24D16FA4392}" type="presParOf" srcId="{0B1FEFA1-BC50-4D64-8FB3-032B49F59793}" destId="{8F480D75-6A8D-43BE-9BF9-7B1A8870A49C}" srcOrd="1" destOrd="0" presId="urn:microsoft.com/office/officeart/2005/8/layout/hierarchy1"/>
    <dgm:cxn modelId="{29A8DC98-7453-4B74-92B1-5787184DECAF}" type="presParOf" srcId="{9D71C4C2-FA1A-4D86-8791-B047EC6349FE}" destId="{EB497756-397E-4052-9C8F-B7DFA14B3B90}" srcOrd="1" destOrd="0" presId="urn:microsoft.com/office/officeart/2005/8/layout/hierarchy1"/>
    <dgm:cxn modelId="{D9469E5E-825E-4CEA-893E-8A97B01C47B2}" type="presParOf" srcId="{EB497756-397E-4052-9C8F-B7DFA14B3B90}" destId="{3AEDDF45-3500-4ACB-AC4B-5D1DE1EA2122}" srcOrd="0" destOrd="0" presId="urn:microsoft.com/office/officeart/2005/8/layout/hierarchy1"/>
    <dgm:cxn modelId="{399ED56F-3848-46C2-A74A-0EBBB2E2C7A1}" type="presParOf" srcId="{3AEDDF45-3500-4ACB-AC4B-5D1DE1EA2122}" destId="{A2B33DD0-F71A-4407-BD83-B64AE9CFD0C1}" srcOrd="0" destOrd="0" presId="urn:microsoft.com/office/officeart/2005/8/layout/hierarchy1"/>
    <dgm:cxn modelId="{FC625A5F-875F-445B-946E-828D2018EF14}" type="presParOf" srcId="{3AEDDF45-3500-4ACB-AC4B-5D1DE1EA2122}" destId="{3D44C927-4A57-45F2-95A0-9316FBB9FFFF}" srcOrd="1" destOrd="0" presId="urn:microsoft.com/office/officeart/2005/8/layout/hierarchy1"/>
    <dgm:cxn modelId="{609C064A-147C-4F50-8750-C3E66CFCC67B}" type="presParOf" srcId="{EB497756-397E-4052-9C8F-B7DFA14B3B90}" destId="{DCFD75ED-4063-46F3-BD60-A81F3B167DDE}" srcOrd="1" destOrd="0" presId="urn:microsoft.com/office/officeart/2005/8/layout/hierarchy1"/>
    <dgm:cxn modelId="{DBEC0E6B-A821-4E83-BD98-67733BDA41D4}" type="presParOf" srcId="{9D71C4C2-FA1A-4D86-8791-B047EC6349FE}" destId="{983D94E2-43F7-48B6-993E-F7159B49EB17}" srcOrd="2" destOrd="0" presId="urn:microsoft.com/office/officeart/2005/8/layout/hierarchy1"/>
    <dgm:cxn modelId="{76C0C7CA-74A0-4C4E-868F-75B007BD7105}" type="presParOf" srcId="{983D94E2-43F7-48B6-993E-F7159B49EB17}" destId="{6D60A7AE-D717-4111-B442-DE459EFD6A8C}" srcOrd="0" destOrd="0" presId="urn:microsoft.com/office/officeart/2005/8/layout/hierarchy1"/>
    <dgm:cxn modelId="{9FC06417-D649-4902-81E4-02F29F9356DE}" type="presParOf" srcId="{6D60A7AE-D717-4111-B442-DE459EFD6A8C}" destId="{23EB5037-AFD3-43FA-BE8D-4E1947A03DA0}" srcOrd="0" destOrd="0" presId="urn:microsoft.com/office/officeart/2005/8/layout/hierarchy1"/>
    <dgm:cxn modelId="{00EACF10-BB4E-4870-9E0F-015DE9FA0AC4}" type="presParOf" srcId="{6D60A7AE-D717-4111-B442-DE459EFD6A8C}" destId="{FE81B9F7-0A9F-4F14-9F55-6844ECFF4A0C}" srcOrd="1" destOrd="0" presId="urn:microsoft.com/office/officeart/2005/8/layout/hierarchy1"/>
    <dgm:cxn modelId="{F88CB8B8-513A-4C5C-98E0-E0AEE7E2EF6C}" type="presParOf" srcId="{983D94E2-43F7-48B6-993E-F7159B49EB17}" destId="{45C0C7B5-F008-4C2B-A7D7-B65052EBB03F}" srcOrd="1" destOrd="0" presId="urn:microsoft.com/office/officeart/2005/8/layout/hierarchy1"/>
    <dgm:cxn modelId="{62329A59-16CE-455F-83CF-6244FB95C2E1}" type="presParOf" srcId="{9D71C4C2-FA1A-4D86-8791-B047EC6349FE}" destId="{EA9F4CDE-C2AE-4BE0-B234-3E731DFF500F}" srcOrd="3" destOrd="0" presId="urn:microsoft.com/office/officeart/2005/8/layout/hierarchy1"/>
    <dgm:cxn modelId="{9FD594D7-208A-457C-97FB-A0BE68D66F41}" type="presParOf" srcId="{EA9F4CDE-C2AE-4BE0-B234-3E731DFF500F}" destId="{5A99DAAF-8A64-4402-9FB5-C68F68AB39DD}" srcOrd="0" destOrd="0" presId="urn:microsoft.com/office/officeart/2005/8/layout/hierarchy1"/>
    <dgm:cxn modelId="{C501E340-42C3-4EFE-A453-5FCAC7658796}" type="presParOf" srcId="{5A99DAAF-8A64-4402-9FB5-C68F68AB39DD}" destId="{2E864F92-9380-486D-AE36-4443B978C775}" srcOrd="0" destOrd="0" presId="urn:microsoft.com/office/officeart/2005/8/layout/hierarchy1"/>
    <dgm:cxn modelId="{38FDE571-832B-458F-8A52-607294FD0071}" type="presParOf" srcId="{5A99DAAF-8A64-4402-9FB5-C68F68AB39DD}" destId="{B6EA922A-C24C-4EE1-8081-FECE2E3F8594}" srcOrd="1" destOrd="0" presId="urn:microsoft.com/office/officeart/2005/8/layout/hierarchy1"/>
    <dgm:cxn modelId="{A0019CAD-4DE0-4E28-A035-00EB39173238}" type="presParOf" srcId="{EA9F4CDE-C2AE-4BE0-B234-3E731DFF500F}" destId="{8DE52391-45B8-4EDB-91BE-1AB53F8BDA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8B4332-AE73-4DE3-A4F9-F71AAB48F5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9FF64653-CD4A-49C4-BFF5-B8169DA2BC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none" dirty="0">
              <a:latin typeface="Times New Roman" panose="02020603050405020304" pitchFamily="18" charset="0"/>
              <a:cs typeface="Times New Roman" panose="02020603050405020304" pitchFamily="18" charset="0"/>
            </a:rPr>
            <a:t>Technical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Controls: Email filtering, Anti-phishing software, DNS filtering.</a:t>
          </a:r>
        </a:p>
      </dgm:t>
    </dgm:pt>
    <dgm:pt modelId="{3FD7D3F3-7A1A-4F05-A57D-A6ED6ED68A79}" type="parTrans" cxnId="{C7691083-28C8-4397-B79F-5FF06F1400A5}">
      <dgm:prSet/>
      <dgm:spPr/>
      <dgm:t>
        <a:bodyPr/>
        <a:lstStyle/>
        <a:p>
          <a:endParaRPr lang="en-US"/>
        </a:p>
      </dgm:t>
    </dgm:pt>
    <dgm:pt modelId="{DEDB1020-2277-4BF0-9C42-98A728693AC8}" type="sibTrans" cxnId="{C7691083-28C8-4397-B79F-5FF06F1400A5}">
      <dgm:prSet/>
      <dgm:spPr/>
      <dgm:t>
        <a:bodyPr/>
        <a:lstStyle/>
        <a:p>
          <a:endParaRPr lang="en-US"/>
        </a:p>
      </dgm:t>
    </dgm:pt>
    <dgm:pt modelId="{9AE65304-BA09-445B-A968-19D16B01A3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User Awareness and Training: Regular training sessions, Phishing simulations.</a:t>
          </a:r>
        </a:p>
      </dgm:t>
    </dgm:pt>
    <dgm:pt modelId="{B98208E7-D5F2-491F-A819-835B8CA0CA55}" type="parTrans" cxnId="{4C42B827-64A4-42A4-B38E-4A642CCA9926}">
      <dgm:prSet/>
      <dgm:spPr/>
      <dgm:t>
        <a:bodyPr/>
        <a:lstStyle/>
        <a:p>
          <a:endParaRPr lang="en-US"/>
        </a:p>
      </dgm:t>
    </dgm:pt>
    <dgm:pt modelId="{820EE205-C546-4284-AC8E-841AE6686940}" type="sibTrans" cxnId="{4C42B827-64A4-42A4-B38E-4A642CCA9926}">
      <dgm:prSet/>
      <dgm:spPr/>
      <dgm:t>
        <a:bodyPr/>
        <a:lstStyle/>
        <a:p>
          <a:endParaRPr lang="en-US"/>
        </a:p>
      </dgm:t>
    </dgm:pt>
    <dgm:pt modelId="{8113B7EF-3299-4304-969D-706009983C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Email Filtering and Analysis: Analyzing email headers, attachments, and URLs.</a:t>
          </a:r>
        </a:p>
      </dgm:t>
    </dgm:pt>
    <dgm:pt modelId="{D0A04EC9-3757-4CE0-82F8-87509536BA79}" type="parTrans" cxnId="{C04478B9-CA6D-4386-9109-9A9B296EFC5C}">
      <dgm:prSet/>
      <dgm:spPr/>
      <dgm:t>
        <a:bodyPr/>
        <a:lstStyle/>
        <a:p>
          <a:endParaRPr lang="en-US"/>
        </a:p>
      </dgm:t>
    </dgm:pt>
    <dgm:pt modelId="{5E3AEF81-9DAD-40A9-820C-BB3E770ED79D}" type="sibTrans" cxnId="{C04478B9-CA6D-4386-9109-9A9B296EFC5C}">
      <dgm:prSet/>
      <dgm:spPr/>
      <dgm:t>
        <a:bodyPr/>
        <a:lstStyle/>
        <a:p>
          <a:endParaRPr lang="en-US"/>
        </a:p>
      </dgm:t>
    </dgm:pt>
    <dgm:pt modelId="{5BA49018-BB12-4AB7-8654-D54066CA1AA7}" type="pres">
      <dgm:prSet presAssocID="{CE8B4332-AE73-4DE3-A4F9-F71AAB48F570}" presName="root" presStyleCnt="0">
        <dgm:presLayoutVars>
          <dgm:dir/>
          <dgm:resizeHandles val="exact"/>
        </dgm:presLayoutVars>
      </dgm:prSet>
      <dgm:spPr/>
    </dgm:pt>
    <dgm:pt modelId="{DBF14A93-83E5-47D0-8889-52D06735AC0A}" type="pres">
      <dgm:prSet presAssocID="{9FF64653-CD4A-49C4-BFF5-B8169DA2BCC9}" presName="compNode" presStyleCnt="0"/>
      <dgm:spPr/>
    </dgm:pt>
    <dgm:pt modelId="{2C172D9C-1463-4A44-A669-7154F865CEBD}" type="pres">
      <dgm:prSet presAssocID="{9FF64653-CD4A-49C4-BFF5-B8169DA2BC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B8E2DF74-2ABA-42CA-A0EA-5A1B64C04886}" type="pres">
      <dgm:prSet presAssocID="{9FF64653-CD4A-49C4-BFF5-B8169DA2BCC9}" presName="spaceRect" presStyleCnt="0"/>
      <dgm:spPr/>
    </dgm:pt>
    <dgm:pt modelId="{88ED1382-E614-45C2-B128-0A4753DFBB6F}" type="pres">
      <dgm:prSet presAssocID="{9FF64653-CD4A-49C4-BFF5-B8169DA2BCC9}" presName="textRect" presStyleLbl="revTx" presStyleIdx="0" presStyleCnt="3">
        <dgm:presLayoutVars>
          <dgm:chMax val="1"/>
          <dgm:chPref val="1"/>
        </dgm:presLayoutVars>
      </dgm:prSet>
      <dgm:spPr/>
    </dgm:pt>
    <dgm:pt modelId="{A3FCE1FE-DD2E-4707-B937-B314B3DAA5F2}" type="pres">
      <dgm:prSet presAssocID="{DEDB1020-2277-4BF0-9C42-98A728693AC8}" presName="sibTrans" presStyleCnt="0"/>
      <dgm:spPr/>
    </dgm:pt>
    <dgm:pt modelId="{58A2FF7D-B481-4694-AAF6-FE920AEC4666}" type="pres">
      <dgm:prSet presAssocID="{9AE65304-BA09-445B-A968-19D16B01A384}" presName="compNode" presStyleCnt="0"/>
      <dgm:spPr/>
    </dgm:pt>
    <dgm:pt modelId="{0C48F4CC-E5CC-49E5-B742-B07364A68273}" type="pres">
      <dgm:prSet presAssocID="{9AE65304-BA09-445B-A968-19D16B01A3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58CA8CC0-39F9-40EE-A4BE-4855615435DE}" type="pres">
      <dgm:prSet presAssocID="{9AE65304-BA09-445B-A968-19D16B01A384}" presName="spaceRect" presStyleCnt="0"/>
      <dgm:spPr/>
    </dgm:pt>
    <dgm:pt modelId="{12EDA863-22A1-4A0D-B14F-66068EF9FBB5}" type="pres">
      <dgm:prSet presAssocID="{9AE65304-BA09-445B-A968-19D16B01A384}" presName="textRect" presStyleLbl="revTx" presStyleIdx="1" presStyleCnt="3">
        <dgm:presLayoutVars>
          <dgm:chMax val="1"/>
          <dgm:chPref val="1"/>
        </dgm:presLayoutVars>
      </dgm:prSet>
      <dgm:spPr/>
    </dgm:pt>
    <dgm:pt modelId="{BF896720-9500-4149-B712-0F340716EA31}" type="pres">
      <dgm:prSet presAssocID="{820EE205-C546-4284-AC8E-841AE6686940}" presName="sibTrans" presStyleCnt="0"/>
      <dgm:spPr/>
    </dgm:pt>
    <dgm:pt modelId="{7B69797D-4F7B-44E7-9190-316F1CBD6047}" type="pres">
      <dgm:prSet presAssocID="{8113B7EF-3299-4304-969D-706009983C6E}" presName="compNode" presStyleCnt="0"/>
      <dgm:spPr/>
    </dgm:pt>
    <dgm:pt modelId="{53768DAC-BFF1-4FFA-8095-2188CCCC8530}" type="pres">
      <dgm:prSet presAssocID="{8113B7EF-3299-4304-969D-706009983C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E441C0ED-E9CB-4509-9DE6-7C0AAAAF1980}" type="pres">
      <dgm:prSet presAssocID="{8113B7EF-3299-4304-969D-706009983C6E}" presName="spaceRect" presStyleCnt="0"/>
      <dgm:spPr/>
    </dgm:pt>
    <dgm:pt modelId="{12AA1CF0-3A3D-4395-9B87-F4BB785AE503}" type="pres">
      <dgm:prSet presAssocID="{8113B7EF-3299-4304-969D-706009983C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39DB914-7ECC-4D81-BB9D-E1D937410883}" type="presOf" srcId="{CE8B4332-AE73-4DE3-A4F9-F71AAB48F570}" destId="{5BA49018-BB12-4AB7-8654-D54066CA1AA7}" srcOrd="0" destOrd="0" presId="urn:microsoft.com/office/officeart/2018/2/layout/IconLabelList"/>
    <dgm:cxn modelId="{4C42B827-64A4-42A4-B38E-4A642CCA9926}" srcId="{CE8B4332-AE73-4DE3-A4F9-F71AAB48F570}" destId="{9AE65304-BA09-445B-A968-19D16B01A384}" srcOrd="1" destOrd="0" parTransId="{B98208E7-D5F2-491F-A819-835B8CA0CA55}" sibTransId="{820EE205-C546-4284-AC8E-841AE6686940}"/>
    <dgm:cxn modelId="{C7691083-28C8-4397-B79F-5FF06F1400A5}" srcId="{CE8B4332-AE73-4DE3-A4F9-F71AAB48F570}" destId="{9FF64653-CD4A-49C4-BFF5-B8169DA2BCC9}" srcOrd="0" destOrd="0" parTransId="{3FD7D3F3-7A1A-4F05-A57D-A6ED6ED68A79}" sibTransId="{DEDB1020-2277-4BF0-9C42-98A728693AC8}"/>
    <dgm:cxn modelId="{5C672391-9B58-494F-8EC8-626EE22562E7}" type="presOf" srcId="{9FF64653-CD4A-49C4-BFF5-B8169DA2BCC9}" destId="{88ED1382-E614-45C2-B128-0A4753DFBB6F}" srcOrd="0" destOrd="0" presId="urn:microsoft.com/office/officeart/2018/2/layout/IconLabelList"/>
    <dgm:cxn modelId="{3AEE7096-9519-4A83-B7CC-AC2DDF3C18F1}" type="presOf" srcId="{8113B7EF-3299-4304-969D-706009983C6E}" destId="{12AA1CF0-3A3D-4395-9B87-F4BB785AE503}" srcOrd="0" destOrd="0" presId="urn:microsoft.com/office/officeart/2018/2/layout/IconLabelList"/>
    <dgm:cxn modelId="{C04478B9-CA6D-4386-9109-9A9B296EFC5C}" srcId="{CE8B4332-AE73-4DE3-A4F9-F71AAB48F570}" destId="{8113B7EF-3299-4304-969D-706009983C6E}" srcOrd="2" destOrd="0" parTransId="{D0A04EC9-3757-4CE0-82F8-87509536BA79}" sibTransId="{5E3AEF81-9DAD-40A9-820C-BB3E770ED79D}"/>
    <dgm:cxn modelId="{D2E616FF-715E-4A49-8374-4C981650066A}" type="presOf" srcId="{9AE65304-BA09-445B-A968-19D16B01A384}" destId="{12EDA863-22A1-4A0D-B14F-66068EF9FBB5}" srcOrd="0" destOrd="0" presId="urn:microsoft.com/office/officeart/2018/2/layout/IconLabelList"/>
    <dgm:cxn modelId="{03CA592D-5911-44AA-BFDD-6BA0D3E8F194}" type="presParOf" srcId="{5BA49018-BB12-4AB7-8654-D54066CA1AA7}" destId="{DBF14A93-83E5-47D0-8889-52D06735AC0A}" srcOrd="0" destOrd="0" presId="urn:microsoft.com/office/officeart/2018/2/layout/IconLabelList"/>
    <dgm:cxn modelId="{FA0BB49E-A67B-49CD-8537-5FECEB8C7497}" type="presParOf" srcId="{DBF14A93-83E5-47D0-8889-52D06735AC0A}" destId="{2C172D9C-1463-4A44-A669-7154F865CEBD}" srcOrd="0" destOrd="0" presId="urn:microsoft.com/office/officeart/2018/2/layout/IconLabelList"/>
    <dgm:cxn modelId="{36951A15-A86C-48A7-B2B6-8D5743024C1D}" type="presParOf" srcId="{DBF14A93-83E5-47D0-8889-52D06735AC0A}" destId="{B8E2DF74-2ABA-42CA-A0EA-5A1B64C04886}" srcOrd="1" destOrd="0" presId="urn:microsoft.com/office/officeart/2018/2/layout/IconLabelList"/>
    <dgm:cxn modelId="{0B887AEB-6F72-41B8-A919-C18B49C40383}" type="presParOf" srcId="{DBF14A93-83E5-47D0-8889-52D06735AC0A}" destId="{88ED1382-E614-45C2-B128-0A4753DFBB6F}" srcOrd="2" destOrd="0" presId="urn:microsoft.com/office/officeart/2018/2/layout/IconLabelList"/>
    <dgm:cxn modelId="{B9A43B4B-036B-41CC-B4CC-4F51E91A1C56}" type="presParOf" srcId="{5BA49018-BB12-4AB7-8654-D54066CA1AA7}" destId="{A3FCE1FE-DD2E-4707-B937-B314B3DAA5F2}" srcOrd="1" destOrd="0" presId="urn:microsoft.com/office/officeart/2018/2/layout/IconLabelList"/>
    <dgm:cxn modelId="{FEE2FE7B-6E88-4E3D-8DAE-CD3D212E25A4}" type="presParOf" srcId="{5BA49018-BB12-4AB7-8654-D54066CA1AA7}" destId="{58A2FF7D-B481-4694-AAF6-FE920AEC4666}" srcOrd="2" destOrd="0" presId="urn:microsoft.com/office/officeart/2018/2/layout/IconLabelList"/>
    <dgm:cxn modelId="{FBDA9F1F-22A8-4B9A-8411-76B84D67935E}" type="presParOf" srcId="{58A2FF7D-B481-4694-AAF6-FE920AEC4666}" destId="{0C48F4CC-E5CC-49E5-B742-B07364A68273}" srcOrd="0" destOrd="0" presId="urn:microsoft.com/office/officeart/2018/2/layout/IconLabelList"/>
    <dgm:cxn modelId="{E0C4B8FE-0FF6-4A5C-86F8-8B99AD94F1F5}" type="presParOf" srcId="{58A2FF7D-B481-4694-AAF6-FE920AEC4666}" destId="{58CA8CC0-39F9-40EE-A4BE-4855615435DE}" srcOrd="1" destOrd="0" presId="urn:microsoft.com/office/officeart/2018/2/layout/IconLabelList"/>
    <dgm:cxn modelId="{7776AA5A-EF5C-4646-BD09-85B2CB10DBD4}" type="presParOf" srcId="{58A2FF7D-B481-4694-AAF6-FE920AEC4666}" destId="{12EDA863-22A1-4A0D-B14F-66068EF9FBB5}" srcOrd="2" destOrd="0" presId="urn:microsoft.com/office/officeart/2018/2/layout/IconLabelList"/>
    <dgm:cxn modelId="{387324A1-5D9C-4157-9A26-A809541A4E05}" type="presParOf" srcId="{5BA49018-BB12-4AB7-8654-D54066CA1AA7}" destId="{BF896720-9500-4149-B712-0F340716EA31}" srcOrd="3" destOrd="0" presId="urn:microsoft.com/office/officeart/2018/2/layout/IconLabelList"/>
    <dgm:cxn modelId="{8FFD56CF-53A7-4D57-9013-CF741078E50B}" type="presParOf" srcId="{5BA49018-BB12-4AB7-8654-D54066CA1AA7}" destId="{7B69797D-4F7B-44E7-9190-316F1CBD6047}" srcOrd="4" destOrd="0" presId="urn:microsoft.com/office/officeart/2018/2/layout/IconLabelList"/>
    <dgm:cxn modelId="{57EB737A-FF9C-41DE-98EB-92627F779895}" type="presParOf" srcId="{7B69797D-4F7B-44E7-9190-316F1CBD6047}" destId="{53768DAC-BFF1-4FFA-8095-2188CCCC8530}" srcOrd="0" destOrd="0" presId="urn:microsoft.com/office/officeart/2018/2/layout/IconLabelList"/>
    <dgm:cxn modelId="{E587093C-9E79-404B-A65D-79BC6103AC8D}" type="presParOf" srcId="{7B69797D-4F7B-44E7-9190-316F1CBD6047}" destId="{E441C0ED-E9CB-4509-9DE6-7C0AAAAF1980}" srcOrd="1" destOrd="0" presId="urn:microsoft.com/office/officeart/2018/2/layout/IconLabelList"/>
    <dgm:cxn modelId="{AD649095-E07F-4A55-8EC5-196C1EBF0340}" type="presParOf" srcId="{7B69797D-4F7B-44E7-9190-316F1CBD6047}" destId="{12AA1CF0-3A3D-4395-9B87-F4BB785AE5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B54F7-9752-414F-8B0D-A902AA8AF4F9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36719-A1FE-445A-8320-EF27C0A13DF7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Definition of phishing</a:t>
          </a: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Phishing is a cyber attack where attackers masquerade as trustworthy entities to steal sensitive information.</a:t>
          </a:r>
        </a:p>
      </dsp:txBody>
      <dsp:txXfrm>
        <a:off x="696297" y="538547"/>
        <a:ext cx="4171627" cy="2590157"/>
      </dsp:txXfrm>
    </dsp:sp>
    <dsp:sp modelId="{1F9CBE24-B7FD-48DE-A0D6-E30BA5B21381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6C013-5B2E-4154-8CF8-189C75C2518C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Types of phishing attacks</a:t>
          </a: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Spear phishing, Whaling, Vishing, Smishing.</a:t>
          </a:r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20E221-B231-48A6-BCDA-D97035B14301}">
      <dsp:nvSpPr>
        <dsp:cNvPr id="0" name=""/>
        <dsp:cNvSpPr/>
      </dsp:nvSpPr>
      <dsp:spPr>
        <a:xfrm>
          <a:off x="212335" y="89864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609C5-2155-46A3-9676-8A53E3062074}">
      <dsp:nvSpPr>
        <dsp:cNvPr id="0" name=""/>
        <dsp:cNvSpPr/>
      </dsp:nvSpPr>
      <dsp:spPr>
        <a:xfrm>
          <a:off x="513201" y="1209669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A2272-892E-4987-8800-F60C22D41AE7}">
      <dsp:nvSpPr>
        <dsp:cNvPr id="0" name=""/>
        <dsp:cNvSpPr/>
      </dsp:nvSpPr>
      <dsp:spPr>
        <a:xfrm>
          <a:off x="1834517" y="89864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Spear phishing is a targeted form of phishing where the attacker customizes the attack to a specific individual or organization.</a:t>
          </a:r>
        </a:p>
      </dsp:txBody>
      <dsp:txXfrm>
        <a:off x="1834517" y="898645"/>
        <a:ext cx="3148942" cy="1335915"/>
      </dsp:txXfrm>
    </dsp:sp>
    <dsp:sp modelId="{61C09CE3-5166-45DE-8FE0-49879DE36645}">
      <dsp:nvSpPr>
        <dsp:cNvPr id="0" name=""/>
        <dsp:cNvSpPr/>
      </dsp:nvSpPr>
      <dsp:spPr>
        <a:xfrm>
          <a:off x="5532139" y="89864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0672D-3E4C-4672-BF67-4CB379AF158D}">
      <dsp:nvSpPr>
        <dsp:cNvPr id="0" name=""/>
        <dsp:cNvSpPr/>
      </dsp:nvSpPr>
      <dsp:spPr>
        <a:xfrm>
          <a:off x="5812681" y="1179187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23F5A-ED5C-42BC-BAC3-59E31E5D205B}">
      <dsp:nvSpPr>
        <dsp:cNvPr id="0" name=""/>
        <dsp:cNvSpPr/>
      </dsp:nvSpPr>
      <dsp:spPr>
        <a:xfrm>
          <a:off x="7154322" y="89864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Whaling is a type of phishing attack specifically aimed at high-profile targets like executives, CEOs, and other senior management. The goal is often to gain access to highly sensitive corporate data.</a:t>
          </a:r>
        </a:p>
      </dsp:txBody>
      <dsp:txXfrm>
        <a:off x="7154322" y="898645"/>
        <a:ext cx="3148942" cy="1335915"/>
      </dsp:txXfrm>
    </dsp:sp>
    <dsp:sp modelId="{9414A1E4-56CC-476D-9223-5DC7118E83DF}">
      <dsp:nvSpPr>
        <dsp:cNvPr id="0" name=""/>
        <dsp:cNvSpPr/>
      </dsp:nvSpPr>
      <dsp:spPr>
        <a:xfrm>
          <a:off x="212335" y="314992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56CDE-6A30-4948-BCC6-2BB61AFCC247}">
      <dsp:nvSpPr>
        <dsp:cNvPr id="0" name=""/>
        <dsp:cNvSpPr/>
      </dsp:nvSpPr>
      <dsp:spPr>
        <a:xfrm>
          <a:off x="492877" y="343046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E75EA-146E-474B-9EC2-6FD25B480704}">
      <dsp:nvSpPr>
        <dsp:cNvPr id="0" name=""/>
        <dsp:cNvSpPr/>
      </dsp:nvSpPr>
      <dsp:spPr>
        <a:xfrm>
          <a:off x="1834517" y="314992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Vishing (Voice Phishing) involves attackers using phone calls to deceive individuals into providing confidential information, often pretending to be from legitimate organizations like banks or government agencies.</a:t>
          </a:r>
        </a:p>
      </dsp:txBody>
      <dsp:txXfrm>
        <a:off x="1834517" y="3149922"/>
        <a:ext cx="3148942" cy="1335915"/>
      </dsp:txXfrm>
    </dsp:sp>
    <dsp:sp modelId="{9C9AD18B-83C9-4AD1-9295-D9342403F647}">
      <dsp:nvSpPr>
        <dsp:cNvPr id="0" name=""/>
        <dsp:cNvSpPr/>
      </dsp:nvSpPr>
      <dsp:spPr>
        <a:xfrm>
          <a:off x="5532139" y="314992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0A82F-A6B7-4E45-8B15-D8922C7A0C12}">
      <dsp:nvSpPr>
        <dsp:cNvPr id="0" name=""/>
        <dsp:cNvSpPr/>
      </dsp:nvSpPr>
      <dsp:spPr>
        <a:xfrm>
          <a:off x="5812681" y="343046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93650-14C4-4097-AADA-D7FAA6B53A34}">
      <dsp:nvSpPr>
        <dsp:cNvPr id="0" name=""/>
        <dsp:cNvSpPr/>
      </dsp:nvSpPr>
      <dsp:spPr>
        <a:xfrm>
          <a:off x="7154322" y="314992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Smishing (SMS Phishing) involves sending fraudulent text messages to trick individuals into clicking on malicious links or providing sensitive information.</a:t>
          </a:r>
        </a:p>
      </dsp:txBody>
      <dsp:txXfrm>
        <a:off x="7154322" y="314992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45A64-950F-4CA4-85E9-5680BADBF134}">
      <dsp:nvSpPr>
        <dsp:cNvPr id="0" name=""/>
        <dsp:cNvSpPr/>
      </dsp:nvSpPr>
      <dsp:spPr>
        <a:xfrm>
          <a:off x="3040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6698C-984A-45D2-86B1-CAF32B1022B4}">
      <dsp:nvSpPr>
        <dsp:cNvPr id="0" name=""/>
        <dsp:cNvSpPr/>
      </dsp:nvSpPr>
      <dsp:spPr>
        <a:xfrm>
          <a:off x="244258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Initial Contact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Attackers send malicious emails or messages.</a:t>
          </a:r>
        </a:p>
      </dsp:txBody>
      <dsp:txXfrm>
        <a:off x="284635" y="1070626"/>
        <a:ext cx="2090204" cy="1297804"/>
      </dsp:txXfrm>
    </dsp:sp>
    <dsp:sp modelId="{A2B33DD0-F71A-4407-BD83-B64AE9CFD0C1}">
      <dsp:nvSpPr>
        <dsp:cNvPr id="0" name=""/>
        <dsp:cNvSpPr/>
      </dsp:nvSpPr>
      <dsp:spPr>
        <a:xfrm>
          <a:off x="2656434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4C927-4A57-45F2-95A0-9316FBB9FFFF}">
      <dsp:nvSpPr>
        <dsp:cNvPr id="0" name=""/>
        <dsp:cNvSpPr/>
      </dsp:nvSpPr>
      <dsp:spPr>
        <a:xfrm>
          <a:off x="2897652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Exploitation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Victims click on links or download attachments.</a:t>
          </a:r>
        </a:p>
      </dsp:txBody>
      <dsp:txXfrm>
        <a:off x="2938029" y="1070626"/>
        <a:ext cx="2090204" cy="1297804"/>
      </dsp:txXfrm>
    </dsp:sp>
    <dsp:sp modelId="{23EB5037-AFD3-43FA-BE8D-4E1947A03DA0}">
      <dsp:nvSpPr>
        <dsp:cNvPr id="0" name=""/>
        <dsp:cNvSpPr/>
      </dsp:nvSpPr>
      <dsp:spPr>
        <a:xfrm>
          <a:off x="5309828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1B9F7-0A9F-4F14-9F55-6844ECFF4A0C}">
      <dsp:nvSpPr>
        <dsp:cNvPr id="0" name=""/>
        <dsp:cNvSpPr/>
      </dsp:nvSpPr>
      <dsp:spPr>
        <a:xfrm>
          <a:off x="5551046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Malicious code is executed.</a:t>
          </a:r>
        </a:p>
      </dsp:txBody>
      <dsp:txXfrm>
        <a:off x="5591423" y="1070626"/>
        <a:ext cx="2090204" cy="1297804"/>
      </dsp:txXfrm>
    </dsp:sp>
    <dsp:sp modelId="{2E864F92-9380-486D-AE36-4443B978C775}">
      <dsp:nvSpPr>
        <dsp:cNvPr id="0" name=""/>
        <dsp:cNvSpPr/>
      </dsp:nvSpPr>
      <dsp:spPr>
        <a:xfrm>
          <a:off x="7963222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A922A-C24C-4EE1-8081-FECE2E3F8594}">
      <dsp:nvSpPr>
        <dsp:cNvPr id="0" name=""/>
        <dsp:cNvSpPr/>
      </dsp:nvSpPr>
      <dsp:spPr>
        <a:xfrm>
          <a:off x="8204440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Exfiltration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Sensitive data is stolen, or victim is infiltrated. </a:t>
          </a:r>
        </a:p>
      </dsp:txBody>
      <dsp:txXfrm>
        <a:off x="8244817" y="1070626"/>
        <a:ext cx="2090204" cy="12978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72D9C-1463-4A44-A669-7154F865CEBD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D1382-E614-45C2-B128-0A4753DFBB6F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Technical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Controls: Email filtering, Anti-phishing software, DNS filtering.</a:t>
          </a:r>
        </a:p>
      </dsp:txBody>
      <dsp:txXfrm>
        <a:off x="59990" y="2654049"/>
        <a:ext cx="3226223" cy="720000"/>
      </dsp:txXfrm>
    </dsp:sp>
    <dsp:sp modelId="{0C48F4CC-E5CC-49E5-B742-B07364A68273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DA863-22A1-4A0D-B14F-66068EF9FBB5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 Awareness and Training: Regular training sessions, Phishing simulations.</a:t>
          </a:r>
        </a:p>
      </dsp:txBody>
      <dsp:txXfrm>
        <a:off x="3850802" y="2654049"/>
        <a:ext cx="3226223" cy="720000"/>
      </dsp:txXfrm>
    </dsp:sp>
    <dsp:sp modelId="{53768DAC-BFF1-4FFA-8095-2188CCCC8530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A1CF0-3A3D-4395-9B87-F4BB785AE503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Email Filtering and Analysis: Analyzing email headers, attachments, and URLs.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4A14-996D-90F0-B1DD-3EA9556B4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D2947-6FE6-0380-970F-7B49BA310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1C387-0B9D-3290-EFBA-C844608D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3677-7D3C-42CA-9DA2-C5AFE5C50B9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1ABA-4AE0-15ED-ECA5-5DA35EFA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2F3AE-2DD2-FC16-676A-F014A191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3525-2B5E-45AF-B9C4-AD9419320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9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2BEA-5450-7C8B-E521-2E6EA16B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5629E-34F2-1AD3-53FE-D825407E5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2455D-9AFA-86E8-6444-59D336E1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3677-7D3C-42CA-9DA2-C5AFE5C50B9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26A98-BB46-1A87-AA33-006CF765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447A1-BACB-7235-0B2C-3A823FA2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3525-2B5E-45AF-B9C4-AD9419320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3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4FB9A-74B5-D83F-4EB7-9356C2913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5C5B2-7097-F8E9-E219-0421A75F9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47E66-374B-A825-DBBD-81B8B283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3677-7D3C-42CA-9DA2-C5AFE5C50B9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AC504-25AC-1002-85A6-E7209D92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6CD7E-2308-4657-1FE1-AABCE960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3525-2B5E-45AF-B9C4-AD9419320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5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E4A4-37B9-E8CA-B5B7-B43C4BC2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945E-6C02-EE3F-9520-93DEF392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7AE63-C7E8-697D-04AE-933FD6C8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3677-7D3C-42CA-9DA2-C5AFE5C50B9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58820-D48D-0702-4CCF-B11F6CDD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8954F-9E57-3A0D-407D-1C8AFCF1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3525-2B5E-45AF-B9C4-AD9419320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3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80B4-7CCE-0B4C-1246-3286F783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B53B6-7F06-A111-F34F-83E1E042C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1D85C-0D1F-BDCB-DEB9-C3E878AF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3677-7D3C-42CA-9DA2-C5AFE5C50B9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879B4-8851-A335-0AA6-BE40F2D7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6E651-F86E-6DA7-59EA-BBA8BBFC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3525-2B5E-45AF-B9C4-AD9419320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1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E1C2-D0F0-6381-4FA9-15A9B42D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B4D93-8CA0-D13D-2EC7-BD26E3B61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165DC-0452-7D9D-C19B-C139AE9C0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8C8B4-E7E5-29CF-E14C-AF019DE0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3677-7D3C-42CA-9DA2-C5AFE5C50B9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D769-BF6E-0EE5-874F-91CD686B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E46F0-D83B-07DF-C259-9310B0D3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3525-2B5E-45AF-B9C4-AD9419320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2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0F22-68E7-1522-C410-042763726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67108-B0E4-BB82-F589-F2CA5BB6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D6BE4-15B0-2F0C-A5EF-77CF9C135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528B3-AA78-737E-3665-4E5744619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D9000-B336-7210-FB2C-1090CDF6A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FEA9C7-F476-259D-3CBE-BB3290D7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3677-7D3C-42CA-9DA2-C5AFE5C50B9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6E71E3-91AE-C54F-398E-7346B214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83C92-36D5-AC3D-F1A0-2EB4F843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3525-2B5E-45AF-B9C4-AD9419320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6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1B46-E0FD-B35C-69E4-AEA9E85B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7577A-A9B6-66C7-8D73-B2248E52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3677-7D3C-42CA-9DA2-C5AFE5C50B9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51358-4923-C5DB-9F98-4DB72E62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E5123-9105-B4AC-9F3B-5688577F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3525-2B5E-45AF-B9C4-AD9419320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3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E4A48-E04C-B65F-A59C-ACC2F175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3677-7D3C-42CA-9DA2-C5AFE5C50B9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ABCEA-6572-E1AD-1975-333050B0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58C0F-983F-9E6D-7B2A-A8179BAE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3525-2B5E-45AF-B9C4-AD9419320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9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1A4F-157D-E88B-10D2-5F835338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E906D-69C9-EBFC-7F32-70A4C698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7EB06-7A51-D896-26D2-3739FB0E1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E8F7E-E3F6-B445-1AA2-E8E538AE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3677-7D3C-42CA-9DA2-C5AFE5C50B9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EAB2A-79AA-457E-5E60-4BD46599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EB80A-382C-7C1D-476C-472DF5FE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3525-2B5E-45AF-B9C4-AD9419320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676E-5FB2-6ED1-D136-933AF392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1C92E-F248-ACA9-86A5-27968BCD6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755EC-3753-CCE7-3DFF-19E7DD0B9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269BC-D484-6930-9909-FB1A48F8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3677-7D3C-42CA-9DA2-C5AFE5C50B9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DA328-F52C-9FB4-F13F-FA2A8006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B9B17-FEE1-341F-D77F-FADA18E3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3525-2B5E-45AF-B9C4-AD9419320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3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C1742-72D3-7198-018B-1384D880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96498-3BA0-612D-35D1-809A85676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8F5E7-BB61-1AC6-2564-D4CA156F8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883677-7D3C-42CA-9DA2-C5AFE5C50B9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66A94-18F7-965A-0CFE-2E2964906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EC4AE-F2F4-6B30-DDC6-4B9D4EBB5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5B3525-2B5E-45AF-B9C4-AD9419320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4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B4E8F-A36A-6064-D572-4353818B9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38328"/>
            <a:ext cx="5011473" cy="17739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sz="3600" b="1">
                <a:solidFill>
                  <a:schemeClr val="tx2"/>
                </a:solidFill>
              </a:rPr>
            </a:br>
            <a:endParaRPr lang="en-US" sz="3600" b="1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4D373EA-21F2-B730-E5D0-9A5845D77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2761" y="4950968"/>
            <a:ext cx="5029200" cy="17739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algn="l"/>
            <a:r>
              <a:rPr lang="en-US" sz="1800" b="1" dirty="0">
                <a:solidFill>
                  <a:schemeClr val="tx2"/>
                </a:solidFill>
              </a:rPr>
              <a:t>Uche Obiora</a:t>
            </a:r>
          </a:p>
          <a:p>
            <a:pPr algn="l"/>
            <a:r>
              <a:rPr lang="en-US" sz="1800" b="1" dirty="0" err="1">
                <a:solidFill>
                  <a:schemeClr val="tx2"/>
                </a:solidFill>
              </a:rPr>
              <a:t>Uche.Obiora@TowerFCU,org</a:t>
            </a:r>
            <a:endParaRPr lang="en-US" sz="1800" b="1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4" name="Picture 3" descr="Tower Federal Credit Union Unveils Refreshed Brand">
            <a:extLst>
              <a:ext uri="{FF2B5EF4-FFF2-40B4-BE49-F238E27FC236}">
                <a16:creationId xmlns:a16="http://schemas.microsoft.com/office/drawing/2014/main" id="{1FF658A0-953D-DBAA-526C-6FF64949DF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399" y="5909429"/>
            <a:ext cx="2621841" cy="747224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9CC4CD-9521-7632-F414-F98DDF977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80" y="690880"/>
            <a:ext cx="9834880" cy="17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82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55007C71-9494-2A54-7094-6EF93104F3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94A3F-9ACB-2F7A-300F-DE26E0EAB342}"/>
              </a:ext>
            </a:extLst>
          </p:cNvPr>
          <p:cNvSpPr txBox="1"/>
          <p:nvPr/>
        </p:nvSpPr>
        <p:spPr>
          <a:xfrm>
            <a:off x="7848600" y="2165755"/>
            <a:ext cx="4023360" cy="21607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Phishing Flowchart Diagram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245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CA5F5017-F58F-1D20-B787-7250DE7AC9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876" b="53162"/>
          <a:stretch/>
        </p:blipFill>
        <p:spPr>
          <a:xfrm>
            <a:off x="0" y="0"/>
            <a:ext cx="14063473" cy="675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2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1CE788D2-7F59-5F38-CFB4-F5BC759AB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56"/>
          <a:stretch/>
        </p:blipFill>
        <p:spPr>
          <a:xfrm>
            <a:off x="283464" y="0"/>
            <a:ext cx="11375136" cy="68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7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785F5-DD3F-958A-49DE-5DBE821A55FB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Explanation of the Phishing Playbook Process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Initiate the process when a phishing email is detected or reported.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Phishing Email Detected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Reports Phishing Email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Employees identify and report suspicious emails.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Detection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of tools like an Email Security Gateway to detect phishing attempts.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13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48C0A-D3BC-D42E-E669-14BCE00543D8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Initial Triage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Perform initial assessment to understand the severity and scope.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Isolate Email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 the suspicious email is quarantined to prevent further damage.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Notify Security Team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Alert the security team about the detected phishing email for further action.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Email Analysis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Thoroughly examine the email to determine if it is indeed a phishing attempt.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Analysis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Check the email headers for spoofing or malicious senders.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Link/Attachment Analysis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Analyze any links or attachments for malicious content.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Analysis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Inspect the email content for phishing indicators such as urgency, requests for sensitive information, or unusual language.</a:t>
            </a:r>
          </a:p>
        </p:txBody>
      </p:sp>
    </p:spTree>
    <p:extLst>
      <p:ext uri="{BB962C8B-B14F-4D97-AF65-F5344CB8AC3E}">
        <p14:creationId xmlns:p14="http://schemas.microsoft.com/office/powerpoint/2010/main" val="3975367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FB59-1855-E065-FECC-B7097DDD069F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Phishing Indicators Present?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Point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phishing indicators are present, proceed to Incident Response.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no indicators are found, notify the employee and end the process.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Incident Response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Take immediate actions to mitigate the threat.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Sender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Block the email address or domain from which the phishing email originated.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Quarantine Email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 the email is removed from all user inboxes and quarantined.</a:t>
            </a:r>
          </a:p>
        </p:txBody>
      </p:sp>
    </p:spTree>
    <p:extLst>
      <p:ext uri="{BB962C8B-B14F-4D97-AF65-F5344CB8AC3E}">
        <p14:creationId xmlns:p14="http://schemas.microsoft.com/office/powerpoint/2010/main" val="1136687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7C1E78-4494-6199-7EE5-90EA88383278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Identify Affected Users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and assess users who might have interacted with the phishing email.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Similar Emails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Check for similar phishing emails in the system.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User Interactions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Determine if any users clicked on links or downloaded attachments.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Remediation Actions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Mitigate the impact on affected users.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Credentials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Reset passwords or credentials for users who interacted with the phishing email.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Malicious Content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 any downloaded malware or malicious content is removed from affected devices.</a:t>
            </a:r>
          </a:p>
        </p:txBody>
      </p:sp>
    </p:spTree>
    <p:extLst>
      <p:ext uri="{BB962C8B-B14F-4D97-AF65-F5344CB8AC3E}">
        <p14:creationId xmlns:p14="http://schemas.microsoft.com/office/powerpoint/2010/main" val="3379442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DD461E-7E37-D2A6-2416-6412BCD143E9}"/>
              </a:ext>
            </a:extLst>
          </p:cNvPr>
          <p:cNvSpPr txBox="1"/>
          <p:nvPr/>
        </p:nvSpPr>
        <p:spPr>
          <a:xfrm>
            <a:off x="4123945" y="1014984"/>
            <a:ext cx="7705504" cy="5853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Communicate with Affected Users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Inform and educate users who were affected or at risk.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Awareness Training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 phishing awareness training to improve future detection by users.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Remediation Instructions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Give instructions on what steps users should take if they interacted with the phishing email.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Update Security Measures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Strengthen overall security to prevent future phishing attacks.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Email Filters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Adjust and enhance email filtering rules and settings.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User Training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 updated training materials and sessions to educate users on new phishing tactics.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Document Incident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 the details of the incident, the response actions taken, and any lessons learned for future reference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2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912C9-3B6B-F9BA-F16F-B33486EF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A0689-923A-A608-39D0-0531152A4C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79" r="5870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1667A-EE38-F719-F771-9619DA31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is a type of cyber attack that involves tricking individuals into providing sensitive information by masquerading as a trustworthy entity.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playbook aims to provide a comprehensive guide to understanding, detecting, and responding to phishing attacks to protect Tower Federal Credit Union from potential threats.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412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C5C5C-CF0F-247F-0A1D-379DD8A3D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of Contents</a:t>
            </a:r>
            <a:endParaRPr lang="en-US" sz="5400"/>
          </a:p>
        </p:txBody>
      </p:sp>
      <p:pic>
        <p:nvPicPr>
          <p:cNvPr id="12" name="Picture 11" descr="Person writing on a notepad">
            <a:extLst>
              <a:ext uri="{FF2B5EF4-FFF2-40B4-BE49-F238E27FC236}">
                <a16:creationId xmlns:a16="http://schemas.microsoft.com/office/drawing/2014/main" id="{C4CC8192-F331-709F-CCE2-BFF8EC03D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277" r="2289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28539-B5FE-491B-3D9E-44C791EFB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endParaRPr lang="en-US" sz="2200" dirty="0">
              <a:effectLst/>
            </a:endParaRP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Understanding Phishing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Phishing Attack Lifecycle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Detection and Prevention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 and Mitigation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Phishing Simulation and Training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22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Phishing Flow Chart Diagram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Phishing Flow Chart Steps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4015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A7CD8-AE3A-A0FA-B454-84F94F0C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Understanding Phishing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E626C3-76D3-94C9-98C1-213ACCE58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40029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78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A7EFC28E-52F4-5227-4A0B-C1CE9EEB8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822543"/>
              </p:ext>
            </p:extLst>
          </p:nvPr>
        </p:nvGraphicFramePr>
        <p:xfrm>
          <a:off x="838200" y="792480"/>
          <a:ext cx="10515600" cy="5384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467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C6854-25EB-79B0-4F27-37957CC3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Phishing Attack Lifecycle</a:t>
            </a:r>
            <a:endParaRPr lang="en-US" sz="480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943CF1-D611-145D-C926-573BBD018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50037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94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106C3-31A8-9C3E-99AE-8BACE3C9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Detection and Prevention</a:t>
            </a:r>
            <a:endParaRPr lang="en-US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1098EC-2D58-85AF-7A8A-4DEA09A07B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96639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644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3C074-5F75-A9E0-9BC7-43AE0836AB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A72F2-226C-81A8-C0F4-2A5658AF4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US" sz="3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Response and Mitigation</a:t>
            </a:r>
            <a:endParaRPr lang="en-US" sz="3600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A0013-A743-50A9-E2AF-78339D8A0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pPr>
              <a:spcAft>
                <a:spcPts val="0"/>
              </a:spcAft>
            </a:pP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Incident Response Plan: Steps to take when a phishing attack is detected.</a:t>
            </a:r>
            <a:endParaRPr lang="en-US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Communication Strategy: How to communicate with affected parties.</a:t>
            </a:r>
            <a:endParaRPr lang="en-US" sz="2000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Recovery Steps: Restoring systems, changing passwords, and notifying </a:t>
            </a:r>
            <a:r>
              <a:rPr lang="en-US" sz="20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64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71835-EF75-C91B-2E0A-8B0497DB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37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Phishing Simulation and Training</a:t>
            </a:r>
            <a:br>
              <a:rPr lang="en-US" sz="37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06C6C-6C82-7B5D-58AD-DCC67B2B7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>
              <a:spcAft>
                <a:spcPts val="0"/>
              </a:spcAft>
            </a:pPr>
            <a:endParaRPr lang="en-US" sz="2000">
              <a:effectLst/>
            </a:endParaRP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Conducting Simulated Phishing Attacks: Simulating phishing attacks to train employees.</a:t>
            </a:r>
            <a:endParaRPr lang="en-US" sz="2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Measuring Effectiveness: Assessing the results of simulations and improving training.</a:t>
            </a:r>
            <a:endParaRPr lang="en-US" sz="2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Colourful pins linked with threads">
            <a:extLst>
              <a:ext uri="{FF2B5EF4-FFF2-40B4-BE49-F238E27FC236}">
                <a16:creationId xmlns:a16="http://schemas.microsoft.com/office/drawing/2014/main" id="{C7B2AD26-2201-E794-6583-2C6713B240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96" r="2116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730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10282</TotalTime>
  <Words>882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Courier New</vt:lpstr>
      <vt:lpstr>Times New Roman</vt:lpstr>
      <vt:lpstr>Wingdings</vt:lpstr>
      <vt:lpstr>Office Theme</vt:lpstr>
      <vt:lpstr> </vt:lpstr>
      <vt:lpstr>Introduction</vt:lpstr>
      <vt:lpstr>Table of Contents</vt:lpstr>
      <vt:lpstr>Understanding Phishing</vt:lpstr>
      <vt:lpstr>PowerPoint Presentation</vt:lpstr>
      <vt:lpstr>Phishing Attack Lifecycle</vt:lpstr>
      <vt:lpstr>Detection and Prevention</vt:lpstr>
      <vt:lpstr>Response and Mitigation</vt:lpstr>
      <vt:lpstr>Phishing Simulation and Training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uche Obiora</dc:creator>
  <cp:lastModifiedBy>uche Obiora</cp:lastModifiedBy>
  <cp:revision>8</cp:revision>
  <dcterms:created xsi:type="dcterms:W3CDTF">2024-08-13T15:23:33Z</dcterms:created>
  <dcterms:modified xsi:type="dcterms:W3CDTF">2024-08-20T18:46:00Z</dcterms:modified>
</cp:coreProperties>
</file>