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sldIdLst>
    <p:sldId id="343" r:id="rId2"/>
    <p:sldId id="351" r:id="rId3"/>
    <p:sldId id="352" r:id="rId4"/>
    <p:sldId id="353" r:id="rId5"/>
    <p:sldId id="35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34" autoAdjust="0"/>
  </p:normalViewPr>
  <p:slideViewPr>
    <p:cSldViewPr snapToGrid="0">
      <p:cViewPr varScale="1">
        <p:scale>
          <a:sx n="100" d="100"/>
          <a:sy n="100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12/28/2020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12/28/2020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12/28/2020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12/28/2020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12/28/2020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12/28/2020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12/28/2020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12/28/2020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12/28/2020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12/28/2020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12/28/2020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12/28/2020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12/28/2020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AAVAIL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Revenue Projection Project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E2B1E-4685-4001-99B9-F590C9B2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The Dataset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5AC4AF-F143-4CDB-9AA0-104964D11B01}"/>
              </a:ext>
            </a:extLst>
          </p:cNvPr>
          <p:cNvSpPr/>
          <p:nvPr/>
        </p:nvSpPr>
        <p:spPr>
          <a:xfrm>
            <a:off x="1097280" y="196566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dirty="0"/>
              <a:t>We analysed data from invoices looking into the detail.</a:t>
            </a:r>
          </a:p>
          <a:p>
            <a:endParaRPr lang="en-ZA" dirty="0"/>
          </a:p>
          <a:p>
            <a:r>
              <a:rPr lang="en-ZA" dirty="0"/>
              <a:t>Interesting observations off the cuff reveal: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A significant amount of missing customer 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A huge skew towards the United Kingdom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Negative values in the invoice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A large number of countries</a:t>
            </a:r>
          </a:p>
          <a:p>
            <a:endParaRPr lang="en-ZA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0E6B28B-4D6B-4300-A4AE-FB9AFD6B4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154" y="1236663"/>
            <a:ext cx="3886042" cy="3138301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5949E3C1-08FB-4A4F-8AA7-83CEDEA95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863" y="4081172"/>
            <a:ext cx="2952750" cy="219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4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E2B1E-4685-4001-99B9-F590C9B2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Missing Data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5AC4AF-F143-4CDB-9AA0-104964D11B01}"/>
              </a:ext>
            </a:extLst>
          </p:cNvPr>
          <p:cNvSpPr/>
          <p:nvPr/>
        </p:nvSpPr>
        <p:spPr>
          <a:xfrm>
            <a:off x="1097280" y="1965663"/>
            <a:ext cx="441769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/>
              <a:t>Further analysis indicates that a lot of this “bad data” (with no </a:t>
            </a:r>
            <a:r>
              <a:rPr lang="en-ZA" dirty="0" err="1"/>
              <a:t>customer_id</a:t>
            </a:r>
            <a:r>
              <a:rPr lang="en-ZA" dirty="0"/>
              <a:t>) is related: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Bulk of missing customers is UK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Negative values are for missing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r>
              <a:rPr lang="en-ZA" dirty="0"/>
              <a:t>Action: Remove this data and re-analyse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D1E677A4-DE1C-488C-9EAB-B61C0E19B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00125"/>
            <a:ext cx="46767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0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E2B1E-4685-4001-99B9-F590C9B2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The extent of the churn problem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5AC4AF-F143-4CDB-9AA0-104964D11B01}"/>
              </a:ext>
            </a:extLst>
          </p:cNvPr>
          <p:cNvSpPr/>
          <p:nvPr/>
        </p:nvSpPr>
        <p:spPr>
          <a:xfrm>
            <a:off x="1097280" y="1965663"/>
            <a:ext cx="44176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/>
              <a:t>Looking at the data from Singapore (left) and USA (right) split by subscription type it is clear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Singapore has significantly higher churn rate than the USA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Churn is a problem across all subscription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Churn is particularly a problem on the “Premium” and “Unlimited” plans.</a:t>
            </a:r>
          </a:p>
        </p:txBody>
      </p:sp>
    </p:spTree>
    <p:extLst>
      <p:ext uri="{BB962C8B-B14F-4D97-AF65-F5344CB8AC3E}">
        <p14:creationId xmlns:p14="http://schemas.microsoft.com/office/powerpoint/2010/main" val="481542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E2B1E-4685-4001-99B9-F590C9B2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Next STEPS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5AC4AF-F143-4CDB-9AA0-104964D11B01}"/>
              </a:ext>
            </a:extLst>
          </p:cNvPr>
          <p:cNvSpPr/>
          <p:nvPr/>
        </p:nvSpPr>
        <p:spPr>
          <a:xfrm>
            <a:off x="1097280" y="1965663"/>
            <a:ext cx="44176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/>
              <a:t>Identify the root causes of subscriber churn in Singapore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Further data analysis to identify primary causes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Predictive model to identify potential churners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Remedial actions to satisfy those consumers</a:t>
            </a:r>
          </a:p>
        </p:txBody>
      </p:sp>
    </p:spTree>
    <p:extLst>
      <p:ext uri="{BB962C8B-B14F-4D97-AF65-F5344CB8AC3E}">
        <p14:creationId xmlns:p14="http://schemas.microsoft.com/office/powerpoint/2010/main" val="4839896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39</TotalTime>
  <Words>184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RetrospectVTI</vt:lpstr>
      <vt:lpstr>AAVAIL</vt:lpstr>
      <vt:lpstr>The Dataset</vt:lpstr>
      <vt:lpstr>Missing Data analysis</vt:lpstr>
      <vt:lpstr>The extent of the churn problem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AAVAIL</dc:title>
  <dc:creator>MATTHEW PANTLAND</dc:creator>
  <cp:lastModifiedBy>MATTHEW PANTLAND</cp:lastModifiedBy>
  <cp:revision>6</cp:revision>
  <dcterms:created xsi:type="dcterms:W3CDTF">2020-12-10T20:23:58Z</dcterms:created>
  <dcterms:modified xsi:type="dcterms:W3CDTF">2020-12-28T22:03:28Z</dcterms:modified>
</cp:coreProperties>
</file>