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343" r:id="rId2"/>
    <p:sldId id="351" r:id="rId3"/>
    <p:sldId id="352" r:id="rId4"/>
    <p:sldId id="353" r:id="rId5"/>
    <p:sldId id="35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34" autoAdjust="0"/>
  </p:normalViewPr>
  <p:slideViewPr>
    <p:cSldViewPr snapToGrid="0">
      <p:cViewPr varScale="1">
        <p:scale>
          <a:sx n="100" d="100"/>
          <a:sy n="100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AAVAIL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Revenue Projection Project</a:t>
            </a:r>
          </a:p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E2B1E-4685-4001-99B9-F590C9B2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Initial Attempts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5AC4AF-F143-4CDB-9AA0-104964D11B01}"/>
              </a:ext>
            </a:extLst>
          </p:cNvPr>
          <p:cNvSpPr/>
          <p:nvPr/>
        </p:nvSpPr>
        <p:spPr>
          <a:xfrm>
            <a:off x="1097280" y="196566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/>
              <a:t>In order to accelerate the building of models, I reused the solution guidance material</a:t>
            </a:r>
          </a:p>
          <a:p>
            <a:endParaRPr lang="en-ZA" dirty="0"/>
          </a:p>
          <a:p>
            <a:r>
              <a:rPr lang="en-ZA" dirty="0"/>
              <a:t>This used an initial </a:t>
            </a:r>
            <a:r>
              <a:rPr lang="en-ZA" dirty="0" err="1"/>
              <a:t>RandomForest</a:t>
            </a:r>
            <a:r>
              <a:rPr lang="en-ZA" dirty="0"/>
              <a:t> model.  In order to compare this against other models, I selected both simpler and more complex model (each versioned)</a:t>
            </a:r>
          </a:p>
          <a:p>
            <a:r>
              <a:rPr lang="en-ZA" dirty="0"/>
              <a:t>V0.1 Random Forest</a:t>
            </a:r>
          </a:p>
          <a:p>
            <a:r>
              <a:rPr lang="en-ZA" dirty="0"/>
              <a:t>V0.2 Linear Regression</a:t>
            </a:r>
          </a:p>
          <a:p>
            <a:r>
              <a:rPr lang="en-ZA" dirty="0"/>
              <a:t>V0.3 </a:t>
            </a:r>
            <a:r>
              <a:rPr lang="en-ZA" dirty="0" err="1"/>
              <a:t>Suppport</a:t>
            </a:r>
            <a:r>
              <a:rPr lang="en-ZA" dirty="0"/>
              <a:t> Vector</a:t>
            </a:r>
          </a:p>
          <a:p>
            <a:r>
              <a:rPr lang="en-ZA" dirty="0"/>
              <a:t>V0.4 Bagging Regression</a:t>
            </a:r>
          </a:p>
          <a:p>
            <a:r>
              <a:rPr lang="en-ZA" dirty="0"/>
              <a:t>V0.5 Switched to Tensor Flow Neural Network (and altered code to handle loading either)</a:t>
            </a:r>
          </a:p>
          <a:p>
            <a:endParaRPr lang="en-ZA" dirty="0"/>
          </a:p>
          <a:p>
            <a:r>
              <a:rPr lang="en-ZA" dirty="0"/>
              <a:t>Code available in </a:t>
            </a:r>
            <a:r>
              <a:rPr lang="en-ZA" dirty="0" err="1"/>
              <a:t>Github</a:t>
            </a:r>
            <a:r>
              <a:rPr lang="en-ZA" dirty="0"/>
              <a:t> to look at configuration of each model</a:t>
            </a:r>
          </a:p>
        </p:txBody>
      </p:sp>
    </p:spTree>
    <p:extLst>
      <p:ext uri="{BB962C8B-B14F-4D97-AF65-F5344CB8AC3E}">
        <p14:creationId xmlns:p14="http://schemas.microsoft.com/office/powerpoint/2010/main" val="285614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E2B1E-4685-4001-99B9-F590C9B2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Training Analysis (Pt. 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5AC4AF-F143-4CDB-9AA0-104964D11B01}"/>
              </a:ext>
            </a:extLst>
          </p:cNvPr>
          <p:cNvSpPr/>
          <p:nvPr/>
        </p:nvSpPr>
        <p:spPr>
          <a:xfrm>
            <a:off x="1097280" y="1965663"/>
            <a:ext cx="44176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/>
              <a:t>Initial analysis of the RSME indicates that the model version in the solution guidance (Random Forest) should be selected as it has the lowest error rate.</a:t>
            </a:r>
          </a:p>
          <a:p>
            <a:endParaRPr lang="en-ZA" dirty="0"/>
          </a:p>
          <a:p>
            <a:r>
              <a:rPr lang="en-ZA" dirty="0"/>
              <a:t>This means it most accurately predicts revenue.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91D3489-BEE7-4976-876E-CB66CD057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561" y="2147094"/>
            <a:ext cx="5110159" cy="256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0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E2B1E-4685-4001-99B9-F590C9B2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Training Analysis (Pt. 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5AC4AF-F143-4CDB-9AA0-104964D11B01}"/>
              </a:ext>
            </a:extLst>
          </p:cNvPr>
          <p:cNvSpPr/>
          <p:nvPr/>
        </p:nvSpPr>
        <p:spPr>
          <a:xfrm>
            <a:off x="1097280" y="1965663"/>
            <a:ext cx="441769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/>
              <a:t>Excluding the larger datasets of “All” and “United Kingdom” we still see better error results on the Random Forest, though the error is less pronounced.</a:t>
            </a:r>
          </a:p>
          <a:p>
            <a:endParaRPr lang="en-ZA" dirty="0"/>
          </a:p>
          <a:p>
            <a:r>
              <a:rPr lang="en-ZA" dirty="0"/>
              <a:t>The performance of Radom Forest appears acceptable against revenue figures.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F7786C7-6970-42F1-9DD3-82327D109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538" y="704205"/>
            <a:ext cx="4712419" cy="2522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DB54DB-7A1E-4497-A6A5-12CCB4B3EB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556"/>
          <a:stretch/>
        </p:blipFill>
        <p:spPr>
          <a:xfrm>
            <a:off x="5876538" y="3429000"/>
            <a:ext cx="5456709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2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47AB-F5AC-42EE-84C7-3B2B67A8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6864B8-A3A1-4820-A545-65B5E5BE8015}"/>
              </a:ext>
            </a:extLst>
          </p:cNvPr>
          <p:cNvSpPr/>
          <p:nvPr/>
        </p:nvSpPr>
        <p:spPr>
          <a:xfrm>
            <a:off x="1097280" y="1965663"/>
            <a:ext cx="44176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/>
              <a:t>The Random Forest gives the best error rate and should be selected as the model of choice.</a:t>
            </a:r>
          </a:p>
        </p:txBody>
      </p:sp>
    </p:spTree>
    <p:extLst>
      <p:ext uri="{BB962C8B-B14F-4D97-AF65-F5344CB8AC3E}">
        <p14:creationId xmlns:p14="http://schemas.microsoft.com/office/powerpoint/2010/main" val="18692520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134</TotalTime>
  <Words>201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RetrospectVTI</vt:lpstr>
      <vt:lpstr>AAVAIL</vt:lpstr>
      <vt:lpstr>Initial Attempts</vt:lpstr>
      <vt:lpstr>Training Analysis (Pt. 1)</vt:lpstr>
      <vt:lpstr>Training Analysis (Pt. 2)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AAVAIL</dc:title>
  <dc:creator>MATTHEW PANTLAND</dc:creator>
  <cp:lastModifiedBy>MATTHEW PANTLAND</cp:lastModifiedBy>
  <cp:revision>14</cp:revision>
  <dcterms:created xsi:type="dcterms:W3CDTF">2020-12-10T20:23:58Z</dcterms:created>
  <dcterms:modified xsi:type="dcterms:W3CDTF">2020-12-31T20:37:50Z</dcterms:modified>
</cp:coreProperties>
</file>