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51" r:id="rId3"/>
    <p:sldId id="352" r:id="rId4"/>
    <p:sldId id="3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34" autoAdjust="0"/>
  </p:normalViewPr>
  <p:slideViewPr>
    <p:cSldViewPr snapToGrid="0">
      <p:cViewPr varScale="1">
        <p:scale>
          <a:sx n="100" d="100"/>
          <a:sy n="100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AAVAIL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Revenue Projection Project</a:t>
            </a:r>
          </a:p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We analysed data from invoices looking into the detail.</a:t>
            </a:r>
          </a:p>
          <a:p>
            <a:endParaRPr lang="en-ZA" dirty="0"/>
          </a:p>
          <a:p>
            <a:r>
              <a:rPr lang="en-ZA" dirty="0"/>
              <a:t>Interesting observations off the cuff reveal: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significant amount of missing customer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huge skew towards the United Kingdom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Negative values in the invoice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large number of countries</a:t>
            </a:r>
          </a:p>
          <a:p>
            <a:endParaRPr lang="en-ZA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0E6B28B-4D6B-4300-A4AE-FB9AFD6B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54" y="1236663"/>
            <a:ext cx="3886042" cy="313830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949E3C1-08FB-4A4F-8AA7-83CEDEA9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3" y="4081172"/>
            <a:ext cx="2952750" cy="2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Missing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Further analysis indicates that a lot of this “bad data” (with no </a:t>
            </a:r>
            <a:r>
              <a:rPr lang="en-ZA" dirty="0" err="1"/>
              <a:t>customer_id</a:t>
            </a:r>
            <a:r>
              <a:rPr lang="en-ZA" dirty="0"/>
              <a:t>) is related: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Bulk of missing customers is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Negative values are for missing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r>
              <a:rPr lang="en-ZA" dirty="0"/>
              <a:t>Action: Discuss this data with domain expert</a:t>
            </a:r>
          </a:p>
          <a:p>
            <a:endParaRPr lang="en-ZA" dirty="0"/>
          </a:p>
          <a:p>
            <a:r>
              <a:rPr lang="en-ZA" dirty="0"/>
              <a:t>Include in overall Revenue Modelling until clarity is obtained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1E677A4-DE1C-488C-9EAB-B61C0E19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0125"/>
            <a:ext cx="4676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6F5A-97CB-4B09-A5F1-5027991A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Revenue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254EC26-9DCC-4EEB-90B5-4D8D62B86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925"/>
          <a:stretch/>
        </p:blipFill>
        <p:spPr>
          <a:xfrm>
            <a:off x="5788303" y="749248"/>
            <a:ext cx="5521885" cy="267975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85D5A8C-97A0-4207-820D-AB33CA8A5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944"/>
          <a:stretch/>
        </p:blipFill>
        <p:spPr>
          <a:xfrm>
            <a:off x="5788303" y="3552929"/>
            <a:ext cx="5489297" cy="236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227C6-E673-414D-A894-C9B9BE042AAC}"/>
              </a:ext>
            </a:extLst>
          </p:cNvPr>
          <p:cNvSpPr/>
          <p:nvPr/>
        </p:nvSpPr>
        <p:spPr>
          <a:xfrm>
            <a:off x="1097280" y="1965663"/>
            <a:ext cx="44176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Looking at revenue by month we see a large drop in August and a spike at the end of the year.</a:t>
            </a:r>
          </a:p>
          <a:p>
            <a:endParaRPr lang="en-ZA" dirty="0"/>
          </a:p>
          <a:p>
            <a:r>
              <a:rPr lang="en-ZA" dirty="0"/>
              <a:t>Excluding the UK (which dominates the data) this is less pronounced – possibly due to limited operations and customers in these </a:t>
            </a:r>
            <a:r>
              <a:rPr lang="en-ZA"/>
              <a:t>smaller countries.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9612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116</TotalTime>
  <Words>152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RetrospectVTI</vt:lpstr>
      <vt:lpstr>AAVAIL</vt:lpstr>
      <vt:lpstr>The Dataset</vt:lpstr>
      <vt:lpstr>Missing Data analysis</vt:lpstr>
      <vt:lpstr>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AAVAIL</dc:title>
  <dc:creator>MATTHEW PANTLAND</dc:creator>
  <cp:lastModifiedBy>MATTHEW PANTLAND</cp:lastModifiedBy>
  <cp:revision>11</cp:revision>
  <dcterms:created xsi:type="dcterms:W3CDTF">2020-12-10T20:23:58Z</dcterms:created>
  <dcterms:modified xsi:type="dcterms:W3CDTF">2020-12-31T20:36:21Z</dcterms:modified>
</cp:coreProperties>
</file>