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51" r:id="rId3"/>
    <p:sldId id="352" r:id="rId4"/>
    <p:sldId id="355" r:id="rId5"/>
    <p:sldId id="354" r:id="rId6"/>
    <p:sldId id="353" r:id="rId7"/>
    <p:sldId id="356" r:id="rId8"/>
    <p:sldId id="3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34" autoAdjust="0"/>
  </p:normalViewPr>
  <p:slideViewPr>
    <p:cSldViewPr snapToGrid="0">
      <p:cViewPr varScale="1">
        <p:scale>
          <a:sx n="100" d="100"/>
          <a:sy n="100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AAVAIL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Revenue Projection Project</a:t>
            </a:r>
          </a:p>
          <a:p>
            <a:r>
              <a:rPr lang="en-US" dirty="0"/>
              <a:t>Production Analysis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DAta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Data was generated for this analysis by running the Python script to process the cs-production data and then compare that to what the model predicts (Random Forest estimator)</a:t>
            </a:r>
          </a:p>
          <a:p>
            <a:endParaRPr lang="en-ZA" dirty="0"/>
          </a:p>
          <a:p>
            <a:r>
              <a:rPr lang="en-ZA" dirty="0"/>
              <a:t>This data was saved in a CSV and analysed using a </a:t>
            </a:r>
            <a:r>
              <a:rPr lang="en-ZA" dirty="0" err="1"/>
              <a:t>Jupyter</a:t>
            </a:r>
            <a:r>
              <a:rPr lang="en-ZA" dirty="0"/>
              <a:t> Notebook.</a:t>
            </a:r>
          </a:p>
          <a:p>
            <a:endParaRPr lang="en-ZA" dirty="0"/>
          </a:p>
          <a:p>
            <a:r>
              <a:rPr lang="en-ZA" dirty="0"/>
              <a:t>In this the “target” refers to the actual production data</a:t>
            </a:r>
          </a:p>
        </p:txBody>
      </p:sp>
    </p:spTree>
    <p:extLst>
      <p:ext uri="{BB962C8B-B14F-4D97-AF65-F5344CB8AC3E}">
        <p14:creationId xmlns:p14="http://schemas.microsoft.com/office/powerpoint/2010/main" val="285614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22A37B0-BDB1-447F-ADB5-E9CA1F45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67" y="4219880"/>
            <a:ext cx="2247901" cy="178147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All Country Accuracy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This shows the prediction roughly in line with the target until November after which the target drops off.</a:t>
            </a:r>
          </a:p>
          <a:p>
            <a:endParaRPr lang="en-ZA" dirty="0"/>
          </a:p>
          <a:p>
            <a:r>
              <a:rPr lang="en-ZA" dirty="0"/>
              <a:t>This needs to be investigated – I would suspect that perhaps all the data for November is not available.</a:t>
            </a:r>
          </a:p>
          <a:p>
            <a:endParaRPr lang="en-ZA" dirty="0"/>
          </a:p>
          <a:p>
            <a:r>
              <a:rPr lang="en-ZA" dirty="0"/>
              <a:t>A similar picture is present in the UK data (which dominates the dataset)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39F8088-7606-4AF4-9E9D-91E215A7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49" y="1363066"/>
            <a:ext cx="4135003" cy="3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47AB-F5AC-42EE-84C7-3B2B67A8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Netherlands and Spain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864B8-A3A1-4820-A545-65B5E5BE8015}"/>
              </a:ext>
            </a:extLst>
          </p:cNvPr>
          <p:cNvSpPr/>
          <p:nvPr/>
        </p:nvSpPr>
        <p:spPr>
          <a:xfrm>
            <a:off x="1097280" y="1965663"/>
            <a:ext cx="4417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The model appears to be working acceptably for Netherlands, however Spain the model is under-predicting revenue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DCD47ED-39D2-45AC-8A73-060AB9C8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542" y="1084701"/>
            <a:ext cx="2793178" cy="2286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5AF56-D40A-42F3-B49B-D4038E5FE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542" y="3628363"/>
            <a:ext cx="2793178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47AB-F5AC-42EE-84C7-3B2B67A8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Germany and Eire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864B8-A3A1-4820-A545-65B5E5BE8015}"/>
              </a:ext>
            </a:extLst>
          </p:cNvPr>
          <p:cNvSpPr/>
          <p:nvPr/>
        </p:nvSpPr>
        <p:spPr>
          <a:xfrm>
            <a:off x="1097280" y="1965663"/>
            <a:ext cx="44176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This is highlighted further with Germany (which seems to be much bigger than anticipated) while Eire shows the model over-predicting revenue and acting fairly wildly with wide spikes.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C5A643F-3079-42C7-B89C-2A753FF8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397" y="780284"/>
            <a:ext cx="3235283" cy="264871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BB048A5-584B-46B5-9D88-9CA51C73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97" y="3460214"/>
            <a:ext cx="3287219" cy="26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5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France and Portugal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Both France and Portugal show spikes in revenue that the model does not predict.</a:t>
            </a:r>
          </a:p>
          <a:p>
            <a:endParaRPr lang="en-ZA" dirty="0"/>
          </a:p>
          <a:p>
            <a:r>
              <a:rPr lang="en-ZA" dirty="0"/>
              <a:t>These spikes are interesting and may be due to underlying business changes, once off events or errors in the data that will need to be corrected.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321DEE4-4F97-4C92-BBF7-248550BD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1236663"/>
            <a:ext cx="2369820" cy="194016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693081B-4CB8-40B3-8008-4E180796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10" y="3470619"/>
            <a:ext cx="2752166" cy="22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2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Hong Kong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Hong Kong appears to be generating twice the revenue than what is projected.</a:t>
            </a:r>
          </a:p>
          <a:p>
            <a:endParaRPr lang="en-ZA" dirty="0"/>
          </a:p>
          <a:p>
            <a:r>
              <a:rPr lang="en-ZA" dirty="0"/>
              <a:t>This is off a very low base – perhaps this is a new operation that still requires establishment.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22779AA-100D-406A-9926-0001657C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577" y="1276358"/>
            <a:ext cx="4860046" cy="39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4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The model appears to working acceptably but could use some tuning.</a:t>
            </a:r>
          </a:p>
          <a:p>
            <a:endParaRPr lang="en-ZA" dirty="0"/>
          </a:p>
          <a:p>
            <a:r>
              <a:rPr lang="en-ZA" dirty="0"/>
              <a:t>This is particularly true in smaller countries where data is not available.</a:t>
            </a:r>
          </a:p>
          <a:p>
            <a:endParaRPr lang="en-ZA" dirty="0"/>
          </a:p>
          <a:p>
            <a:r>
              <a:rPr lang="en-ZA" dirty="0"/>
              <a:t>There are also data anomalies that need to be investigated and inputted into the next round </a:t>
            </a:r>
            <a:r>
              <a:rPr lang="en-ZA"/>
              <a:t>of analysis.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7800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147</TotalTime>
  <Words>300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AAVAIL</vt:lpstr>
      <vt:lpstr>DAta</vt:lpstr>
      <vt:lpstr>All Country Accuracy</vt:lpstr>
      <vt:lpstr>Netherlands and Spain</vt:lpstr>
      <vt:lpstr>Germany and Eire</vt:lpstr>
      <vt:lpstr>France and Portugal</vt:lpstr>
      <vt:lpstr>Hong Kong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AAVAIL</dc:title>
  <dc:creator>MATTHEW PANTLAND</dc:creator>
  <cp:lastModifiedBy>MATTHEW PANTLAND</cp:lastModifiedBy>
  <cp:revision>19</cp:revision>
  <dcterms:created xsi:type="dcterms:W3CDTF">2020-12-10T20:23:58Z</dcterms:created>
  <dcterms:modified xsi:type="dcterms:W3CDTF">2021-01-01T00:16:13Z</dcterms:modified>
</cp:coreProperties>
</file>