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iCivilization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Tyler Jacobs, Eugene nitka, matthew panetta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description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City Management Simulator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Create/Destroy Buildings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Manage Economy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50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4140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Project implementation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 Oriented Design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/>
              <a:t>Inheritance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/>
              <a:t>Factory and Wrapper </a:t>
            </a:r>
            <a:r>
              <a:rPr lang="en-US" sz="3200" dirty="0" smtClean="0"/>
              <a:t>Patterns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05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Tiles Have Basic Resources</a:t>
            </a:r>
            <a:endParaRPr lang="en-US" dirty="0" smtClean="0"/>
          </a:p>
          <a:p>
            <a:pPr lvl="1"/>
            <a:r>
              <a:rPr lang="en-US" sz="3000" dirty="0" smtClean="0"/>
              <a:t>Trees, Soil, Stone</a:t>
            </a:r>
          </a:p>
          <a:p>
            <a:pPr lvl="1"/>
            <a:endParaRPr lang="en-US" sz="3000" dirty="0"/>
          </a:p>
          <a:p>
            <a:r>
              <a:rPr lang="en-US" sz="3200" dirty="0" smtClean="0"/>
              <a:t>Buildings Give Refined Resources</a:t>
            </a:r>
          </a:p>
          <a:p>
            <a:pPr lvl="1"/>
            <a:r>
              <a:rPr lang="en-US" sz="3000" dirty="0" smtClean="0"/>
              <a:t>Wood, Food, Brick</a:t>
            </a:r>
          </a:p>
          <a:p>
            <a:pPr lvl="1"/>
            <a:endParaRPr lang="en-US" sz="3000" dirty="0"/>
          </a:p>
          <a:p>
            <a:r>
              <a:rPr lang="en-US" sz="3200" dirty="0" smtClean="0"/>
              <a:t>Resource Given is Dependent on Building Type</a:t>
            </a:r>
          </a:p>
        </p:txBody>
      </p:sp>
    </p:spTree>
    <p:extLst>
      <p:ext uri="{BB962C8B-B14F-4D97-AF65-F5344CB8AC3E}">
        <p14:creationId xmlns:p14="http://schemas.microsoft.com/office/powerpoint/2010/main" val="2540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economy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Costs/Benefits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Employed vs. Unemployed People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Random Events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59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Problems encountered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Re-Learning C++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Modeling Objects</a:t>
            </a:r>
            <a:endParaRPr lang="en-US" sz="3200" dirty="0" smtClean="0"/>
          </a:p>
          <a:p>
            <a:endParaRPr lang="en-US" smtClean="0"/>
          </a:p>
          <a:p>
            <a:endParaRPr lang="en-US" dirty="0"/>
          </a:p>
          <a:p>
            <a:r>
              <a:rPr lang="en-US" sz="3200" dirty="0" smtClean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9053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72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Red Line Business 16x9</vt:lpstr>
      <vt:lpstr>iCivilization</vt:lpstr>
      <vt:lpstr>description</vt:lpstr>
      <vt:lpstr>Project implementation</vt:lpstr>
      <vt:lpstr>resources</vt:lpstr>
      <vt:lpstr>economy</vt:lpstr>
      <vt:lpstr>Problems encountered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2015-04-29T18:48:47Z</dcterms:created>
  <dcterms:modified xsi:type="dcterms:W3CDTF">2015-04-30T14:56:20Z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