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54f49996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54f49996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5b9f1e3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5b9f1e3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Used the 80/20 method to divide the dataset into a test and train set- Used prop.table to make sure the process worked and each set had roughly the same percentages for being a food desert or not</a:t>
            </a:r>
            <a:endParaRPr sz="10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Limitations: Very large dataset, had to use maxdepth to see a smaller tree</a:t>
            </a:r>
            <a:endParaRPr sz="10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Clr>
                <a:srgbClr val="1B212C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Looked at Median Family Income, Low Income Tract, and State</a:t>
            </a:r>
            <a:endParaRPr sz="10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Had a max depth level of 7</a:t>
            </a:r>
            <a:endParaRPr sz="10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Set seed 341</a:t>
            </a:r>
            <a:endParaRPr sz="10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Very high accuracy </a:t>
            </a:r>
            <a:endParaRPr sz="10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Precision is a/(a+c)</a:t>
            </a:r>
            <a:endParaRPr sz="10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Recall is a/(a+b)</a:t>
            </a:r>
            <a:endParaRPr sz="10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212C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F-measure is 2*precision * recall/ (precision + recall)</a:t>
            </a:r>
            <a:endParaRPr sz="10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Accuracy is a+d/(a+b+c+d</a:t>
            </a:r>
            <a:endParaRPr sz="10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de730901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de730901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5a930c0d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15a930c0d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5a930c0d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5a930c0d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9b18bfef9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19b18bfef9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e0382d3a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e0382d3a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220dd1353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220dd1353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220dd1353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220dd1353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220dd1353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220dd1353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220dd1353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220dd1353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220dd13c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220dd13c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220dd13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220dd13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560aa981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560aa981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54f49996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54f49996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 707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Report: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Desert Atlas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735575"/>
            <a:ext cx="3470700" cy="10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Miranda Braman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Kaitlyn Keebaugh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Pergolski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Victor Yamaykin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| K-Means | Hierarchical</a:t>
            </a: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804825" y="9299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50" y="2374350"/>
            <a:ext cx="4913224" cy="25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675" y="2374350"/>
            <a:ext cx="3994575" cy="255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700" y="981275"/>
            <a:ext cx="4399300" cy="121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4475" y="945050"/>
            <a:ext cx="2634575" cy="12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7888" y="254849"/>
            <a:ext cx="3764399" cy="1408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825" y="1554925"/>
            <a:ext cx="4986351" cy="26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5">
            <a:alphaModFix/>
          </a:blip>
          <a:srcRect b="11197"/>
          <a:stretch/>
        </p:blipFill>
        <p:spPr>
          <a:xfrm>
            <a:off x="5276175" y="1732550"/>
            <a:ext cx="3867825" cy="167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6175" y="3480412"/>
            <a:ext cx="3867825" cy="117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984850" y="111350"/>
            <a:ext cx="70389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00" y="694488"/>
            <a:ext cx="3994500" cy="28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575" y="694500"/>
            <a:ext cx="4051658" cy="28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8092" y="3702675"/>
            <a:ext cx="3305958" cy="13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5448" y="3702675"/>
            <a:ext cx="3198600" cy="13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</a:t>
            </a:r>
            <a:endParaRPr/>
          </a:p>
        </p:txBody>
      </p:sp>
      <p:pic>
        <p:nvPicPr>
          <p:cNvPr id="223" name="Google Shape;2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25" y="1307850"/>
            <a:ext cx="4663534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8084" y="1556775"/>
            <a:ext cx="4023266" cy="303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sp>
        <p:nvSpPr>
          <p:cNvPr id="230" name="Google Shape;230;p26"/>
          <p:cNvSpPr txBox="1"/>
          <p:nvPr/>
        </p:nvSpPr>
        <p:spPr>
          <a:xfrm>
            <a:off x="1038975" y="1937025"/>
            <a:ext cx="28038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Tested k with 5, 10, 15, and 25-30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28 had the best accuracy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125" y="335725"/>
            <a:ext cx="4079275" cy="44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600" y="663525"/>
            <a:ext cx="3665801" cy="417188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7"/>
          <p:cNvSpPr txBox="1"/>
          <p:nvPr/>
        </p:nvSpPr>
        <p:spPr>
          <a:xfrm>
            <a:off x="1005375" y="1863750"/>
            <a:ext cx="2793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Food desert changed to a factor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Parameters of 300 trees generated and 2 variables per tree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12386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Thank You!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047825"/>
            <a:ext cx="7038900" cy="3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USDA defines food deserts as low-income and low-access areas: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Low-income: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poverty rate of 20% or more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median family income at or below 80% of the statewide or urban area median family income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Low-access: 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At least 500 people and/or at least 33% of the population lives more than 1 mile from a large grocery store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■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10 miles, in the case of rural areas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50475" y="115380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USDA has labeled data for 2006, but not for 2010, 2015, and 2019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classification help to see where food deserts are located?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Help to prevent community health problems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  heart disease, stroke, Type 2 diabetes, high blood pressure, and cancer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01250" y="13078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Determining data types for all variables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State and County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Population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Occupied Housing Units (OHU)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people live in an  urban area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they live in a low income area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Poverty rate 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median family income in the community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it is a food desert or not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033175" y="1018675"/>
            <a:ext cx="3216000" cy="34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Correlation Matrix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Food deserts have strong links to: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Low Income Areas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 Poverty Rate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8" y="881500"/>
            <a:ext cx="4210466" cy="34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 rot="10800000" flipH="1">
            <a:off x="4655425" y="1436163"/>
            <a:ext cx="724500" cy="1575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8385275" y="1413975"/>
            <a:ext cx="354600" cy="201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/>
          <p:nvPr/>
        </p:nvSpPr>
        <p:spPr>
          <a:xfrm rot="10800000" flipH="1">
            <a:off x="4655425" y="2593938"/>
            <a:ext cx="724500" cy="1575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7"/>
          <p:cNvSpPr/>
          <p:nvPr/>
        </p:nvSpPr>
        <p:spPr>
          <a:xfrm>
            <a:off x="8385275" y="2571750"/>
            <a:ext cx="354600" cy="2019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Models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Association Rule Mining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‘apriori’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Clustering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‘hclust’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‘agnes’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‘Kmeans’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Decision Tree Classification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Neural Network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KNN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Random Forest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Rule Mining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Used oversampling to get a more balanced data set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Discretization of Population, Housing, Poverty Rate, and Median Family Income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Converted the dataframe to transactions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Used the “apriori” algorithm and set right hand side to “foodDesert=1”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Sorted the rules by lift and confidence and support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Best results with 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support = 0.25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confidence = 0.7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minlen = 3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150" y="273663"/>
            <a:ext cx="6575550" cy="45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1176875" y="2945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| General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907800" y="938200"/>
            <a:ext cx="7038900" cy="3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Unsupervised Learning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500"/>
              <a:t>Formation of Sub-Groups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Types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K-Means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Hierarchical</a:t>
            </a:r>
            <a:endParaRPr sz="15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Our Data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Numeric Types Only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Useful packages: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tidyverse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cluster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factoextra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Aggregation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Group Data by state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No. of Cluster Chosen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‘Average Silhouette’</a:t>
            </a:r>
            <a:endParaRPr sz="1500"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725" y="1318275"/>
            <a:ext cx="4687726" cy="31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Microsoft Macintosh PowerPoint</Application>
  <PresentationFormat>On-screen Show (16:9)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Montserrat</vt:lpstr>
      <vt:lpstr>Lato</vt:lpstr>
      <vt:lpstr>Roboto</vt:lpstr>
      <vt:lpstr>Focus</vt:lpstr>
      <vt:lpstr>IST 707  Project Report:  Food Desert Atlas</vt:lpstr>
      <vt:lpstr>Introduction</vt:lpstr>
      <vt:lpstr>Problem Statement</vt:lpstr>
      <vt:lpstr>Data</vt:lpstr>
      <vt:lpstr>EDA</vt:lpstr>
      <vt:lpstr>Analysis and Models</vt:lpstr>
      <vt:lpstr>Association Rule Mining</vt:lpstr>
      <vt:lpstr>PowerPoint Presentation</vt:lpstr>
      <vt:lpstr>Clustering | General</vt:lpstr>
      <vt:lpstr>Clustering | K-Means | Hierarchical</vt:lpstr>
      <vt:lpstr>Decision Trees</vt:lpstr>
      <vt:lpstr>Decision Tree</vt:lpstr>
      <vt:lpstr>Neural Network</vt:lpstr>
      <vt:lpstr>KNN</vt:lpstr>
      <vt:lpstr>Random Forest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707  Project Report:  Food Desert Atlas</dc:title>
  <cp:lastModifiedBy>Matthew L Pergolski</cp:lastModifiedBy>
  <cp:revision>1</cp:revision>
  <dcterms:modified xsi:type="dcterms:W3CDTF">2022-03-24T19:42:35Z</dcterms:modified>
</cp:coreProperties>
</file>