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93243" autoAdjust="0"/>
  </p:normalViewPr>
  <p:slideViewPr>
    <p:cSldViewPr snapToGrid="0">
      <p:cViewPr varScale="1">
        <p:scale>
          <a:sx n="99" d="100"/>
          <a:sy n="99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417A-2FFA-B8B6-5092-7E823148C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5F002-6F09-B315-0C38-C5AAA9FF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D2E5-634E-C67D-122F-AAB752F1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B2B0-2FDE-4E68-ABFE-9CC614265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DFCBB-6A14-ABF9-F81A-3D65ED58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3F27-1421-4592-EBC6-9805B8E1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84D3-C43B-4F45-BC25-4364C41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7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66BC-4815-CB39-DB9C-938ADAD1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C06CA-77C7-2743-9F16-2937B89BB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E718-F062-89D1-7F71-02ED40FD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B2B0-2FDE-4E68-ABFE-9CC614265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DE23A-76D8-79F9-584B-C2CD0746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F48EB-A82B-1792-301F-D3C0F1D2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84D3-C43B-4F45-BC25-4364C41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0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B845A-0D3C-0D07-D95D-7F2AF766B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276BF-AC90-6F8B-6FAE-FED89C519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B0DA8-51D8-81F8-817C-27437687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B2B0-2FDE-4E68-ABFE-9CC614265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DFC67-2A40-6BE1-3EDF-9F82ADA4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1A9BA-DBF5-8646-4C79-670BBD6E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84D3-C43B-4F45-BC25-4364C41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0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9C88-903C-A1A4-9CE5-21628E9A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F543-DAD1-59F8-67B6-8EDBF596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CAC43-6AEF-3EF0-3E31-C04826AB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B2B0-2FDE-4E68-ABFE-9CC614265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D3704-14B6-DC46-C6E5-49F7C805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5358-F7A2-1FA5-0AC5-0B40734E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84D3-C43B-4F45-BC25-4364C41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9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18EC-35DC-8831-B2C9-EC5458B3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09A05-4E61-1B64-380B-CD4035A9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AB23E-BF87-DEF0-31AA-7BEB8238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B2B0-2FDE-4E68-ABFE-9CC614265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AF2E-77D2-163E-CA34-EC2430E6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24797-9262-E2E0-6E36-C8F3FDAD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84D3-C43B-4F45-BC25-4364C41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87B5-D611-C9E7-0777-939F34B6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96F8-2E68-0A58-36BE-4CAA8C1C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20874-EC82-2EC5-9152-36D1E774D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D58B1-9C5C-78E9-590F-2C8CB802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B2B0-2FDE-4E68-ABFE-9CC614265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B6D87-10F6-71FF-552E-0CC245DF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DC64F-2D92-1FFD-22B9-322E6608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84D3-C43B-4F45-BC25-4364C41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6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4DBF-5591-8FE0-04C7-8B9782C6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952B7-DB45-7CCC-D68C-9A37E3459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75866-52E6-0599-9F35-7D9A6A143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5B0A8-EB0E-15FD-A73E-DEAA152D9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7E928-0EBD-E520-B832-424BD125A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37E58-3467-C3AE-36C9-77CE240B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B2B0-2FDE-4E68-ABFE-9CC614265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F2033-F740-5668-81E8-7086CF9B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D81E2-166E-FC46-87D1-DE56A2FB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84D3-C43B-4F45-BC25-4364C41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1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42DC-E05B-4836-9D3F-C5998C03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CFBAA-A185-4785-7501-99290702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B2B0-2FDE-4E68-ABFE-9CC614265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FCA04-3D58-A7B3-ABAA-BCB8A50A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DF49F-0F46-4ACC-5BED-FC21B1A1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84D3-C43B-4F45-BC25-4364C41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99F90-93C5-50DE-0CE9-B6CA5EB0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B2B0-2FDE-4E68-ABFE-9CC614265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67921-A51F-1EBA-0A1D-E7E9DA46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E4917-21D5-41BF-D3B9-F7E0E9C1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84D3-C43B-4F45-BC25-4364C41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7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0BBA-413A-A606-9DDF-9ED58353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87B7-8476-3422-FAF3-6E6786D8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75A24-A05C-FFCC-7C42-448DA82BD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2D750-51E0-D82C-6121-E18DC540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B2B0-2FDE-4E68-ABFE-9CC614265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A1826-24C5-0583-CB07-8D7B4017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D5B5-423E-92F8-AD27-AE3167E4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84D3-C43B-4F45-BC25-4364C41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6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F10C-4895-24FB-9AA1-7D0B55CB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EB7B4-C97D-143C-F984-6D2CEEE39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26EC2-7871-FEDD-4D94-6B0296AF1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CE4A6-4F56-6403-8BDB-1ADA5A13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B2B0-2FDE-4E68-ABFE-9CC614265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8A3CE-1599-5BA5-2CF2-664D661F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31BC1-0F17-D90F-1FDF-AC026C89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84D3-C43B-4F45-BC25-4364C41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6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95FC6-C07D-8189-4CCE-C372B65F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05DB4-1E7B-0999-8689-40ABC7AD0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06EA7-1D24-B97C-4963-E0F397B01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7B2B0-2FDE-4E68-ABFE-9CC61426595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1FC2B-14E1-EE20-4A81-4AD3316F5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603CE-19E1-BA5C-C7E8-53D8340CE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184D3-C43B-4F45-BC25-4364C41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4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liottelectric.com/P/Item/ROV/ALD/Specifications/#tabSpecification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3C3A-878C-9679-FCFA-140E0CAC6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SEMROS Vendibility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F803C-C47C-D4FF-3BAE-3A35D5353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KSU Capstone Project, Spring 2024</a:t>
            </a:r>
          </a:p>
        </p:txBody>
      </p:sp>
    </p:spTree>
    <p:extLst>
      <p:ext uri="{BB962C8B-B14F-4D97-AF65-F5344CB8AC3E}">
        <p14:creationId xmlns:p14="http://schemas.microsoft.com/office/powerpoint/2010/main" val="163980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5959-13AD-56C2-144F-A265724B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1225HLSP  SCISSORS, INDUSTRIAL SHEAR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2FC43-1FA3-F6EB-6921-EB3767EC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460" y="4821697"/>
            <a:ext cx="4444917" cy="16711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7CBA1E-0D3B-B8D2-AF4B-CBAE5EB86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74" y="1360508"/>
            <a:ext cx="5458587" cy="32865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21E32F-FB1A-1E36-FDF2-80635A6F5693}"/>
              </a:ext>
            </a:extLst>
          </p:cNvPr>
          <p:cNvSpPr txBox="1"/>
          <p:nvPr/>
        </p:nvSpPr>
        <p:spPr>
          <a:xfrm>
            <a:off x="7073660" y="1811547"/>
            <a:ext cx="428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Dimensions (Proven)</a:t>
            </a:r>
          </a:p>
          <a:p>
            <a:pPr algn="ctr"/>
            <a:r>
              <a:rPr lang="en-US" sz="2400" b="1" dirty="0"/>
              <a:t>05 x 3.25 x 10.38”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2F1F5-B981-FCE7-23A7-9A20C6B2A5AE}"/>
              </a:ext>
            </a:extLst>
          </p:cNvPr>
          <p:cNvSpPr txBox="1"/>
          <p:nvPr/>
        </p:nvSpPr>
        <p:spPr>
          <a:xfrm>
            <a:off x="7200302" y="2763403"/>
            <a:ext cx="428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Dimensions (SEMROS)</a:t>
            </a:r>
          </a:p>
          <a:p>
            <a:pPr algn="ctr"/>
            <a:r>
              <a:rPr lang="en-US" sz="2400" b="1" dirty="0"/>
              <a:t>05 x 3.25 x 10.38”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D7EDF-6B4F-6A89-9698-4CDA91A1349C}"/>
              </a:ext>
            </a:extLst>
          </p:cNvPr>
          <p:cNvSpPr txBox="1"/>
          <p:nvPr/>
        </p:nvSpPr>
        <p:spPr>
          <a:xfrm>
            <a:off x="6874286" y="3862262"/>
            <a:ext cx="4280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Results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dirty="0"/>
              <a:t>Locker Vendable: Yes</a:t>
            </a:r>
            <a:br>
              <a:rPr lang="en-US" dirty="0"/>
            </a:br>
            <a:r>
              <a:rPr lang="en-US" dirty="0"/>
              <a:t>	Pro-lock Capacity: 6</a:t>
            </a:r>
          </a:p>
          <a:p>
            <a:endParaRPr lang="en-US" dirty="0"/>
          </a:p>
          <a:p>
            <a:r>
              <a:rPr lang="en-US" dirty="0"/>
              <a:t>Carousel Vendable: No</a:t>
            </a:r>
            <a:br>
              <a:rPr lang="en-US" dirty="0"/>
            </a:br>
            <a:r>
              <a:rPr lang="en-US" dirty="0"/>
              <a:t>Coil Vendable: No</a:t>
            </a:r>
          </a:p>
        </p:txBody>
      </p:sp>
    </p:spTree>
    <p:extLst>
      <p:ext uri="{BB962C8B-B14F-4D97-AF65-F5344CB8AC3E}">
        <p14:creationId xmlns:p14="http://schemas.microsoft.com/office/powerpoint/2010/main" val="210787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5D55A6-82EC-C745-0E10-08FE1FDE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38N TRIMMERS, STRAIGHT 8-1/8IN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7DD38-E4CD-8EB3-D5E6-F5801D5DEA06}"/>
              </a:ext>
            </a:extLst>
          </p:cNvPr>
          <p:cNvSpPr txBox="1"/>
          <p:nvPr/>
        </p:nvSpPr>
        <p:spPr>
          <a:xfrm>
            <a:off x="7073660" y="1811547"/>
            <a:ext cx="428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Dimensions (Proven)</a:t>
            </a:r>
          </a:p>
          <a:p>
            <a:pPr algn="ctr"/>
            <a:r>
              <a:rPr lang="en-US" sz="2400" b="1" dirty="0"/>
              <a:t>05 x 4 x 11”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4CCBA-F86E-A96E-2515-2F99ABA5E572}"/>
              </a:ext>
            </a:extLst>
          </p:cNvPr>
          <p:cNvSpPr txBox="1"/>
          <p:nvPr/>
        </p:nvSpPr>
        <p:spPr>
          <a:xfrm>
            <a:off x="7200302" y="2763403"/>
            <a:ext cx="428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Dimensions (SEMROS)</a:t>
            </a:r>
          </a:p>
          <a:p>
            <a:pPr algn="ctr"/>
            <a:r>
              <a:rPr lang="en-US" sz="2400" b="1" dirty="0"/>
              <a:t>8 x 2.5 x 1.5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7CE07B-B342-6930-CCEB-113EFC27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" y="1564188"/>
            <a:ext cx="5601482" cy="3229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EE185B-3FAF-B344-C754-7E41BC3B9BD9}"/>
              </a:ext>
            </a:extLst>
          </p:cNvPr>
          <p:cNvSpPr txBox="1"/>
          <p:nvPr/>
        </p:nvSpPr>
        <p:spPr>
          <a:xfrm>
            <a:off x="7073660" y="3773054"/>
            <a:ext cx="428014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Results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dirty="0"/>
              <a:t>Locker Vendable: Yes</a:t>
            </a:r>
            <a:br>
              <a:rPr lang="en-US" dirty="0"/>
            </a:br>
            <a:r>
              <a:rPr lang="en-US" dirty="0"/>
              <a:t>	Pro-lock Capacity: 6</a:t>
            </a:r>
          </a:p>
          <a:p>
            <a:endParaRPr lang="en-US" dirty="0"/>
          </a:p>
          <a:p>
            <a:pPr lvl="2"/>
            <a:r>
              <a:rPr lang="en-US" dirty="0"/>
              <a:t>Carousel Vendable: Yes</a:t>
            </a:r>
            <a:br>
              <a:rPr lang="en-US" dirty="0"/>
            </a:br>
            <a:r>
              <a:rPr lang="en-US" dirty="0"/>
              <a:t>Number of Slots: 4</a:t>
            </a:r>
            <a:br>
              <a:rPr lang="en-US" dirty="0"/>
            </a:br>
            <a:r>
              <a:rPr lang="en-US" dirty="0"/>
              <a:t>Carousel Capacity: 14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Coil Vendable: No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4EB4CE-EF8D-164B-BEBD-9558529F5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35" y="4190040"/>
            <a:ext cx="5849166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8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482D-9FEA-1E71-AC79-D1FC87D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PLIER,SLIP-JOINT,8	P208, Martin Sprocket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72660-FA01-72D3-1306-6BF2049CC9F2}"/>
              </a:ext>
            </a:extLst>
          </p:cNvPr>
          <p:cNvSpPr txBox="1"/>
          <p:nvPr/>
        </p:nvSpPr>
        <p:spPr>
          <a:xfrm>
            <a:off x="7073660" y="1532147"/>
            <a:ext cx="428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Dimensions (Proven)</a:t>
            </a:r>
          </a:p>
          <a:p>
            <a:pPr algn="ctr"/>
            <a:r>
              <a:rPr lang="en-US" sz="2400" b="1" dirty="0"/>
              <a:t>0.5 x 8.2 x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1FD9B-8AB1-AFBA-C146-2A471DDF7D91}"/>
              </a:ext>
            </a:extLst>
          </p:cNvPr>
          <p:cNvSpPr txBox="1"/>
          <p:nvPr/>
        </p:nvSpPr>
        <p:spPr>
          <a:xfrm>
            <a:off x="7200302" y="2484003"/>
            <a:ext cx="428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Dimensions (SEMROS)</a:t>
            </a:r>
          </a:p>
          <a:p>
            <a:pPr algn="ctr"/>
            <a:r>
              <a:rPr lang="en-US" sz="2400" b="1" dirty="0"/>
              <a:t>0.375 x 8 x 1.344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42777-3135-B0F2-6F21-4220D84FC614}"/>
              </a:ext>
            </a:extLst>
          </p:cNvPr>
          <p:cNvSpPr txBox="1"/>
          <p:nvPr/>
        </p:nvSpPr>
        <p:spPr>
          <a:xfrm>
            <a:off x="7073660" y="3429000"/>
            <a:ext cx="42801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Results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dirty="0"/>
              <a:t>Locker Vendable: Yes</a:t>
            </a:r>
            <a:br>
              <a:rPr lang="en-US" dirty="0"/>
            </a:br>
            <a:r>
              <a:rPr lang="en-US" dirty="0"/>
              <a:t>	Pro-lock Capacity: 6</a:t>
            </a:r>
          </a:p>
          <a:p>
            <a:endParaRPr lang="en-US" dirty="0"/>
          </a:p>
          <a:p>
            <a:pPr lvl="2"/>
            <a:r>
              <a:rPr lang="en-US" dirty="0"/>
              <a:t>Carousel Vendable: Yes</a:t>
            </a:r>
            <a:br>
              <a:rPr lang="en-US" dirty="0"/>
            </a:br>
            <a:r>
              <a:rPr lang="en-US" dirty="0"/>
              <a:t>Number of Slots: 2</a:t>
            </a:r>
            <a:br>
              <a:rPr lang="en-US" dirty="0"/>
            </a:br>
            <a:r>
              <a:rPr lang="en-US" dirty="0"/>
              <a:t>Carousel Capacity: 28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Coil Vendable: Yes</a:t>
            </a:r>
            <a:br>
              <a:rPr lang="en-US" dirty="0"/>
            </a:br>
            <a:r>
              <a:rPr lang="en-US" dirty="0"/>
              <a:t>Coil Type: Single</a:t>
            </a:r>
            <a:br>
              <a:rPr lang="en-US" dirty="0"/>
            </a:br>
            <a:r>
              <a:rPr lang="en-US" dirty="0"/>
              <a:t>Coil Pitch: 32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1D3426-9539-2607-FDE2-70F96019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91" y="1690688"/>
            <a:ext cx="5691208" cy="20906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7C0FA2-DE2C-F19A-51FB-F3775941D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67074"/>
            <a:ext cx="702090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5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7FCE-9FCC-8125-78C4-863DC19D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RAYOV ALD-6J	ALK D INDUSTRIAL 6P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CECBE-6CAE-6A1E-4F85-F109C3987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3692848"/>
            <a:ext cx="10297886" cy="2068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2F18AF-ACE0-CDB9-2C86-048D588DF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920" y="1948315"/>
            <a:ext cx="4257528" cy="19855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52AD97-9101-BB05-D8AB-A3515EEDE95B}"/>
              </a:ext>
            </a:extLst>
          </p:cNvPr>
          <p:cNvSpPr txBox="1"/>
          <p:nvPr/>
        </p:nvSpPr>
        <p:spPr>
          <a:xfrm>
            <a:off x="7073660" y="1532147"/>
            <a:ext cx="428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Dimensions (Proven)</a:t>
            </a:r>
          </a:p>
          <a:p>
            <a:pPr algn="ctr"/>
            <a:r>
              <a:rPr lang="en-US" sz="2400" b="1" dirty="0"/>
              <a:t>1.25 x 2.38 x 7.75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59633F-93F7-322D-41E0-DE075CD2BF1A}"/>
              </a:ext>
            </a:extLst>
          </p:cNvPr>
          <p:cNvSpPr txBox="1"/>
          <p:nvPr/>
        </p:nvSpPr>
        <p:spPr>
          <a:xfrm>
            <a:off x="7200302" y="2484003"/>
            <a:ext cx="428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Dimensions (SEMROS)</a:t>
            </a:r>
          </a:p>
          <a:p>
            <a:pPr algn="ctr"/>
            <a:r>
              <a:rPr lang="en-US" sz="2400" b="1" dirty="0"/>
              <a:t>none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89A6EA-B99B-C2FC-A27E-879AAA19DA2F}"/>
              </a:ext>
            </a:extLst>
          </p:cNvPr>
          <p:cNvSpPr txBox="1"/>
          <p:nvPr/>
        </p:nvSpPr>
        <p:spPr>
          <a:xfrm>
            <a:off x="947057" y="5917026"/>
            <a:ext cx="9661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</a:t>
            </a:r>
            <a:r>
              <a:rPr lang="en-US" dirty="0">
                <a:hlinkClick r:id="rId4"/>
              </a:rPr>
              <a:t>https://www.elliottelectric.com/P/Item/ROV/ALD/Specifications/#tabSpecifications</a:t>
            </a:r>
            <a:endParaRPr lang="en-US" dirty="0"/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178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7FCE-9FCC-8125-78C4-863DC19D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Cloth </a:t>
            </a:r>
            <a:r>
              <a:rPr lang="en-US" dirty="0" err="1"/>
              <a:t>Doodleduster</a:t>
            </a:r>
            <a:r>
              <a:rPr lang="en-US" dirty="0"/>
              <a:t> White7"x13.8" 250 </a:t>
            </a:r>
            <a:r>
              <a:rPr lang="en-US" dirty="0" err="1"/>
              <a:t>Sht</a:t>
            </a:r>
            <a:r>
              <a:rPr lang="en-US" dirty="0"/>
              <a:t>/</a:t>
            </a:r>
            <a:r>
              <a:rPr lang="en-US" dirty="0" err="1"/>
              <a:t>rl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52AD97-9101-BB05-D8AB-A3515EEDE95B}"/>
              </a:ext>
            </a:extLst>
          </p:cNvPr>
          <p:cNvSpPr txBox="1"/>
          <p:nvPr/>
        </p:nvSpPr>
        <p:spPr>
          <a:xfrm>
            <a:off x="7073660" y="1532147"/>
            <a:ext cx="428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Dimensions (Proven)</a:t>
            </a:r>
          </a:p>
          <a:p>
            <a:pPr algn="ctr"/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9.7 x</a:t>
            </a:r>
            <a:r>
              <a:rPr lang="en-US" sz="2400" b="1" dirty="0"/>
              <a:t>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17.3 x</a:t>
            </a:r>
            <a:r>
              <a:rPr lang="en-US" sz="2400" b="1" dirty="0"/>
              <a:t>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17.3</a:t>
            </a:r>
            <a:r>
              <a:rPr lang="en-US" sz="2400" b="1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59633F-93F7-322D-41E0-DE075CD2BF1A}"/>
              </a:ext>
            </a:extLst>
          </p:cNvPr>
          <p:cNvSpPr txBox="1"/>
          <p:nvPr/>
        </p:nvSpPr>
        <p:spPr>
          <a:xfrm>
            <a:off x="7200302" y="2484003"/>
            <a:ext cx="428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Dimensions (SEMROS)</a:t>
            </a:r>
          </a:p>
          <a:p>
            <a:pPr algn="ctr"/>
            <a:r>
              <a:rPr lang="en-US" sz="2400" b="1" dirty="0"/>
              <a:t>15 x 16 x 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89A6EA-B99B-C2FC-A27E-879AAA19DA2F}"/>
              </a:ext>
            </a:extLst>
          </p:cNvPr>
          <p:cNvSpPr txBox="1"/>
          <p:nvPr/>
        </p:nvSpPr>
        <p:spPr>
          <a:xfrm>
            <a:off x="396457" y="6044328"/>
            <a:ext cx="966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https://www.amazon.com/3M-Doodleduster-Cloth-White-Sheets/dp/B005AWYC7U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42BA9-80F5-4F6F-1963-84FFEE7D1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50"/>
          <a:stretch/>
        </p:blipFill>
        <p:spPr>
          <a:xfrm>
            <a:off x="1298345" y="1586546"/>
            <a:ext cx="3296110" cy="3029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16B7C9-95EC-A253-F822-4FCF0DD45D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791"/>
          <a:stretch/>
        </p:blipFill>
        <p:spPr>
          <a:xfrm>
            <a:off x="947057" y="4616013"/>
            <a:ext cx="7011378" cy="132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1609EA-88E7-F654-D460-E4364E893A96}"/>
              </a:ext>
            </a:extLst>
          </p:cNvPr>
          <p:cNvSpPr txBox="1"/>
          <p:nvPr/>
        </p:nvSpPr>
        <p:spPr>
          <a:xfrm>
            <a:off x="7073660" y="3429000"/>
            <a:ext cx="42801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Results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dirty="0"/>
              <a:t>Locker Vendable: No</a:t>
            </a:r>
          </a:p>
          <a:p>
            <a:pPr lvl="2"/>
            <a:r>
              <a:rPr lang="en-US" dirty="0"/>
              <a:t>Carousel Vendable: No</a:t>
            </a:r>
          </a:p>
          <a:p>
            <a:pPr lvl="2"/>
            <a:r>
              <a:rPr lang="en-US" dirty="0"/>
              <a:t>Coil Vendable: No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6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7FCE-9FCC-8125-78C4-863DC19D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Earplug Max Nrr33 </a:t>
            </a:r>
            <a:r>
              <a:rPr lang="en-US" dirty="0" err="1"/>
              <a:t>UncordCoral</a:t>
            </a:r>
            <a:r>
              <a:rPr lang="en-US" dirty="0"/>
              <a:t> 500 per box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52AD97-9101-BB05-D8AB-A3515EEDE95B}"/>
              </a:ext>
            </a:extLst>
          </p:cNvPr>
          <p:cNvSpPr txBox="1"/>
          <p:nvPr/>
        </p:nvSpPr>
        <p:spPr>
          <a:xfrm>
            <a:off x="7073660" y="1532147"/>
            <a:ext cx="428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Dimensions (Proven)</a:t>
            </a:r>
          </a:p>
          <a:p>
            <a:pPr algn="ctr"/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11 x 7 x 4.9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59633F-93F7-322D-41E0-DE075CD2BF1A}"/>
              </a:ext>
            </a:extLst>
          </p:cNvPr>
          <p:cNvSpPr txBox="1"/>
          <p:nvPr/>
        </p:nvSpPr>
        <p:spPr>
          <a:xfrm>
            <a:off x="7200302" y="2484003"/>
            <a:ext cx="428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Dimensions (SEMROS)</a:t>
            </a:r>
          </a:p>
          <a:p>
            <a:pPr algn="ctr"/>
            <a:r>
              <a:rPr lang="en-US" sz="2400" b="1" dirty="0"/>
              <a:t>11 x 7 x 4.9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89A6EA-B99B-C2FC-A27E-879AAA19DA2F}"/>
              </a:ext>
            </a:extLst>
          </p:cNvPr>
          <p:cNvSpPr txBox="1"/>
          <p:nvPr/>
        </p:nvSpPr>
        <p:spPr>
          <a:xfrm>
            <a:off x="396457" y="6044328"/>
            <a:ext cx="966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https://www.amazon.com/3M-Doodleduster-Cloth-White-Sheets/dp/B005AWYC7U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609EA-88E7-F654-D460-E4364E893A96}"/>
              </a:ext>
            </a:extLst>
          </p:cNvPr>
          <p:cNvSpPr txBox="1"/>
          <p:nvPr/>
        </p:nvSpPr>
        <p:spPr>
          <a:xfrm>
            <a:off x="7073660" y="3429000"/>
            <a:ext cx="42801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Results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dirty="0"/>
              <a:t>Locker Vendable: Yes</a:t>
            </a:r>
          </a:p>
          <a:p>
            <a:pPr lvl="2"/>
            <a:r>
              <a:rPr lang="en-US" dirty="0"/>
              <a:t>Carousel Vendable: No</a:t>
            </a:r>
          </a:p>
          <a:p>
            <a:pPr lvl="2"/>
            <a:r>
              <a:rPr lang="en-US" dirty="0"/>
              <a:t>Coil Vendable: No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8B649D-31DD-5F7F-D22A-A2408545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53" y="1304907"/>
            <a:ext cx="1979328" cy="27175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C2AD76-2105-3853-E079-9FE213041A55}"/>
              </a:ext>
            </a:extLst>
          </p:cNvPr>
          <p:cNvSpPr txBox="1"/>
          <p:nvPr/>
        </p:nvSpPr>
        <p:spPr>
          <a:xfrm>
            <a:off x="1181100" y="4432300"/>
            <a:ext cx="48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may improve if the item description includes the capacity in “ &lt;Count&gt; per box” form. </a:t>
            </a:r>
          </a:p>
        </p:txBody>
      </p:sp>
    </p:spTree>
    <p:extLst>
      <p:ext uri="{BB962C8B-B14F-4D97-AF65-F5344CB8AC3E}">
        <p14:creationId xmlns:p14="http://schemas.microsoft.com/office/powerpoint/2010/main" val="193831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0C6A-1B75-0D25-95A3-C97419B5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A3FF-A27D-FA59-CCDB-70881DE88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356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SEMROS Vendibility Results</vt:lpstr>
      <vt:lpstr>1225HLSP  SCISSORS, INDUSTRIAL SHEAR</vt:lpstr>
      <vt:lpstr>38N TRIMMERS, STRAIGHT 8-1/8IN</vt:lpstr>
      <vt:lpstr>PLIER,SLIP-JOINT,8 P208, Martin Sprocket</vt:lpstr>
      <vt:lpstr>RAYOV ALD-6J ALK D INDUSTRIAL 6P</vt:lpstr>
      <vt:lpstr>Cloth Doodleduster White7"x13.8" 250 Sht/rl</vt:lpstr>
      <vt:lpstr>Earplug Max Nrr33 UncordCoral 500 per box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SEMROS Vendibility Results</dc:title>
  <dc:creator>Cohen Miller</dc:creator>
  <cp:lastModifiedBy>Cohen Miller</cp:lastModifiedBy>
  <cp:revision>5</cp:revision>
  <dcterms:created xsi:type="dcterms:W3CDTF">2024-04-01T20:21:24Z</dcterms:created>
  <dcterms:modified xsi:type="dcterms:W3CDTF">2024-04-18T23:33:21Z</dcterms:modified>
</cp:coreProperties>
</file>