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B863FDF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0275213" cy="42811700"/>
  <p:notesSz cx="6669088" cy="9872663"/>
  <p:defaultTextStyle>
    <a:defPPr>
      <a:defRPr lang="en-US"/>
    </a:defPPr>
    <a:lvl1pPr marL="0" algn="l" defTabSz="2088040" rtl="0" eaLnBrk="1" latinLnBrk="0" hangingPunct="1">
      <a:defRPr sz="8200" kern="1200">
        <a:solidFill>
          <a:schemeClr val="tx1"/>
        </a:solidFill>
        <a:latin typeface="+mn-lt"/>
        <a:ea typeface="+mn-ea"/>
        <a:cs typeface="+mn-cs"/>
      </a:defRPr>
    </a:lvl1pPr>
    <a:lvl2pPr marL="2088040" algn="l" defTabSz="2088040" rtl="0" eaLnBrk="1" latinLnBrk="0" hangingPunct="1">
      <a:defRPr sz="8200" kern="1200">
        <a:solidFill>
          <a:schemeClr val="tx1"/>
        </a:solidFill>
        <a:latin typeface="+mn-lt"/>
        <a:ea typeface="+mn-ea"/>
        <a:cs typeface="+mn-cs"/>
      </a:defRPr>
    </a:lvl2pPr>
    <a:lvl3pPr marL="4176084" algn="l" defTabSz="2088040" rtl="0" eaLnBrk="1" latinLnBrk="0" hangingPunct="1">
      <a:defRPr sz="8200" kern="1200">
        <a:solidFill>
          <a:schemeClr val="tx1"/>
        </a:solidFill>
        <a:latin typeface="+mn-lt"/>
        <a:ea typeface="+mn-ea"/>
        <a:cs typeface="+mn-cs"/>
      </a:defRPr>
    </a:lvl3pPr>
    <a:lvl4pPr marL="6264124" algn="l" defTabSz="2088040" rtl="0" eaLnBrk="1" latinLnBrk="0" hangingPunct="1">
      <a:defRPr sz="8200" kern="1200">
        <a:solidFill>
          <a:schemeClr val="tx1"/>
        </a:solidFill>
        <a:latin typeface="+mn-lt"/>
        <a:ea typeface="+mn-ea"/>
        <a:cs typeface="+mn-cs"/>
      </a:defRPr>
    </a:lvl4pPr>
    <a:lvl5pPr marL="8352168" algn="l" defTabSz="2088040" rtl="0" eaLnBrk="1" latinLnBrk="0" hangingPunct="1">
      <a:defRPr sz="8200" kern="1200">
        <a:solidFill>
          <a:schemeClr val="tx1"/>
        </a:solidFill>
        <a:latin typeface="+mn-lt"/>
        <a:ea typeface="+mn-ea"/>
        <a:cs typeface="+mn-cs"/>
      </a:defRPr>
    </a:lvl5pPr>
    <a:lvl6pPr marL="10440209" algn="l" defTabSz="2088040" rtl="0" eaLnBrk="1" latinLnBrk="0" hangingPunct="1">
      <a:defRPr sz="8200" kern="1200">
        <a:solidFill>
          <a:schemeClr val="tx1"/>
        </a:solidFill>
        <a:latin typeface="+mn-lt"/>
        <a:ea typeface="+mn-ea"/>
        <a:cs typeface="+mn-cs"/>
      </a:defRPr>
    </a:lvl6pPr>
    <a:lvl7pPr marL="12528249" algn="l" defTabSz="2088040" rtl="0" eaLnBrk="1" latinLnBrk="0" hangingPunct="1">
      <a:defRPr sz="8200" kern="1200">
        <a:solidFill>
          <a:schemeClr val="tx1"/>
        </a:solidFill>
        <a:latin typeface="+mn-lt"/>
        <a:ea typeface="+mn-ea"/>
        <a:cs typeface="+mn-cs"/>
      </a:defRPr>
    </a:lvl7pPr>
    <a:lvl8pPr marL="14616293" algn="l" defTabSz="2088040" rtl="0" eaLnBrk="1" latinLnBrk="0" hangingPunct="1">
      <a:defRPr sz="8200" kern="1200">
        <a:solidFill>
          <a:schemeClr val="tx1"/>
        </a:solidFill>
        <a:latin typeface="+mn-lt"/>
        <a:ea typeface="+mn-ea"/>
        <a:cs typeface="+mn-cs"/>
      </a:defRPr>
    </a:lvl8pPr>
    <a:lvl9pPr marL="16704333" algn="l" defTabSz="2088040" rtl="0" eaLnBrk="1" latinLnBrk="0" hangingPunct="1">
      <a:defRPr sz="82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28DDC24-BC1F-614F-B647-F8542C49B107}">
          <p14:sldIdLst>
            <p14:sldId id="258"/>
          </p14:sldIdLst>
        </p14:section>
      </p14:sectionLst>
    </p:ext>
    <p:ext uri="{EFAFB233-063F-42B5-8137-9DF3F51BA10A}">
      <p15:sldGuideLst xmlns:p15="http://schemas.microsoft.com/office/powerpoint/2012/main">
        <p15:guide id="1" orient="horz" pos="4032" userDrawn="1">
          <p15:clr>
            <a:srgbClr val="A4A3A4"/>
          </p15:clr>
        </p15:guide>
        <p15:guide id="2" pos="3024" userDrawn="1">
          <p15:clr>
            <a:srgbClr val="A4A3A4"/>
          </p15:clr>
        </p15:guide>
        <p15:guide id="3" orient="horz" pos="13484">
          <p15:clr>
            <a:srgbClr val="A4A3A4"/>
          </p15:clr>
        </p15:guide>
        <p15:guide id="4" pos="953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515D88-0182-F138-4FD9-2283B5F16A9C}" name="Victoria Allgar" initials="VA" userId="Victoria Allgar" providerId="None"/>
  <p188:author id="{FBF2A3C4-A08F-4DB0-B1EF-62D20859EC98}" name="Victoria Allgar" initials="VA" userId="S::victoria.allgar@plymouth.ac.uk::3c24994b-e498-432d-8802-750f329e547e" providerId="AD"/>
  <p188:author id="{8B6B29F4-BEAB-8056-857D-8EE2DA153334}" name="Matt Page" initials="MP" userId="S::M.Page@plymouth.ac.uk::e5199d22-c2d8-4649-af22-a742c154aca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hea Dominey" initials="TD" lastIdx="18" clrIdx="0"/>
  <p:cmAuthor id="2" name="Camille Carroll" initials="CC" lastIdx="16" clrIdx="1">
    <p:extLst>
      <p:ext uri="{19B8F6BF-5375-455C-9EA6-DF929625EA0E}">
        <p15:presenceInfo xmlns:p15="http://schemas.microsoft.com/office/powerpoint/2012/main" userId="S-1-5-21-299502267-2139871995-725345543-197216" providerId="AD"/>
      </p:ext>
    </p:extLst>
  </p:cmAuthor>
  <p:cmAuthor id="3" name="Lexy Sorrell" initials="LS" lastIdx="1" clrIdx="2">
    <p:extLst>
      <p:ext uri="{19B8F6BF-5375-455C-9EA6-DF929625EA0E}">
        <p15:presenceInfo xmlns:p15="http://schemas.microsoft.com/office/powerpoint/2012/main" userId="S-1-5-21-299502267-2139871995-725345543-5599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E1A21"/>
    <a:srgbClr val="7AA6B7"/>
    <a:srgbClr val="FFFFFF"/>
    <a:srgbClr val="54566B"/>
    <a:srgbClr val="FDFBF9"/>
    <a:srgbClr val="F2C8BE"/>
    <a:srgbClr val="28323D"/>
    <a:srgbClr val="C3D7DF"/>
    <a:srgbClr val="F9F1E6"/>
    <a:srgbClr val="FCF5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42625-6039-497D-BD3B-D088A527A336}" v="1" dt="2022-09-23T08:18:48.560"/>
    <p1510:client id="{5707E05F-334A-9050-4F1D-91B016D8588C}" v="14" dt="2022-09-22T12:54:21.884"/>
    <p1510:client id="{618E8B4D-5F75-E84E-D80B-9C4FF431CED7}" v="7" dt="2022-09-22T14:09:57.942"/>
    <p1510:client id="{7E7BC126-5DE4-41E9-BC32-7E13EDB643B6}" v="10" dt="2022-09-22T13:13:04.262"/>
    <p1510:client id="{AF3C70EA-E72A-4FD0-A225-F96B380FEEE5}" v="273" dt="2022-09-23T08:16:50.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032"/>
        <p:guide pos="3024"/>
        <p:guide orient="horz" pos="13484"/>
        <p:guide pos="953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ia Allgar" userId="S::victoria.allgar@plymouth.ac.uk::3c24994b-e498-432d-8802-750f329e547e" providerId="AD" clId="Web-{5707E05F-334A-9050-4F1D-91B016D8588C}"/>
    <pc:docChg chg="mod modSld">
      <pc:chgData name="Victoria Allgar" userId="S::victoria.allgar@plymouth.ac.uk::3c24994b-e498-432d-8802-750f329e547e" providerId="AD" clId="Web-{5707E05F-334A-9050-4F1D-91B016D8588C}" dt="2022-09-22T12:54:21.852" v="7" actId="20577"/>
      <pc:docMkLst>
        <pc:docMk/>
      </pc:docMkLst>
      <pc:sldChg chg="modSp addCm">
        <pc:chgData name="Victoria Allgar" userId="S::victoria.allgar@plymouth.ac.uk::3c24994b-e498-432d-8802-750f329e547e" providerId="AD" clId="Web-{5707E05F-334A-9050-4F1D-91B016D8588C}" dt="2022-09-22T12:54:21.852" v="7" actId="20577"/>
        <pc:sldMkLst>
          <pc:docMk/>
          <pc:sldMk cId="3093560827" sldId="258"/>
        </pc:sldMkLst>
        <pc:spChg chg="mod">
          <ac:chgData name="Victoria Allgar" userId="S::victoria.allgar@plymouth.ac.uk::3c24994b-e498-432d-8802-750f329e547e" providerId="AD" clId="Web-{5707E05F-334A-9050-4F1D-91B016D8588C}" dt="2022-09-22T12:52:10.734" v="1" actId="20577"/>
          <ac:spMkLst>
            <pc:docMk/>
            <pc:sldMk cId="3093560827" sldId="258"/>
            <ac:spMk id="12" creationId="{00000000-0000-0000-0000-000000000000}"/>
          </ac:spMkLst>
        </pc:spChg>
        <pc:spChg chg="mod">
          <ac:chgData name="Victoria Allgar" userId="S::victoria.allgar@plymouth.ac.uk::3c24994b-e498-432d-8802-750f329e547e" providerId="AD" clId="Web-{5707E05F-334A-9050-4F1D-91B016D8588C}" dt="2022-09-22T12:54:21.852" v="7" actId="20577"/>
          <ac:spMkLst>
            <pc:docMk/>
            <pc:sldMk cId="3093560827" sldId="258"/>
            <ac:spMk id="13" creationId="{00000000-0000-0000-0000-000000000000}"/>
          </ac:spMkLst>
        </pc:spChg>
      </pc:sldChg>
    </pc:docChg>
  </pc:docChgLst>
  <pc:docChgLst>
    <pc:chgData name="Matt Page" userId="e5199d22-c2d8-4649-af22-a742c154aca4" providerId="ADAL" clId="{7E7BC126-5DE4-41E9-BC32-7E13EDB643B6}"/>
    <pc:docChg chg="modSld">
      <pc:chgData name="Matt Page" userId="e5199d22-c2d8-4649-af22-a742c154aca4" providerId="ADAL" clId="{7E7BC126-5DE4-41E9-BC32-7E13EDB643B6}" dt="2022-09-22T13:13:04.262" v="9"/>
      <pc:docMkLst>
        <pc:docMk/>
      </pc:docMkLst>
      <pc:sldChg chg="modSp mod addCm">
        <pc:chgData name="Matt Page" userId="e5199d22-c2d8-4649-af22-a742c154aca4" providerId="ADAL" clId="{7E7BC126-5DE4-41E9-BC32-7E13EDB643B6}" dt="2022-09-22T13:13:04.262" v="9"/>
        <pc:sldMkLst>
          <pc:docMk/>
          <pc:sldMk cId="3093560827" sldId="258"/>
        </pc:sldMkLst>
        <pc:spChg chg="mod">
          <ac:chgData name="Matt Page" userId="e5199d22-c2d8-4649-af22-a742c154aca4" providerId="ADAL" clId="{7E7BC126-5DE4-41E9-BC32-7E13EDB643B6}" dt="2022-09-22T13:12:41.667" v="8" actId="20577"/>
          <ac:spMkLst>
            <pc:docMk/>
            <pc:sldMk cId="3093560827" sldId="258"/>
            <ac:spMk id="68" creationId="{8145D9DA-70F4-F749-9B0D-2F824A088EE1}"/>
          </ac:spMkLst>
        </pc:spChg>
      </pc:sldChg>
    </pc:docChg>
  </pc:docChgLst>
  <pc:docChgLst>
    <pc:chgData name="Matthew Bailey" userId="5ea0a175-621e-4f91-8815-27ab4e985a55" providerId="ADAL" clId="{AF3C70EA-E72A-4FD0-A225-F96B380FEEE5}"/>
    <pc:docChg chg="undo custSel modSld">
      <pc:chgData name="Matthew Bailey" userId="5ea0a175-621e-4f91-8815-27ab4e985a55" providerId="ADAL" clId="{AF3C70EA-E72A-4FD0-A225-F96B380FEEE5}" dt="2022-09-23T08:16:50.595" v="593" actId="20577"/>
      <pc:docMkLst>
        <pc:docMk/>
      </pc:docMkLst>
      <pc:sldChg chg="addSp modSp mod modCm">
        <pc:chgData name="Matthew Bailey" userId="5ea0a175-621e-4f91-8815-27ab4e985a55" providerId="ADAL" clId="{AF3C70EA-E72A-4FD0-A225-F96B380FEEE5}" dt="2022-09-23T08:16:50.595" v="593" actId="20577"/>
        <pc:sldMkLst>
          <pc:docMk/>
          <pc:sldMk cId="3093560827" sldId="258"/>
        </pc:sldMkLst>
        <pc:spChg chg="mod">
          <ac:chgData name="Matthew Bailey" userId="5ea0a175-621e-4f91-8815-27ab4e985a55" providerId="ADAL" clId="{AF3C70EA-E72A-4FD0-A225-F96B380FEEE5}" dt="2022-09-23T07:22:16.927" v="539" actId="20577"/>
          <ac:spMkLst>
            <pc:docMk/>
            <pc:sldMk cId="3093560827" sldId="258"/>
            <ac:spMk id="12" creationId="{00000000-0000-0000-0000-000000000000}"/>
          </ac:spMkLst>
        </pc:spChg>
        <pc:spChg chg="mod">
          <ac:chgData name="Matthew Bailey" userId="5ea0a175-621e-4f91-8815-27ab4e985a55" providerId="ADAL" clId="{AF3C70EA-E72A-4FD0-A225-F96B380FEEE5}" dt="2022-09-23T08:16:50.595" v="593" actId="20577"/>
          <ac:spMkLst>
            <pc:docMk/>
            <pc:sldMk cId="3093560827" sldId="258"/>
            <ac:spMk id="13" creationId="{00000000-0000-0000-0000-000000000000}"/>
          </ac:spMkLst>
        </pc:spChg>
        <pc:spChg chg="mod">
          <ac:chgData name="Matthew Bailey" userId="5ea0a175-621e-4f91-8815-27ab4e985a55" providerId="ADAL" clId="{AF3C70EA-E72A-4FD0-A225-F96B380FEEE5}" dt="2022-09-23T07:18:10.206" v="517" actId="14100"/>
          <ac:spMkLst>
            <pc:docMk/>
            <pc:sldMk cId="3093560827" sldId="258"/>
            <ac:spMk id="15" creationId="{865E3EDF-3480-474E-A054-291021B98344}"/>
          </ac:spMkLst>
        </pc:spChg>
        <pc:spChg chg="mod">
          <ac:chgData name="Matthew Bailey" userId="5ea0a175-621e-4f91-8815-27ab4e985a55" providerId="ADAL" clId="{AF3C70EA-E72A-4FD0-A225-F96B380FEEE5}" dt="2022-09-23T07:18:15.013" v="518" actId="14100"/>
          <ac:spMkLst>
            <pc:docMk/>
            <pc:sldMk cId="3093560827" sldId="258"/>
            <ac:spMk id="20" creationId="{1B73483E-2FB5-4CD3-825A-686536DD20A8}"/>
          </ac:spMkLst>
        </pc:spChg>
        <pc:spChg chg="mod">
          <ac:chgData name="Matthew Bailey" userId="5ea0a175-621e-4f91-8815-27ab4e985a55" providerId="ADAL" clId="{AF3C70EA-E72A-4FD0-A225-F96B380FEEE5}" dt="2022-09-23T07:20:12.725" v="534" actId="14100"/>
          <ac:spMkLst>
            <pc:docMk/>
            <pc:sldMk cId="3093560827" sldId="258"/>
            <ac:spMk id="31" creationId="{00000000-0000-0000-0000-000000000000}"/>
          </ac:spMkLst>
        </pc:spChg>
        <pc:spChg chg="mod">
          <ac:chgData name="Matthew Bailey" userId="5ea0a175-621e-4f91-8815-27ab4e985a55" providerId="ADAL" clId="{AF3C70EA-E72A-4FD0-A225-F96B380FEEE5}" dt="2022-09-23T07:19:05.858" v="525" actId="1076"/>
          <ac:spMkLst>
            <pc:docMk/>
            <pc:sldMk cId="3093560827" sldId="258"/>
            <ac:spMk id="36" creationId="{00000000-0000-0000-0000-000000000000}"/>
          </ac:spMkLst>
        </pc:spChg>
        <pc:spChg chg="mod">
          <ac:chgData name="Matthew Bailey" userId="5ea0a175-621e-4f91-8815-27ab4e985a55" providerId="ADAL" clId="{AF3C70EA-E72A-4FD0-A225-F96B380FEEE5}" dt="2022-09-23T07:20:07.027" v="533" actId="14100"/>
          <ac:spMkLst>
            <pc:docMk/>
            <pc:sldMk cId="3093560827" sldId="258"/>
            <ac:spMk id="38" creationId="{00000000-0000-0000-0000-000000000000}"/>
          </ac:spMkLst>
        </pc:spChg>
        <pc:spChg chg="mod">
          <ac:chgData name="Matthew Bailey" userId="5ea0a175-621e-4f91-8815-27ab4e985a55" providerId="ADAL" clId="{AF3C70EA-E72A-4FD0-A225-F96B380FEEE5}" dt="2022-09-23T08:07:28.626" v="557" actId="20577"/>
          <ac:spMkLst>
            <pc:docMk/>
            <pc:sldMk cId="3093560827" sldId="258"/>
            <ac:spMk id="42" creationId="{00000000-0000-0000-0000-000000000000}"/>
          </ac:spMkLst>
        </pc:spChg>
        <pc:spChg chg="mod">
          <ac:chgData name="Matthew Bailey" userId="5ea0a175-621e-4f91-8815-27ab4e985a55" providerId="ADAL" clId="{AF3C70EA-E72A-4FD0-A225-F96B380FEEE5}" dt="2022-09-23T07:24:38.785" v="553" actId="1076"/>
          <ac:spMkLst>
            <pc:docMk/>
            <pc:sldMk cId="3093560827" sldId="258"/>
            <ac:spMk id="68" creationId="{8145D9DA-70F4-F749-9B0D-2F824A088EE1}"/>
          </ac:spMkLst>
        </pc:spChg>
        <pc:spChg chg="mod">
          <ac:chgData name="Matthew Bailey" userId="5ea0a175-621e-4f91-8815-27ab4e985a55" providerId="ADAL" clId="{AF3C70EA-E72A-4FD0-A225-F96B380FEEE5}" dt="2022-09-23T07:23:36.740" v="542" actId="14100"/>
          <ac:spMkLst>
            <pc:docMk/>
            <pc:sldMk cId="3093560827" sldId="258"/>
            <ac:spMk id="70" creationId="{EC318109-08A6-9E48-B030-9FE2E982E3BB}"/>
          </ac:spMkLst>
        </pc:spChg>
        <pc:spChg chg="mod">
          <ac:chgData name="Matthew Bailey" userId="5ea0a175-621e-4f91-8815-27ab4e985a55" providerId="ADAL" clId="{AF3C70EA-E72A-4FD0-A225-F96B380FEEE5}" dt="2022-09-23T07:23:49.168" v="545" actId="1076"/>
          <ac:spMkLst>
            <pc:docMk/>
            <pc:sldMk cId="3093560827" sldId="258"/>
            <ac:spMk id="71" creationId="{EC318109-08A6-9E48-B030-9FE2E982E3BB}"/>
          </ac:spMkLst>
        </pc:spChg>
        <pc:spChg chg="mod">
          <ac:chgData name="Matthew Bailey" userId="5ea0a175-621e-4f91-8815-27ab4e985a55" providerId="ADAL" clId="{AF3C70EA-E72A-4FD0-A225-F96B380FEEE5}" dt="2022-09-23T07:20:18.992" v="535" actId="14100"/>
          <ac:spMkLst>
            <pc:docMk/>
            <pc:sldMk cId="3093560827" sldId="258"/>
            <ac:spMk id="84" creationId="{00000000-0000-0000-0000-000000000000}"/>
          </ac:spMkLst>
        </pc:spChg>
        <pc:spChg chg="mod">
          <ac:chgData name="Matthew Bailey" userId="5ea0a175-621e-4f91-8815-27ab4e985a55" providerId="ADAL" clId="{AF3C70EA-E72A-4FD0-A225-F96B380FEEE5}" dt="2022-09-23T07:19:34.285" v="529" actId="14100"/>
          <ac:spMkLst>
            <pc:docMk/>
            <pc:sldMk cId="3093560827" sldId="258"/>
            <ac:spMk id="93" creationId="{00000000-0000-0000-0000-000000000000}"/>
          </ac:spMkLst>
        </pc:spChg>
        <pc:spChg chg="mod">
          <ac:chgData name="Matthew Bailey" userId="5ea0a175-621e-4f91-8815-27ab4e985a55" providerId="ADAL" clId="{AF3C70EA-E72A-4FD0-A225-F96B380FEEE5}" dt="2022-09-23T07:19:40.223" v="530" actId="14100"/>
          <ac:spMkLst>
            <pc:docMk/>
            <pc:sldMk cId="3093560827" sldId="258"/>
            <ac:spMk id="100" creationId="{00000000-0000-0000-0000-000000000000}"/>
          </ac:spMkLst>
        </pc:spChg>
        <pc:spChg chg="mod">
          <ac:chgData name="Matthew Bailey" userId="5ea0a175-621e-4f91-8815-27ab4e985a55" providerId="ADAL" clId="{AF3C70EA-E72A-4FD0-A225-F96B380FEEE5}" dt="2022-09-23T07:18:20.558" v="519" actId="14100"/>
          <ac:spMkLst>
            <pc:docMk/>
            <pc:sldMk cId="3093560827" sldId="258"/>
            <ac:spMk id="157" creationId="{00000000-0000-0000-0000-000000000000}"/>
          </ac:spMkLst>
        </pc:spChg>
        <pc:picChg chg="mod">
          <ac:chgData name="Matthew Bailey" userId="5ea0a175-621e-4f91-8815-27ab4e985a55" providerId="ADAL" clId="{AF3C70EA-E72A-4FD0-A225-F96B380FEEE5}" dt="2022-09-23T07:25:22.218" v="556" actId="1076"/>
          <ac:picMkLst>
            <pc:docMk/>
            <pc:sldMk cId="3093560827" sldId="258"/>
            <ac:picMk id="17" creationId="{0708C457-C153-4EDF-AD51-3014D051E4B9}"/>
          </ac:picMkLst>
        </pc:picChg>
        <pc:picChg chg="mod">
          <ac:chgData name="Matthew Bailey" userId="5ea0a175-621e-4f91-8815-27ab4e985a55" providerId="ADAL" clId="{AF3C70EA-E72A-4FD0-A225-F96B380FEEE5}" dt="2022-09-23T07:18:45.194" v="522" actId="14100"/>
          <ac:picMkLst>
            <pc:docMk/>
            <pc:sldMk cId="3093560827" sldId="258"/>
            <ac:picMk id="41" creationId="{49EDD09F-9E2D-4837-8D40-BE50CCCBC877}"/>
          </ac:picMkLst>
        </pc:picChg>
        <pc:picChg chg="mod">
          <ac:chgData name="Matthew Bailey" userId="5ea0a175-621e-4f91-8815-27ab4e985a55" providerId="ADAL" clId="{AF3C70EA-E72A-4FD0-A225-F96B380FEEE5}" dt="2022-09-23T07:23:58.758" v="547" actId="1076"/>
          <ac:picMkLst>
            <pc:docMk/>
            <pc:sldMk cId="3093560827" sldId="258"/>
            <ac:picMk id="67" creationId="{00000000-0000-0000-0000-000000000000}"/>
          </ac:picMkLst>
        </pc:picChg>
        <pc:picChg chg="add mod">
          <ac:chgData name="Matthew Bailey" userId="5ea0a175-621e-4f91-8815-27ab4e985a55" providerId="ADAL" clId="{AF3C70EA-E72A-4FD0-A225-F96B380FEEE5}" dt="2022-09-23T07:24:42.531" v="554" actId="1076"/>
          <ac:picMkLst>
            <pc:docMk/>
            <pc:sldMk cId="3093560827" sldId="258"/>
            <ac:picMk id="1026" creationId="{FFFC6A00-1D46-47E8-9712-694EC91F54D5}"/>
          </ac:picMkLst>
        </pc:picChg>
      </pc:sldChg>
    </pc:docChg>
  </pc:docChgLst>
  <pc:docChgLst>
    <pc:chgData name="Matthew Bailey" userId="S::matthew.bailey@plymouth.ac.uk::5ea0a175-621e-4f91-8815-27ab4e985a55" providerId="AD" clId="Web-{618E8B4D-5F75-E84E-D80B-9C4FF431CED7}"/>
    <pc:docChg chg="modSld">
      <pc:chgData name="Matthew Bailey" userId="S::matthew.bailey@plymouth.ac.uk::5ea0a175-621e-4f91-8815-27ab4e985a55" providerId="AD" clId="Web-{618E8B4D-5F75-E84E-D80B-9C4FF431CED7}" dt="2022-09-22T14:09:57.411" v="4" actId="20577"/>
      <pc:docMkLst>
        <pc:docMk/>
      </pc:docMkLst>
      <pc:sldChg chg="modSp">
        <pc:chgData name="Matthew Bailey" userId="S::matthew.bailey@plymouth.ac.uk::5ea0a175-621e-4f91-8815-27ab4e985a55" providerId="AD" clId="Web-{618E8B4D-5F75-E84E-D80B-9C4FF431CED7}" dt="2022-09-22T14:09:57.411" v="4" actId="20577"/>
        <pc:sldMkLst>
          <pc:docMk/>
          <pc:sldMk cId="3093560827" sldId="258"/>
        </pc:sldMkLst>
        <pc:spChg chg="mod">
          <ac:chgData name="Matthew Bailey" userId="S::matthew.bailey@plymouth.ac.uk::5ea0a175-621e-4f91-8815-27ab4e985a55" providerId="AD" clId="Web-{618E8B4D-5F75-E84E-D80B-9C4FF431CED7}" dt="2022-09-22T14:09:57.411" v="4" actId="20577"/>
          <ac:spMkLst>
            <pc:docMk/>
            <pc:sldMk cId="3093560827" sldId="258"/>
            <ac:spMk id="36" creationId="{00000000-0000-0000-0000-000000000000}"/>
          </ac:spMkLst>
        </pc:spChg>
      </pc:sldChg>
    </pc:docChg>
  </pc:docChgLst>
  <pc:docChgLst>
    <pc:chgData name="Victoria Allgar" userId="3c24994b-e498-432d-8802-750f329e547e" providerId="ADAL" clId="{515EAB5C-A1CA-4B27-8249-40832FAFD269}"/>
    <pc:docChg chg="custSel modSld">
      <pc:chgData name="Victoria Allgar" userId="3c24994b-e498-432d-8802-750f329e547e" providerId="ADAL" clId="{515EAB5C-A1CA-4B27-8249-40832FAFD269}" dt="2022-09-22T13:02:42.357" v="205" actId="6549"/>
      <pc:docMkLst>
        <pc:docMk/>
      </pc:docMkLst>
      <pc:sldChg chg="modSp mod addCm delCm modCm">
        <pc:chgData name="Victoria Allgar" userId="3c24994b-e498-432d-8802-750f329e547e" providerId="ADAL" clId="{515EAB5C-A1CA-4B27-8249-40832FAFD269}" dt="2022-09-22T13:02:42.357" v="205" actId="6549"/>
        <pc:sldMkLst>
          <pc:docMk/>
          <pc:sldMk cId="3093560827" sldId="258"/>
        </pc:sldMkLst>
        <pc:spChg chg="mod">
          <ac:chgData name="Victoria Allgar" userId="3c24994b-e498-432d-8802-750f329e547e" providerId="ADAL" clId="{515EAB5C-A1CA-4B27-8249-40832FAFD269}" dt="2022-09-22T12:56:48.162" v="22" actId="20577"/>
          <ac:spMkLst>
            <pc:docMk/>
            <pc:sldMk cId="3093560827" sldId="258"/>
            <ac:spMk id="13" creationId="{00000000-0000-0000-0000-000000000000}"/>
          </ac:spMkLst>
        </pc:spChg>
        <pc:spChg chg="mod">
          <ac:chgData name="Victoria Allgar" userId="3c24994b-e498-432d-8802-750f329e547e" providerId="ADAL" clId="{515EAB5C-A1CA-4B27-8249-40832FAFD269}" dt="2022-09-22T12:58:56.987" v="84" actId="20577"/>
          <ac:spMkLst>
            <pc:docMk/>
            <pc:sldMk cId="3093560827" sldId="258"/>
            <ac:spMk id="31" creationId="{00000000-0000-0000-0000-000000000000}"/>
          </ac:spMkLst>
        </pc:spChg>
        <pc:spChg chg="mod">
          <ac:chgData name="Victoria Allgar" userId="3c24994b-e498-432d-8802-750f329e547e" providerId="ADAL" clId="{515EAB5C-A1CA-4B27-8249-40832FAFD269}" dt="2022-09-22T12:55:40.913" v="15" actId="6549"/>
          <ac:spMkLst>
            <pc:docMk/>
            <pc:sldMk cId="3093560827" sldId="258"/>
            <ac:spMk id="42" creationId="{00000000-0000-0000-0000-000000000000}"/>
          </ac:spMkLst>
        </pc:spChg>
        <pc:spChg chg="mod">
          <ac:chgData name="Victoria Allgar" userId="3c24994b-e498-432d-8802-750f329e547e" providerId="ADAL" clId="{515EAB5C-A1CA-4B27-8249-40832FAFD269}" dt="2022-09-22T12:56:21.982" v="18" actId="6549"/>
          <ac:spMkLst>
            <pc:docMk/>
            <pc:sldMk cId="3093560827" sldId="258"/>
            <ac:spMk id="82" creationId="{00000000-0000-0000-0000-000000000000}"/>
          </ac:spMkLst>
        </pc:spChg>
        <pc:spChg chg="mod">
          <ac:chgData name="Victoria Allgar" userId="3c24994b-e498-432d-8802-750f329e547e" providerId="ADAL" clId="{515EAB5C-A1CA-4B27-8249-40832FAFD269}" dt="2022-09-22T13:02:42.357" v="205" actId="6549"/>
          <ac:spMkLst>
            <pc:docMk/>
            <pc:sldMk cId="3093560827" sldId="258"/>
            <ac:spMk id="100" creationId="{00000000-0000-0000-0000-000000000000}"/>
          </ac:spMkLst>
        </pc:spChg>
      </pc:sldChg>
    </pc:docChg>
  </pc:docChgLst>
</pc:chgInfo>
</file>

<file path=ppt/comments/modernComment_102_B863FDFB.xml><?xml version="1.0" encoding="utf-8"?>
<p188:cmLst xmlns:a="http://schemas.openxmlformats.org/drawingml/2006/main" xmlns:r="http://schemas.openxmlformats.org/officeDocument/2006/relationships" xmlns:p188="http://schemas.microsoft.com/office/powerpoint/2018/8/main">
  <p188:cm id="{BC35315C-0458-4F0A-A297-FACD868A1A3B}" authorId="{82515D88-0182-F138-4FD9-2283B5F16A9C}" status="resolved" created="2022-09-22T12:56:11.559" complete="100000">
    <ac:txMkLst xmlns:ac="http://schemas.microsoft.com/office/drawing/2013/main/command">
      <pc:docMk xmlns:pc="http://schemas.microsoft.com/office/powerpoint/2013/main/command"/>
      <pc:sldMk xmlns:pc="http://schemas.microsoft.com/office/powerpoint/2013/main/command" cId="3093560827" sldId="258"/>
      <ac:spMk id="42" creationId="{00000000-0000-0000-0000-000000000000}"/>
      <ac:txMk cp="85" len="143">
        <ac:context len="347" hash="849052530"/>
      </ac:txMk>
    </ac:txMkLst>
    <p188:pos x="14530978" y="1361348"/>
    <p188:txBody>
      <a:bodyPr/>
      <a:lstStyle/>
      <a:p>
        <a:r>
          <a:rPr lang="en-GB"/>
          <a:t>I have tweaked this but just check.</a:t>
        </a:r>
      </a:p>
    </p188:txBody>
  </p188:cm>
  <p188:cm id="{57AA7682-6609-4F91-8DED-1A72813F73CA}" authorId="{82515D88-0182-F138-4FD9-2283B5F16A9C}" status="resolved" created="2022-09-22T13:02:09.125" complete="100000">
    <ac:txMkLst xmlns:ac="http://schemas.microsoft.com/office/drawing/2013/main/command">
      <pc:docMk xmlns:pc="http://schemas.microsoft.com/office/powerpoint/2013/main/command"/>
      <pc:sldMk xmlns:pc="http://schemas.microsoft.com/office/powerpoint/2013/main/command" cId="3093560827" sldId="258"/>
      <ac:spMk id="12" creationId="{00000000-0000-0000-0000-000000000000}"/>
      <ac:txMk cp="0" len="93">
        <ac:context len="94" hash="1878339533"/>
      </ac:txMk>
    </ac:txMkLst>
    <p188:pos x="23199791" y="809187"/>
    <p188:txBody>
      <a:bodyPr/>
      <a:lstStyle/>
      <a:p>
        <a:r>
          <a:rPr lang="en-GB"/>
          <a:t>I have taken out various 'we' and 'ours', just to make it less specific to us.</a:t>
        </a:r>
      </a:p>
    </p188:txBody>
  </p188:cm>
  <p188:cm id="{D57E6E02-B7A6-451F-A1B7-1D6BA352EB01}" authorId="{8B6B29F4-BEAB-8056-857D-8EE2DA153334}" status="resolved" created="2022-09-22T13:13:03.662" complete="100000">
    <ac:deMkLst xmlns:ac="http://schemas.microsoft.com/office/drawing/2013/main/command">
      <pc:docMk xmlns:pc="http://schemas.microsoft.com/office/powerpoint/2013/main/command"/>
      <pc:sldMk xmlns:pc="http://schemas.microsoft.com/office/powerpoint/2013/main/command" cId="3093560827" sldId="258"/>
      <ac:spMk id="68" creationId="{8145D9DA-70F4-F749-9B0D-2F824A088EE1}"/>
    </ac:deMkLst>
    <p188:txBody>
      <a:bodyPr/>
      <a:lstStyle/>
      <a:p>
        <a:r>
          <a:rPr lang="en-GB"/>
          <a:t>I have amended our web address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D1E4315C-32C9-F34E-94B6-4EAFE99A47E5}" type="datetimeFigureOut">
              <a:rPr lang="en-US" smtClean="0"/>
              <a:t>9/23/2022</a:t>
            </a:fld>
            <a:endParaRPr lang="en-US"/>
          </a:p>
        </p:txBody>
      </p:sp>
      <p:sp>
        <p:nvSpPr>
          <p:cNvPr id="4" name="Slide Image Placeholder 3"/>
          <p:cNvSpPr>
            <a:spLocks noGrp="1" noRot="1" noChangeAspect="1"/>
          </p:cNvSpPr>
          <p:nvPr>
            <p:ph type="sldImg" idx="2"/>
          </p:nvPr>
        </p:nvSpPr>
        <p:spPr>
          <a:xfrm>
            <a:off x="2025650" y="739775"/>
            <a:ext cx="2617788"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689515"/>
            <a:ext cx="5335270" cy="444269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77317"/>
            <a:ext cx="2889938" cy="4936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377317"/>
            <a:ext cx="2889938" cy="493633"/>
          </a:xfrm>
          <a:prstGeom prst="rect">
            <a:avLst/>
          </a:prstGeom>
        </p:spPr>
        <p:txBody>
          <a:bodyPr vert="horz" lIns="91440" tIns="45720" rIns="91440" bIns="45720" rtlCol="0" anchor="b"/>
          <a:lstStyle>
            <a:lvl1pPr algn="r">
              <a:defRPr sz="1200"/>
            </a:lvl1pPr>
          </a:lstStyle>
          <a:p>
            <a:fld id="{EE004285-61CA-AF4D-BBD2-F8A0F158474D}" type="slidenum">
              <a:rPr lang="en-US" smtClean="0"/>
              <a:t>‹#›</a:t>
            </a:fld>
            <a:endParaRPr lang="en-US"/>
          </a:p>
        </p:txBody>
      </p:sp>
    </p:spTree>
    <p:extLst>
      <p:ext uri="{BB962C8B-B14F-4D97-AF65-F5344CB8AC3E}">
        <p14:creationId xmlns:p14="http://schemas.microsoft.com/office/powerpoint/2010/main" val="3985181438"/>
      </p:ext>
    </p:extLst>
  </p:cSld>
  <p:clrMap bg1="lt1" tx1="dk1" bg2="lt2" tx2="dk2" accent1="accent1" accent2="accent2" accent3="accent3" accent4="accent4" accent5="accent5" accent6="accent6" hlink="hlink" folHlink="folHlink"/>
  <p:notesStyle>
    <a:lvl1pPr marL="0" algn="l" defTabSz="457167" rtl="0" eaLnBrk="1" latinLnBrk="0" hangingPunct="1">
      <a:defRPr sz="1200" kern="1200">
        <a:solidFill>
          <a:schemeClr val="tx1"/>
        </a:solidFill>
        <a:latin typeface="+mn-lt"/>
        <a:ea typeface="+mn-ea"/>
        <a:cs typeface="+mn-cs"/>
      </a:defRPr>
    </a:lvl1pPr>
    <a:lvl2pPr marL="457167" algn="l" defTabSz="457167" rtl="0" eaLnBrk="1" latinLnBrk="0" hangingPunct="1">
      <a:defRPr sz="1200" kern="1200">
        <a:solidFill>
          <a:schemeClr val="tx1"/>
        </a:solidFill>
        <a:latin typeface="+mn-lt"/>
        <a:ea typeface="+mn-ea"/>
        <a:cs typeface="+mn-cs"/>
      </a:defRPr>
    </a:lvl2pPr>
    <a:lvl3pPr marL="914333" algn="l" defTabSz="457167" rtl="0" eaLnBrk="1" latinLnBrk="0" hangingPunct="1">
      <a:defRPr sz="1200" kern="1200">
        <a:solidFill>
          <a:schemeClr val="tx1"/>
        </a:solidFill>
        <a:latin typeface="+mn-lt"/>
        <a:ea typeface="+mn-ea"/>
        <a:cs typeface="+mn-cs"/>
      </a:defRPr>
    </a:lvl3pPr>
    <a:lvl4pPr marL="1371497" algn="l" defTabSz="457167" rtl="0" eaLnBrk="1" latinLnBrk="0" hangingPunct="1">
      <a:defRPr sz="1200" kern="1200">
        <a:solidFill>
          <a:schemeClr val="tx1"/>
        </a:solidFill>
        <a:latin typeface="+mn-lt"/>
        <a:ea typeface="+mn-ea"/>
        <a:cs typeface="+mn-cs"/>
      </a:defRPr>
    </a:lvl4pPr>
    <a:lvl5pPr marL="1828663" algn="l" defTabSz="457167" rtl="0" eaLnBrk="1" latinLnBrk="0" hangingPunct="1">
      <a:defRPr sz="1200" kern="1200">
        <a:solidFill>
          <a:schemeClr val="tx1"/>
        </a:solidFill>
        <a:latin typeface="+mn-lt"/>
        <a:ea typeface="+mn-ea"/>
        <a:cs typeface="+mn-cs"/>
      </a:defRPr>
    </a:lvl5pPr>
    <a:lvl6pPr marL="2285830" algn="l" defTabSz="457167" rtl="0" eaLnBrk="1" latinLnBrk="0" hangingPunct="1">
      <a:defRPr sz="1200" kern="1200">
        <a:solidFill>
          <a:schemeClr val="tx1"/>
        </a:solidFill>
        <a:latin typeface="+mn-lt"/>
        <a:ea typeface="+mn-ea"/>
        <a:cs typeface="+mn-cs"/>
      </a:defRPr>
    </a:lvl6pPr>
    <a:lvl7pPr marL="2742997" algn="l" defTabSz="457167" rtl="0" eaLnBrk="1" latinLnBrk="0" hangingPunct="1">
      <a:defRPr sz="1200" kern="1200">
        <a:solidFill>
          <a:schemeClr val="tx1"/>
        </a:solidFill>
        <a:latin typeface="+mn-lt"/>
        <a:ea typeface="+mn-ea"/>
        <a:cs typeface="+mn-cs"/>
      </a:defRPr>
    </a:lvl7pPr>
    <a:lvl8pPr marL="3200163" algn="l" defTabSz="457167" rtl="0" eaLnBrk="1" latinLnBrk="0" hangingPunct="1">
      <a:defRPr sz="1200" kern="1200">
        <a:solidFill>
          <a:schemeClr val="tx1"/>
        </a:solidFill>
        <a:latin typeface="+mn-lt"/>
        <a:ea typeface="+mn-ea"/>
        <a:cs typeface="+mn-cs"/>
      </a:defRPr>
    </a:lvl8pPr>
    <a:lvl9pPr marL="3657327" algn="l" defTabSz="45716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86"/>
            <a:ext cx="25733931" cy="9176768"/>
          </a:xfrm>
        </p:spPr>
        <p:txBody>
          <a:bodyPr/>
          <a:lstStyle/>
          <a:p>
            <a:r>
              <a:rPr lang="en-GB"/>
              <a:t>Click to edit Master title style</a:t>
            </a:r>
            <a:endParaRPr lang="en-US"/>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36948" indent="0" algn="ctr">
              <a:buNone/>
              <a:defRPr>
                <a:solidFill>
                  <a:schemeClr val="tx1">
                    <a:tint val="75000"/>
                  </a:schemeClr>
                </a:solidFill>
              </a:defRPr>
            </a:lvl2pPr>
            <a:lvl3pPr marL="4073896" indent="0" algn="ctr">
              <a:buNone/>
              <a:defRPr>
                <a:solidFill>
                  <a:schemeClr val="tx1">
                    <a:tint val="75000"/>
                  </a:schemeClr>
                </a:solidFill>
              </a:defRPr>
            </a:lvl3pPr>
            <a:lvl4pPr marL="6110844" indent="0" algn="ctr">
              <a:buNone/>
              <a:defRPr>
                <a:solidFill>
                  <a:schemeClr val="tx1">
                    <a:tint val="75000"/>
                  </a:schemeClr>
                </a:solidFill>
              </a:defRPr>
            </a:lvl4pPr>
            <a:lvl5pPr marL="8147792" indent="0" algn="ctr">
              <a:buNone/>
              <a:defRPr>
                <a:solidFill>
                  <a:schemeClr val="tx1">
                    <a:tint val="75000"/>
                  </a:schemeClr>
                </a:solidFill>
              </a:defRPr>
            </a:lvl5pPr>
            <a:lvl6pPr marL="10184740" indent="0" algn="ctr">
              <a:buNone/>
              <a:defRPr>
                <a:solidFill>
                  <a:schemeClr val="tx1">
                    <a:tint val="75000"/>
                  </a:schemeClr>
                </a:solidFill>
              </a:defRPr>
            </a:lvl6pPr>
            <a:lvl7pPr marL="12221684" indent="0" algn="ctr">
              <a:buNone/>
              <a:defRPr>
                <a:solidFill>
                  <a:schemeClr val="tx1">
                    <a:tint val="75000"/>
                  </a:schemeClr>
                </a:solidFill>
              </a:defRPr>
            </a:lvl7pPr>
            <a:lvl8pPr marL="14258632" indent="0" algn="ctr">
              <a:buNone/>
              <a:defRPr>
                <a:solidFill>
                  <a:schemeClr val="tx1">
                    <a:tint val="75000"/>
                  </a:schemeClr>
                </a:solidFill>
              </a:defRPr>
            </a:lvl8pPr>
            <a:lvl9pPr marL="1629558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D66329A8-6130-5840-ACE9-DFE87B9B098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196129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66329A8-6130-5840-ACE9-DFE87B9B098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68645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461"/>
            <a:ext cx="6811923" cy="3652868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513761" y="1714461"/>
            <a:ext cx="19931182" cy="3652868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66329A8-6130-5840-ACE9-DFE87B9B098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272683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66329A8-6130-5840-ACE9-DFE87B9B098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415133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10487"/>
            <a:ext cx="25733931" cy="8502879"/>
          </a:xfrm>
        </p:spPr>
        <p:txBody>
          <a:bodyPr anchor="t"/>
          <a:lstStyle>
            <a:lvl1pPr algn="l">
              <a:defRPr sz="17900" b="1" cap="all"/>
            </a:lvl1pPr>
          </a:lstStyle>
          <a:p>
            <a:r>
              <a:rPr lang="en-GB"/>
              <a:t>Click to edit Master title style</a:t>
            </a:r>
            <a:endParaRPr lang="en-US"/>
          </a:p>
        </p:txBody>
      </p:sp>
      <p:sp>
        <p:nvSpPr>
          <p:cNvPr id="3" name="Text Placeholder 2"/>
          <p:cNvSpPr>
            <a:spLocks noGrp="1"/>
          </p:cNvSpPr>
          <p:nvPr>
            <p:ph type="body" idx="1"/>
          </p:nvPr>
        </p:nvSpPr>
        <p:spPr>
          <a:xfrm>
            <a:off x="2391534" y="18145433"/>
            <a:ext cx="25733931" cy="9365056"/>
          </a:xfrm>
        </p:spPr>
        <p:txBody>
          <a:bodyPr anchor="b"/>
          <a:lstStyle>
            <a:lvl1pPr marL="0" indent="0">
              <a:buNone/>
              <a:defRPr sz="8900">
                <a:solidFill>
                  <a:schemeClr val="tx1">
                    <a:tint val="75000"/>
                  </a:schemeClr>
                </a:solidFill>
              </a:defRPr>
            </a:lvl1pPr>
            <a:lvl2pPr marL="2036948" indent="0">
              <a:buNone/>
              <a:defRPr sz="8000">
                <a:solidFill>
                  <a:schemeClr val="tx1">
                    <a:tint val="75000"/>
                  </a:schemeClr>
                </a:solidFill>
              </a:defRPr>
            </a:lvl2pPr>
            <a:lvl3pPr marL="4073896" indent="0">
              <a:buNone/>
              <a:defRPr sz="7000">
                <a:solidFill>
                  <a:schemeClr val="tx1">
                    <a:tint val="75000"/>
                  </a:schemeClr>
                </a:solidFill>
              </a:defRPr>
            </a:lvl3pPr>
            <a:lvl4pPr marL="6110844" indent="0">
              <a:buNone/>
              <a:defRPr sz="6300">
                <a:solidFill>
                  <a:schemeClr val="tx1">
                    <a:tint val="75000"/>
                  </a:schemeClr>
                </a:solidFill>
              </a:defRPr>
            </a:lvl4pPr>
            <a:lvl5pPr marL="8147792" indent="0">
              <a:buNone/>
              <a:defRPr sz="6300">
                <a:solidFill>
                  <a:schemeClr val="tx1">
                    <a:tint val="75000"/>
                  </a:schemeClr>
                </a:solidFill>
              </a:defRPr>
            </a:lvl5pPr>
            <a:lvl6pPr marL="10184740" indent="0">
              <a:buNone/>
              <a:defRPr sz="6300">
                <a:solidFill>
                  <a:schemeClr val="tx1">
                    <a:tint val="75000"/>
                  </a:schemeClr>
                </a:solidFill>
              </a:defRPr>
            </a:lvl6pPr>
            <a:lvl7pPr marL="12221684" indent="0">
              <a:buNone/>
              <a:defRPr sz="6300">
                <a:solidFill>
                  <a:schemeClr val="tx1">
                    <a:tint val="75000"/>
                  </a:schemeClr>
                </a:solidFill>
              </a:defRPr>
            </a:lvl7pPr>
            <a:lvl8pPr marL="14258632" indent="0">
              <a:buNone/>
              <a:defRPr sz="6300">
                <a:solidFill>
                  <a:schemeClr val="tx1">
                    <a:tint val="75000"/>
                  </a:schemeClr>
                </a:solidFill>
              </a:defRPr>
            </a:lvl8pPr>
            <a:lvl9pPr marL="16295580" indent="0">
              <a:buNone/>
              <a:defRPr sz="63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66329A8-6130-5840-ACE9-DFE87B9B098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195375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513761" y="9989403"/>
            <a:ext cx="13371552" cy="28253742"/>
          </a:xfrm>
        </p:spPr>
        <p:txBody>
          <a:bodyPr/>
          <a:lstStyle>
            <a:lvl1pPr>
              <a:defRPr sz="12400"/>
            </a:lvl1pPr>
            <a:lvl2pPr>
              <a:defRPr sz="108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5389900" y="9989403"/>
            <a:ext cx="13371552" cy="28253742"/>
          </a:xfrm>
        </p:spPr>
        <p:txBody>
          <a:bodyPr/>
          <a:lstStyle>
            <a:lvl1pPr>
              <a:defRPr sz="12400"/>
            </a:lvl1pPr>
            <a:lvl2pPr>
              <a:defRPr sz="108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D66329A8-6130-5840-ACE9-DFE87B9B0989}"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352441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513765" y="9583089"/>
            <a:ext cx="13376809" cy="3993776"/>
          </a:xfrm>
        </p:spPr>
        <p:txBody>
          <a:bodyPr anchor="b"/>
          <a:lstStyle>
            <a:lvl1pPr marL="0" indent="0">
              <a:buNone/>
              <a:defRPr sz="10800" b="1"/>
            </a:lvl1pPr>
            <a:lvl2pPr marL="2036948" indent="0">
              <a:buNone/>
              <a:defRPr sz="8900" b="1"/>
            </a:lvl2pPr>
            <a:lvl3pPr marL="4073896" indent="0">
              <a:buNone/>
              <a:defRPr sz="8000" b="1"/>
            </a:lvl3pPr>
            <a:lvl4pPr marL="6110844" indent="0">
              <a:buNone/>
              <a:defRPr sz="7000" b="1"/>
            </a:lvl4pPr>
            <a:lvl5pPr marL="8147792" indent="0">
              <a:buNone/>
              <a:defRPr sz="7000" b="1"/>
            </a:lvl5pPr>
            <a:lvl6pPr marL="10184740" indent="0">
              <a:buNone/>
              <a:defRPr sz="7000" b="1"/>
            </a:lvl6pPr>
            <a:lvl7pPr marL="12221684" indent="0">
              <a:buNone/>
              <a:defRPr sz="7000" b="1"/>
            </a:lvl7pPr>
            <a:lvl8pPr marL="14258632" indent="0">
              <a:buNone/>
              <a:defRPr sz="7000" b="1"/>
            </a:lvl8pPr>
            <a:lvl9pPr marL="16295580" indent="0">
              <a:buNone/>
              <a:defRPr sz="7000" b="1"/>
            </a:lvl9pPr>
          </a:lstStyle>
          <a:p>
            <a:pPr lvl="0"/>
            <a:r>
              <a:rPr lang="en-GB"/>
              <a:t>Click to edit Master text styles</a:t>
            </a:r>
          </a:p>
        </p:txBody>
      </p:sp>
      <p:sp>
        <p:nvSpPr>
          <p:cNvPr id="4" name="Content Placeholder 3"/>
          <p:cNvSpPr>
            <a:spLocks noGrp="1"/>
          </p:cNvSpPr>
          <p:nvPr>
            <p:ph sz="half" idx="2"/>
          </p:nvPr>
        </p:nvSpPr>
        <p:spPr>
          <a:xfrm>
            <a:off x="1513765" y="13576859"/>
            <a:ext cx="13376809" cy="24666283"/>
          </a:xfrm>
        </p:spPr>
        <p:txBody>
          <a:bodyPr/>
          <a:lstStyle>
            <a:lvl1pPr>
              <a:defRPr sz="10800"/>
            </a:lvl1pPr>
            <a:lvl2pPr>
              <a:defRPr sz="8900"/>
            </a:lvl2pPr>
            <a:lvl3pPr>
              <a:defRPr sz="8000"/>
            </a:lvl3pPr>
            <a:lvl4pPr>
              <a:defRPr sz="7000"/>
            </a:lvl4pPr>
            <a:lvl5pPr>
              <a:defRPr sz="7000"/>
            </a:lvl5pPr>
            <a:lvl6pPr>
              <a:defRPr sz="7000"/>
            </a:lvl6pPr>
            <a:lvl7pPr>
              <a:defRPr sz="7000"/>
            </a:lvl7pPr>
            <a:lvl8pPr>
              <a:defRPr sz="7000"/>
            </a:lvl8pPr>
            <a:lvl9pPr>
              <a:defRPr sz="7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5379390" y="9583089"/>
            <a:ext cx="13382065" cy="3993776"/>
          </a:xfrm>
        </p:spPr>
        <p:txBody>
          <a:bodyPr anchor="b"/>
          <a:lstStyle>
            <a:lvl1pPr marL="0" indent="0">
              <a:buNone/>
              <a:defRPr sz="10800" b="1"/>
            </a:lvl1pPr>
            <a:lvl2pPr marL="2036948" indent="0">
              <a:buNone/>
              <a:defRPr sz="8900" b="1"/>
            </a:lvl2pPr>
            <a:lvl3pPr marL="4073896" indent="0">
              <a:buNone/>
              <a:defRPr sz="8000" b="1"/>
            </a:lvl3pPr>
            <a:lvl4pPr marL="6110844" indent="0">
              <a:buNone/>
              <a:defRPr sz="7000" b="1"/>
            </a:lvl4pPr>
            <a:lvl5pPr marL="8147792" indent="0">
              <a:buNone/>
              <a:defRPr sz="7000" b="1"/>
            </a:lvl5pPr>
            <a:lvl6pPr marL="10184740" indent="0">
              <a:buNone/>
              <a:defRPr sz="7000" b="1"/>
            </a:lvl6pPr>
            <a:lvl7pPr marL="12221684" indent="0">
              <a:buNone/>
              <a:defRPr sz="7000" b="1"/>
            </a:lvl7pPr>
            <a:lvl8pPr marL="14258632" indent="0">
              <a:buNone/>
              <a:defRPr sz="7000" b="1"/>
            </a:lvl8pPr>
            <a:lvl9pPr marL="16295580" indent="0">
              <a:buNone/>
              <a:defRPr sz="7000" b="1"/>
            </a:lvl9pPr>
          </a:lstStyle>
          <a:p>
            <a:pPr lvl="0"/>
            <a:r>
              <a:rPr lang="en-GB"/>
              <a:t>Click to edit Master text styles</a:t>
            </a:r>
          </a:p>
        </p:txBody>
      </p:sp>
      <p:sp>
        <p:nvSpPr>
          <p:cNvPr id="6" name="Content Placeholder 5"/>
          <p:cNvSpPr>
            <a:spLocks noGrp="1"/>
          </p:cNvSpPr>
          <p:nvPr>
            <p:ph sz="quarter" idx="4"/>
          </p:nvPr>
        </p:nvSpPr>
        <p:spPr>
          <a:xfrm>
            <a:off x="15379390" y="13576859"/>
            <a:ext cx="13382065" cy="24666283"/>
          </a:xfrm>
        </p:spPr>
        <p:txBody>
          <a:bodyPr/>
          <a:lstStyle>
            <a:lvl1pPr>
              <a:defRPr sz="10800"/>
            </a:lvl1pPr>
            <a:lvl2pPr>
              <a:defRPr sz="8900"/>
            </a:lvl2pPr>
            <a:lvl3pPr>
              <a:defRPr sz="8000"/>
            </a:lvl3pPr>
            <a:lvl4pPr>
              <a:defRPr sz="7000"/>
            </a:lvl4pPr>
            <a:lvl5pPr>
              <a:defRPr sz="7000"/>
            </a:lvl5pPr>
            <a:lvl6pPr>
              <a:defRPr sz="7000"/>
            </a:lvl6pPr>
            <a:lvl7pPr>
              <a:defRPr sz="7000"/>
            </a:lvl7pPr>
            <a:lvl8pPr>
              <a:defRPr sz="7000"/>
            </a:lvl8pPr>
            <a:lvl9pPr>
              <a:defRPr sz="7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D66329A8-6130-5840-ACE9-DFE87B9B0989}"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315664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D66329A8-6130-5840-ACE9-DFE87B9B0989}"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230954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329A8-6130-5840-ACE9-DFE87B9B0989}"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166994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4" y="1704542"/>
            <a:ext cx="9960334" cy="7254205"/>
          </a:xfrm>
        </p:spPr>
        <p:txBody>
          <a:bodyPr anchor="b"/>
          <a:lstStyle>
            <a:lvl1pPr algn="l">
              <a:defRPr sz="8900" b="1"/>
            </a:lvl1pPr>
          </a:lstStyle>
          <a:p>
            <a:r>
              <a:rPr lang="en-GB"/>
              <a:t>Click to edit Master title style</a:t>
            </a:r>
            <a:endParaRPr lang="en-US"/>
          </a:p>
        </p:txBody>
      </p:sp>
      <p:sp>
        <p:nvSpPr>
          <p:cNvPr id="3" name="Content Placeholder 2"/>
          <p:cNvSpPr>
            <a:spLocks noGrp="1"/>
          </p:cNvSpPr>
          <p:nvPr>
            <p:ph idx="1"/>
          </p:nvPr>
        </p:nvSpPr>
        <p:spPr>
          <a:xfrm>
            <a:off x="11836771" y="1704547"/>
            <a:ext cx="16924683" cy="36538600"/>
          </a:xfrm>
        </p:spPr>
        <p:txBody>
          <a:bodyPr/>
          <a:lstStyle>
            <a:lvl1pPr>
              <a:defRPr sz="14300"/>
            </a:lvl1pPr>
            <a:lvl2pPr>
              <a:defRPr sz="12400"/>
            </a:lvl2pPr>
            <a:lvl3pPr>
              <a:defRPr sz="10800"/>
            </a:lvl3pPr>
            <a:lvl4pPr>
              <a:defRPr sz="8900"/>
            </a:lvl4pPr>
            <a:lvl5pPr>
              <a:defRPr sz="8900"/>
            </a:lvl5pPr>
            <a:lvl6pPr>
              <a:defRPr sz="8900"/>
            </a:lvl6pPr>
            <a:lvl7pPr>
              <a:defRPr sz="8900"/>
            </a:lvl7pPr>
            <a:lvl8pPr>
              <a:defRPr sz="8900"/>
            </a:lvl8pPr>
            <a:lvl9pPr>
              <a:defRPr sz="8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513764" y="8958749"/>
            <a:ext cx="9960334" cy="29284395"/>
          </a:xfrm>
        </p:spPr>
        <p:txBody>
          <a:bodyPr/>
          <a:lstStyle>
            <a:lvl1pPr marL="0" indent="0">
              <a:buNone/>
              <a:defRPr sz="6300"/>
            </a:lvl1pPr>
            <a:lvl2pPr marL="2036948" indent="0">
              <a:buNone/>
              <a:defRPr sz="5400"/>
            </a:lvl2pPr>
            <a:lvl3pPr marL="4073896" indent="0">
              <a:buNone/>
              <a:defRPr sz="4500"/>
            </a:lvl3pPr>
            <a:lvl4pPr marL="6110844" indent="0">
              <a:buNone/>
              <a:defRPr sz="4100"/>
            </a:lvl4pPr>
            <a:lvl5pPr marL="8147792" indent="0">
              <a:buNone/>
              <a:defRPr sz="4100"/>
            </a:lvl5pPr>
            <a:lvl6pPr marL="10184740" indent="0">
              <a:buNone/>
              <a:defRPr sz="4100"/>
            </a:lvl6pPr>
            <a:lvl7pPr marL="12221684" indent="0">
              <a:buNone/>
              <a:defRPr sz="4100"/>
            </a:lvl7pPr>
            <a:lvl8pPr marL="14258632" indent="0">
              <a:buNone/>
              <a:defRPr sz="4100"/>
            </a:lvl8pPr>
            <a:lvl9pPr marL="16295580" indent="0">
              <a:buNone/>
              <a:defRPr sz="4100"/>
            </a:lvl9pPr>
          </a:lstStyle>
          <a:p>
            <a:pPr lvl="0"/>
            <a:r>
              <a:rPr lang="en-GB"/>
              <a:t>Click to edit Master text styles</a:t>
            </a:r>
          </a:p>
        </p:txBody>
      </p:sp>
      <p:sp>
        <p:nvSpPr>
          <p:cNvPr id="5" name="Date Placeholder 4"/>
          <p:cNvSpPr>
            <a:spLocks noGrp="1"/>
          </p:cNvSpPr>
          <p:nvPr>
            <p:ph type="dt" sz="half" idx="10"/>
          </p:nvPr>
        </p:nvSpPr>
        <p:spPr/>
        <p:txBody>
          <a:bodyPr/>
          <a:lstStyle/>
          <a:p>
            <a:fld id="{D66329A8-6130-5840-ACE9-DFE87B9B0989}"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351767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2" y="29968192"/>
            <a:ext cx="18165128" cy="3537915"/>
          </a:xfrm>
        </p:spPr>
        <p:txBody>
          <a:bodyPr anchor="b"/>
          <a:lstStyle>
            <a:lvl1pPr algn="l">
              <a:defRPr sz="8900" b="1"/>
            </a:lvl1pPr>
          </a:lstStyle>
          <a:p>
            <a:r>
              <a:rPr lang="en-GB"/>
              <a:t>Click to edit Master title style</a:t>
            </a:r>
            <a:endParaRPr lang="en-US"/>
          </a:p>
        </p:txBody>
      </p:sp>
      <p:sp>
        <p:nvSpPr>
          <p:cNvPr id="3" name="Picture Placeholder 2"/>
          <p:cNvSpPr>
            <a:spLocks noGrp="1"/>
          </p:cNvSpPr>
          <p:nvPr>
            <p:ph type="pic" idx="1"/>
          </p:nvPr>
        </p:nvSpPr>
        <p:spPr>
          <a:xfrm>
            <a:off x="5934152" y="3825302"/>
            <a:ext cx="18165128" cy="25687020"/>
          </a:xfrm>
        </p:spPr>
        <p:txBody>
          <a:bodyPr/>
          <a:lstStyle>
            <a:lvl1pPr marL="0" indent="0">
              <a:buNone/>
              <a:defRPr sz="14300"/>
            </a:lvl1pPr>
            <a:lvl2pPr marL="2036948" indent="0">
              <a:buNone/>
              <a:defRPr sz="12400"/>
            </a:lvl2pPr>
            <a:lvl3pPr marL="4073896" indent="0">
              <a:buNone/>
              <a:defRPr sz="10800"/>
            </a:lvl3pPr>
            <a:lvl4pPr marL="6110844" indent="0">
              <a:buNone/>
              <a:defRPr sz="8900"/>
            </a:lvl4pPr>
            <a:lvl5pPr marL="8147792" indent="0">
              <a:buNone/>
              <a:defRPr sz="8900"/>
            </a:lvl5pPr>
            <a:lvl6pPr marL="10184740" indent="0">
              <a:buNone/>
              <a:defRPr sz="8900"/>
            </a:lvl6pPr>
            <a:lvl7pPr marL="12221684" indent="0">
              <a:buNone/>
              <a:defRPr sz="8900"/>
            </a:lvl7pPr>
            <a:lvl8pPr marL="14258632" indent="0">
              <a:buNone/>
              <a:defRPr sz="8900"/>
            </a:lvl8pPr>
            <a:lvl9pPr marL="16295580" indent="0">
              <a:buNone/>
              <a:defRPr sz="8900"/>
            </a:lvl9pPr>
          </a:lstStyle>
          <a:p>
            <a:endParaRPr lang="en-US"/>
          </a:p>
        </p:txBody>
      </p:sp>
      <p:sp>
        <p:nvSpPr>
          <p:cNvPr id="4" name="Text Placeholder 3"/>
          <p:cNvSpPr>
            <a:spLocks noGrp="1"/>
          </p:cNvSpPr>
          <p:nvPr>
            <p:ph type="body" sz="half" idx="2"/>
          </p:nvPr>
        </p:nvSpPr>
        <p:spPr>
          <a:xfrm>
            <a:off x="5934152" y="33506107"/>
            <a:ext cx="18165128" cy="5024425"/>
          </a:xfrm>
        </p:spPr>
        <p:txBody>
          <a:bodyPr/>
          <a:lstStyle>
            <a:lvl1pPr marL="0" indent="0">
              <a:buNone/>
              <a:defRPr sz="6300"/>
            </a:lvl1pPr>
            <a:lvl2pPr marL="2036948" indent="0">
              <a:buNone/>
              <a:defRPr sz="5400"/>
            </a:lvl2pPr>
            <a:lvl3pPr marL="4073896" indent="0">
              <a:buNone/>
              <a:defRPr sz="4500"/>
            </a:lvl3pPr>
            <a:lvl4pPr marL="6110844" indent="0">
              <a:buNone/>
              <a:defRPr sz="4100"/>
            </a:lvl4pPr>
            <a:lvl5pPr marL="8147792" indent="0">
              <a:buNone/>
              <a:defRPr sz="4100"/>
            </a:lvl5pPr>
            <a:lvl6pPr marL="10184740" indent="0">
              <a:buNone/>
              <a:defRPr sz="4100"/>
            </a:lvl6pPr>
            <a:lvl7pPr marL="12221684" indent="0">
              <a:buNone/>
              <a:defRPr sz="4100"/>
            </a:lvl7pPr>
            <a:lvl8pPr marL="14258632" indent="0">
              <a:buNone/>
              <a:defRPr sz="4100"/>
            </a:lvl8pPr>
            <a:lvl9pPr marL="16295580" indent="0">
              <a:buNone/>
              <a:defRPr sz="4100"/>
            </a:lvl9pPr>
          </a:lstStyle>
          <a:p>
            <a:pPr lvl="0"/>
            <a:r>
              <a:rPr lang="en-GB"/>
              <a:t>Click to edit Master text styles</a:t>
            </a:r>
          </a:p>
        </p:txBody>
      </p:sp>
      <p:sp>
        <p:nvSpPr>
          <p:cNvPr id="5" name="Date Placeholder 4"/>
          <p:cNvSpPr>
            <a:spLocks noGrp="1"/>
          </p:cNvSpPr>
          <p:nvPr>
            <p:ph type="dt" sz="half" idx="10"/>
          </p:nvPr>
        </p:nvSpPr>
        <p:spPr/>
        <p:txBody>
          <a:bodyPr/>
          <a:lstStyle/>
          <a:p>
            <a:fld id="{D66329A8-6130-5840-ACE9-DFE87B9B0989}"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CBBF2-D0B5-2C46-8603-10B217756FC7}" type="slidenum">
              <a:rPr lang="en-US" smtClean="0"/>
              <a:t>‹#›</a:t>
            </a:fld>
            <a:endParaRPr lang="en-US"/>
          </a:p>
        </p:txBody>
      </p:sp>
    </p:spTree>
    <p:extLst>
      <p:ext uri="{BB962C8B-B14F-4D97-AF65-F5344CB8AC3E}">
        <p14:creationId xmlns:p14="http://schemas.microsoft.com/office/powerpoint/2010/main" val="7468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5"/>
            <a:ext cx="27247692" cy="7135283"/>
          </a:xfrm>
          <a:prstGeom prst="rect">
            <a:avLst/>
          </a:prstGeom>
        </p:spPr>
        <p:txBody>
          <a:bodyPr vert="horz" lIns="1362505" tIns="681254" rIns="1362505" bIns="681254"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513761" y="9989403"/>
            <a:ext cx="27247692" cy="28253742"/>
          </a:xfrm>
          <a:prstGeom prst="rect">
            <a:avLst/>
          </a:prstGeom>
        </p:spPr>
        <p:txBody>
          <a:bodyPr vert="horz" lIns="1362505" tIns="681254" rIns="1362505" bIns="681254"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513761" y="39680113"/>
            <a:ext cx="7064216" cy="2279328"/>
          </a:xfrm>
          <a:prstGeom prst="rect">
            <a:avLst/>
          </a:prstGeom>
        </p:spPr>
        <p:txBody>
          <a:bodyPr vert="horz" lIns="1362505" tIns="681254" rIns="1362505" bIns="681254" rtlCol="0" anchor="ctr"/>
          <a:lstStyle>
            <a:lvl1pPr algn="l">
              <a:defRPr sz="5400">
                <a:solidFill>
                  <a:schemeClr val="tx1">
                    <a:tint val="75000"/>
                  </a:schemeClr>
                </a:solidFill>
              </a:defRPr>
            </a:lvl1pPr>
          </a:lstStyle>
          <a:p>
            <a:fld id="{D66329A8-6130-5840-ACE9-DFE87B9B0989}" type="datetimeFigureOut">
              <a:rPr lang="en-US" smtClean="0"/>
              <a:t>9/23/2022</a:t>
            </a:fld>
            <a:endParaRPr lang="en-US"/>
          </a:p>
        </p:txBody>
      </p:sp>
      <p:sp>
        <p:nvSpPr>
          <p:cNvPr id="5" name="Footer Placeholder 4"/>
          <p:cNvSpPr>
            <a:spLocks noGrp="1"/>
          </p:cNvSpPr>
          <p:nvPr>
            <p:ph type="ftr" sz="quarter" idx="3"/>
          </p:nvPr>
        </p:nvSpPr>
        <p:spPr>
          <a:xfrm>
            <a:off x="10344031" y="39680113"/>
            <a:ext cx="9587151" cy="2279328"/>
          </a:xfrm>
          <a:prstGeom prst="rect">
            <a:avLst/>
          </a:prstGeom>
        </p:spPr>
        <p:txBody>
          <a:bodyPr vert="horz" lIns="1362505" tIns="681254" rIns="1362505" bIns="681254"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13"/>
            <a:ext cx="7064216" cy="2279328"/>
          </a:xfrm>
          <a:prstGeom prst="rect">
            <a:avLst/>
          </a:prstGeom>
        </p:spPr>
        <p:txBody>
          <a:bodyPr vert="horz" lIns="1362505" tIns="681254" rIns="1362505" bIns="681254" rtlCol="0" anchor="ctr"/>
          <a:lstStyle>
            <a:lvl1pPr algn="r">
              <a:defRPr sz="5400">
                <a:solidFill>
                  <a:schemeClr val="tx1">
                    <a:tint val="75000"/>
                  </a:schemeClr>
                </a:solidFill>
              </a:defRPr>
            </a:lvl1pPr>
          </a:lstStyle>
          <a:p>
            <a:fld id="{579CBBF2-D0B5-2C46-8603-10B217756FC7}" type="slidenum">
              <a:rPr lang="en-US" smtClean="0"/>
              <a:t>‹#›</a:t>
            </a:fld>
            <a:endParaRPr lang="en-US"/>
          </a:p>
        </p:txBody>
      </p:sp>
    </p:spTree>
    <p:extLst>
      <p:ext uri="{BB962C8B-B14F-4D97-AF65-F5344CB8AC3E}">
        <p14:creationId xmlns:p14="http://schemas.microsoft.com/office/powerpoint/2010/main" val="2542295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6948" rtl="0" eaLnBrk="1" latinLnBrk="0" hangingPunct="1">
        <a:spcBef>
          <a:spcPct val="0"/>
        </a:spcBef>
        <a:buNone/>
        <a:defRPr sz="19700" kern="1200">
          <a:solidFill>
            <a:schemeClr val="tx1"/>
          </a:solidFill>
          <a:latin typeface="+mj-lt"/>
          <a:ea typeface="+mj-ea"/>
          <a:cs typeface="+mj-cs"/>
        </a:defRPr>
      </a:lvl1pPr>
    </p:titleStyle>
    <p:bodyStyle>
      <a:lvl1pPr marL="1527710" indent="-1527710" algn="l" defTabSz="2036948" rtl="0" eaLnBrk="1" latinLnBrk="0" hangingPunct="1">
        <a:spcBef>
          <a:spcPct val="20000"/>
        </a:spcBef>
        <a:buFont typeface="Arial"/>
        <a:buChar char="•"/>
        <a:defRPr sz="14300" kern="1200">
          <a:solidFill>
            <a:schemeClr val="tx1"/>
          </a:solidFill>
          <a:latin typeface="+mn-lt"/>
          <a:ea typeface="+mn-ea"/>
          <a:cs typeface="+mn-cs"/>
        </a:defRPr>
      </a:lvl1pPr>
      <a:lvl2pPr marL="3310041" indent="-1273093" algn="l" defTabSz="2036948" rtl="0" eaLnBrk="1" latinLnBrk="0" hangingPunct="1">
        <a:spcBef>
          <a:spcPct val="20000"/>
        </a:spcBef>
        <a:buFont typeface="Arial"/>
        <a:buChar char="–"/>
        <a:defRPr sz="12400" kern="1200">
          <a:solidFill>
            <a:schemeClr val="tx1"/>
          </a:solidFill>
          <a:latin typeface="+mn-lt"/>
          <a:ea typeface="+mn-ea"/>
          <a:cs typeface="+mn-cs"/>
        </a:defRPr>
      </a:lvl2pPr>
      <a:lvl3pPr marL="5092368" indent="-1018472" algn="l" defTabSz="2036948" rtl="0" eaLnBrk="1" latinLnBrk="0" hangingPunct="1">
        <a:spcBef>
          <a:spcPct val="20000"/>
        </a:spcBef>
        <a:buFont typeface="Arial"/>
        <a:buChar char="•"/>
        <a:defRPr sz="10800" kern="1200">
          <a:solidFill>
            <a:schemeClr val="tx1"/>
          </a:solidFill>
          <a:latin typeface="+mn-lt"/>
          <a:ea typeface="+mn-ea"/>
          <a:cs typeface="+mn-cs"/>
        </a:defRPr>
      </a:lvl3pPr>
      <a:lvl4pPr marL="7129316" indent="-1018472" algn="l" defTabSz="2036948" rtl="0" eaLnBrk="1" latinLnBrk="0" hangingPunct="1">
        <a:spcBef>
          <a:spcPct val="20000"/>
        </a:spcBef>
        <a:buFont typeface="Arial"/>
        <a:buChar char="–"/>
        <a:defRPr sz="8900" kern="1200">
          <a:solidFill>
            <a:schemeClr val="tx1"/>
          </a:solidFill>
          <a:latin typeface="+mn-lt"/>
          <a:ea typeface="+mn-ea"/>
          <a:cs typeface="+mn-cs"/>
        </a:defRPr>
      </a:lvl4pPr>
      <a:lvl5pPr marL="9166264" indent="-1018472" algn="l" defTabSz="2036948" rtl="0" eaLnBrk="1" latinLnBrk="0" hangingPunct="1">
        <a:spcBef>
          <a:spcPct val="20000"/>
        </a:spcBef>
        <a:buFont typeface="Arial"/>
        <a:buChar char="»"/>
        <a:defRPr sz="8900" kern="1200">
          <a:solidFill>
            <a:schemeClr val="tx1"/>
          </a:solidFill>
          <a:latin typeface="+mn-lt"/>
          <a:ea typeface="+mn-ea"/>
          <a:cs typeface="+mn-cs"/>
        </a:defRPr>
      </a:lvl5pPr>
      <a:lvl6pPr marL="11203212" indent="-1018472" algn="l" defTabSz="2036948" rtl="0" eaLnBrk="1" latinLnBrk="0" hangingPunct="1">
        <a:spcBef>
          <a:spcPct val="20000"/>
        </a:spcBef>
        <a:buFont typeface="Arial"/>
        <a:buChar char="•"/>
        <a:defRPr sz="8900" kern="1200">
          <a:solidFill>
            <a:schemeClr val="tx1"/>
          </a:solidFill>
          <a:latin typeface="+mn-lt"/>
          <a:ea typeface="+mn-ea"/>
          <a:cs typeface="+mn-cs"/>
        </a:defRPr>
      </a:lvl6pPr>
      <a:lvl7pPr marL="13240160" indent="-1018472" algn="l" defTabSz="2036948" rtl="0" eaLnBrk="1" latinLnBrk="0" hangingPunct="1">
        <a:spcBef>
          <a:spcPct val="20000"/>
        </a:spcBef>
        <a:buFont typeface="Arial"/>
        <a:buChar char="•"/>
        <a:defRPr sz="8900" kern="1200">
          <a:solidFill>
            <a:schemeClr val="tx1"/>
          </a:solidFill>
          <a:latin typeface="+mn-lt"/>
          <a:ea typeface="+mn-ea"/>
          <a:cs typeface="+mn-cs"/>
        </a:defRPr>
      </a:lvl7pPr>
      <a:lvl8pPr marL="15277108" indent="-1018472" algn="l" defTabSz="2036948" rtl="0" eaLnBrk="1" latinLnBrk="0" hangingPunct="1">
        <a:spcBef>
          <a:spcPct val="20000"/>
        </a:spcBef>
        <a:buFont typeface="Arial"/>
        <a:buChar char="•"/>
        <a:defRPr sz="8900" kern="1200">
          <a:solidFill>
            <a:schemeClr val="tx1"/>
          </a:solidFill>
          <a:latin typeface="+mn-lt"/>
          <a:ea typeface="+mn-ea"/>
          <a:cs typeface="+mn-cs"/>
        </a:defRPr>
      </a:lvl8pPr>
      <a:lvl9pPr marL="17314056" indent="-1018472" algn="l" defTabSz="2036948"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6948" rtl="0" eaLnBrk="1" latinLnBrk="0" hangingPunct="1">
        <a:defRPr sz="8000" kern="1200">
          <a:solidFill>
            <a:schemeClr val="tx1"/>
          </a:solidFill>
          <a:latin typeface="+mn-lt"/>
          <a:ea typeface="+mn-ea"/>
          <a:cs typeface="+mn-cs"/>
        </a:defRPr>
      </a:lvl1pPr>
      <a:lvl2pPr marL="2036948" algn="l" defTabSz="2036948" rtl="0" eaLnBrk="1" latinLnBrk="0" hangingPunct="1">
        <a:defRPr sz="8000" kern="1200">
          <a:solidFill>
            <a:schemeClr val="tx1"/>
          </a:solidFill>
          <a:latin typeface="+mn-lt"/>
          <a:ea typeface="+mn-ea"/>
          <a:cs typeface="+mn-cs"/>
        </a:defRPr>
      </a:lvl2pPr>
      <a:lvl3pPr marL="4073896" algn="l" defTabSz="2036948" rtl="0" eaLnBrk="1" latinLnBrk="0" hangingPunct="1">
        <a:defRPr sz="8000" kern="1200">
          <a:solidFill>
            <a:schemeClr val="tx1"/>
          </a:solidFill>
          <a:latin typeface="+mn-lt"/>
          <a:ea typeface="+mn-ea"/>
          <a:cs typeface="+mn-cs"/>
        </a:defRPr>
      </a:lvl3pPr>
      <a:lvl4pPr marL="6110844" algn="l" defTabSz="2036948" rtl="0" eaLnBrk="1" latinLnBrk="0" hangingPunct="1">
        <a:defRPr sz="8000" kern="1200">
          <a:solidFill>
            <a:schemeClr val="tx1"/>
          </a:solidFill>
          <a:latin typeface="+mn-lt"/>
          <a:ea typeface="+mn-ea"/>
          <a:cs typeface="+mn-cs"/>
        </a:defRPr>
      </a:lvl4pPr>
      <a:lvl5pPr marL="8147792" algn="l" defTabSz="2036948" rtl="0" eaLnBrk="1" latinLnBrk="0" hangingPunct="1">
        <a:defRPr sz="8000" kern="1200">
          <a:solidFill>
            <a:schemeClr val="tx1"/>
          </a:solidFill>
          <a:latin typeface="+mn-lt"/>
          <a:ea typeface="+mn-ea"/>
          <a:cs typeface="+mn-cs"/>
        </a:defRPr>
      </a:lvl5pPr>
      <a:lvl6pPr marL="10184740" algn="l" defTabSz="2036948" rtl="0" eaLnBrk="1" latinLnBrk="0" hangingPunct="1">
        <a:defRPr sz="8000" kern="1200">
          <a:solidFill>
            <a:schemeClr val="tx1"/>
          </a:solidFill>
          <a:latin typeface="+mn-lt"/>
          <a:ea typeface="+mn-ea"/>
          <a:cs typeface="+mn-cs"/>
        </a:defRPr>
      </a:lvl6pPr>
      <a:lvl7pPr marL="12221684" algn="l" defTabSz="2036948" rtl="0" eaLnBrk="1" latinLnBrk="0" hangingPunct="1">
        <a:defRPr sz="8000" kern="1200">
          <a:solidFill>
            <a:schemeClr val="tx1"/>
          </a:solidFill>
          <a:latin typeface="+mn-lt"/>
          <a:ea typeface="+mn-ea"/>
          <a:cs typeface="+mn-cs"/>
        </a:defRPr>
      </a:lvl7pPr>
      <a:lvl8pPr marL="14258632" algn="l" defTabSz="2036948" rtl="0" eaLnBrk="1" latinLnBrk="0" hangingPunct="1">
        <a:defRPr sz="8000" kern="1200">
          <a:solidFill>
            <a:schemeClr val="tx1"/>
          </a:solidFill>
          <a:latin typeface="+mn-lt"/>
          <a:ea typeface="+mn-ea"/>
          <a:cs typeface="+mn-cs"/>
        </a:defRPr>
      </a:lvl8pPr>
      <a:lvl9pPr marL="16295580" algn="l" defTabSz="2036948"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png"/><Relationship Id="rId2" Type="http://schemas.microsoft.com/office/2018/10/relationships/comments" Target="../comments/modernComment_102_B863FDFB.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280695" y="9967879"/>
            <a:ext cx="14505965" cy="595969"/>
          </a:xfrm>
          <a:prstGeom prst="rect">
            <a:avLst/>
          </a:prstGeom>
          <a:solidFill>
            <a:srgbClr val="545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a:t>Problems With Paper</a:t>
            </a:r>
          </a:p>
        </p:txBody>
      </p:sp>
      <p:sp>
        <p:nvSpPr>
          <p:cNvPr id="2" name="Rectangle 1"/>
          <p:cNvSpPr/>
          <p:nvPr/>
        </p:nvSpPr>
        <p:spPr>
          <a:xfrm>
            <a:off x="295365" y="4405464"/>
            <a:ext cx="14505965" cy="595969"/>
          </a:xfrm>
          <a:prstGeom prst="rect">
            <a:avLst/>
          </a:prstGeom>
          <a:solidFill>
            <a:srgbClr val="545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a:t>Introduction</a:t>
            </a:r>
          </a:p>
        </p:txBody>
      </p:sp>
      <p:sp>
        <p:nvSpPr>
          <p:cNvPr id="6" name="bk object 17">
            <a:extLst>
              <a:ext uri="{FF2B5EF4-FFF2-40B4-BE49-F238E27FC236}">
                <a16:creationId xmlns:a16="http://schemas.microsoft.com/office/drawing/2014/main" id="{EC318109-08A6-9E48-B030-9FE2E982E3BB}"/>
              </a:ext>
            </a:extLst>
          </p:cNvPr>
          <p:cNvSpPr/>
          <p:nvPr/>
        </p:nvSpPr>
        <p:spPr>
          <a:xfrm>
            <a:off x="9762682" y="522332"/>
            <a:ext cx="19309388" cy="151373"/>
          </a:xfrm>
          <a:custGeom>
            <a:avLst/>
            <a:gdLst/>
            <a:ahLst/>
            <a:cxnLst/>
            <a:rect l="l" t="t" r="r" b="b"/>
            <a:pathLst>
              <a:path w="12303760">
                <a:moveTo>
                  <a:pt x="0" y="0"/>
                </a:moveTo>
                <a:lnTo>
                  <a:pt x="12303477" y="0"/>
                </a:lnTo>
              </a:path>
            </a:pathLst>
          </a:custGeom>
          <a:ln w="9376">
            <a:solidFill>
              <a:srgbClr val="000000"/>
            </a:solidFill>
          </a:ln>
        </p:spPr>
        <p:txBody>
          <a:bodyPr wrap="square" lIns="0" tIns="0" rIns="0" bIns="0" rtlCol="0"/>
          <a:lstStyle/>
          <a:p>
            <a:endParaRPr sz="21852"/>
          </a:p>
        </p:txBody>
      </p:sp>
      <p:sp>
        <p:nvSpPr>
          <p:cNvPr id="9" name="bk object 17">
            <a:extLst>
              <a:ext uri="{FF2B5EF4-FFF2-40B4-BE49-F238E27FC236}">
                <a16:creationId xmlns:a16="http://schemas.microsoft.com/office/drawing/2014/main" id="{EC318109-08A6-9E48-B030-9FE2E982E3BB}"/>
              </a:ext>
            </a:extLst>
          </p:cNvPr>
          <p:cNvSpPr/>
          <p:nvPr/>
        </p:nvSpPr>
        <p:spPr>
          <a:xfrm flipV="1">
            <a:off x="9762682" y="1884191"/>
            <a:ext cx="19309388" cy="263547"/>
          </a:xfrm>
          <a:custGeom>
            <a:avLst/>
            <a:gdLst/>
            <a:ahLst/>
            <a:cxnLst/>
            <a:rect l="l" t="t" r="r" b="b"/>
            <a:pathLst>
              <a:path w="12303760">
                <a:moveTo>
                  <a:pt x="0" y="0"/>
                </a:moveTo>
                <a:lnTo>
                  <a:pt x="12303477" y="0"/>
                </a:lnTo>
              </a:path>
            </a:pathLst>
          </a:custGeom>
          <a:ln w="9376">
            <a:solidFill>
              <a:srgbClr val="000000"/>
            </a:solidFill>
          </a:ln>
        </p:spPr>
        <p:txBody>
          <a:bodyPr wrap="square" lIns="0" tIns="0" rIns="0" bIns="0" rtlCol="0"/>
          <a:lstStyle/>
          <a:p>
            <a:endParaRPr sz="21852"/>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966" y="516339"/>
            <a:ext cx="8649374" cy="1763223"/>
          </a:xfrm>
          <a:prstGeom prst="rect">
            <a:avLst/>
          </a:prstGeom>
        </p:spPr>
      </p:pic>
      <p:sp>
        <p:nvSpPr>
          <p:cNvPr id="13" name="TextBox 12"/>
          <p:cNvSpPr txBox="1"/>
          <p:nvPr/>
        </p:nvSpPr>
        <p:spPr>
          <a:xfrm>
            <a:off x="315378" y="10906745"/>
            <a:ext cx="14505965" cy="22252245"/>
          </a:xfrm>
          <a:prstGeom prst="rect">
            <a:avLst/>
          </a:prstGeom>
          <a:noFill/>
          <a:ln w="57150">
            <a:solidFill>
              <a:srgbClr val="7AA6B7"/>
            </a:solidFill>
          </a:ln>
        </p:spPr>
        <p:txBody>
          <a:bodyPr wrap="square" lIns="180000" tIns="72000" rIns="180000" bIns="72000" rtlCol="0" anchor="t" anchorCtr="0">
            <a:spAutoFit/>
          </a:bodyPr>
          <a:lstStyle/>
          <a:p>
            <a:r>
              <a:rPr lang="en-GB" sz="3200" b="1">
                <a:solidFill>
                  <a:srgbClr val="9E1A21"/>
                </a:solidFill>
                <a:ea typeface="Calibri"/>
                <a:cs typeface="Times New Roman"/>
              </a:rPr>
              <a:t>The documentation </a:t>
            </a:r>
            <a:r>
              <a:rPr lang="en-GB" sz="3200">
                <a:effectLst/>
                <a:ea typeface="Calibri"/>
                <a:cs typeface="Times New Roman"/>
              </a:rPr>
              <a:t>that the information systems team needs to create and maintain a bespoke CDMA, as a minimum, includes:</a:t>
            </a:r>
            <a:r>
              <a:rPr lang="en-GB" sz="3200">
                <a:ea typeface="Calibri"/>
                <a:cs typeface="Times New Roman"/>
              </a:rPr>
              <a:t> </a:t>
            </a:r>
            <a:endParaRPr lang="en-GB" sz="3200"/>
          </a:p>
          <a:p>
            <a:endParaRPr lang="en-GB" sz="3200"/>
          </a:p>
          <a:p>
            <a:pPr marL="457200" indent="-457200">
              <a:buSzPct val="200000"/>
              <a:buBlip>
                <a:blip r:embed="rId4"/>
              </a:buBlip>
            </a:pPr>
            <a:r>
              <a:rPr lang="en-GB" sz="3200"/>
              <a:t>Requirement specification documents</a:t>
            </a:r>
            <a:endParaRPr lang="en-GB" sz="3200">
              <a:ea typeface="Calibri"/>
              <a:cs typeface="Calibri"/>
            </a:endParaRPr>
          </a:p>
          <a:p>
            <a:pPr>
              <a:buSzPct val="200000"/>
            </a:pPr>
            <a:endParaRPr lang="en-GB" sz="3200"/>
          </a:p>
          <a:p>
            <a:pPr marL="457200" indent="-457200">
              <a:buSzPct val="200000"/>
              <a:buBlip>
                <a:blip r:embed="rId4"/>
              </a:buBlip>
            </a:pPr>
            <a:r>
              <a:rPr lang="en-GB" sz="3200"/>
              <a:t>Testing checklists</a:t>
            </a:r>
            <a:endParaRPr lang="en-GB" sz="3200">
              <a:ea typeface="Calibri"/>
              <a:cs typeface="Calibri"/>
            </a:endParaRPr>
          </a:p>
          <a:p>
            <a:pPr marL="457200" indent="-457200">
              <a:buSzPct val="200000"/>
              <a:buBlip>
                <a:blip r:embed="rId4"/>
              </a:buBlip>
            </a:pPr>
            <a:endParaRPr lang="en-GB" sz="3200"/>
          </a:p>
          <a:p>
            <a:pPr marL="457200" indent="-457200">
              <a:buSzPct val="200000"/>
              <a:buBlip>
                <a:blip r:embed="rId4"/>
              </a:buBlip>
            </a:pPr>
            <a:r>
              <a:rPr lang="en-GB" sz="3200"/>
              <a:t>Deployment and version logs</a:t>
            </a:r>
            <a:endParaRPr lang="en-GB" sz="3200">
              <a:ea typeface="Calibri"/>
              <a:cs typeface="Calibri"/>
            </a:endParaRPr>
          </a:p>
          <a:p>
            <a:pPr>
              <a:buSzPct val="200000"/>
            </a:pPr>
            <a:endParaRPr lang="en-GB" sz="3200"/>
          </a:p>
          <a:p>
            <a:pPr marL="457200" indent="-457200">
              <a:buSzPct val="200000"/>
              <a:buBlip>
                <a:blip r:embed="rId4"/>
              </a:buBlip>
            </a:pPr>
            <a:r>
              <a:rPr lang="en-GB" sz="3200"/>
              <a:t>Change request logs</a:t>
            </a:r>
            <a:endParaRPr lang="en-GB" sz="3200">
              <a:ea typeface="Calibri"/>
              <a:cs typeface="Calibri"/>
            </a:endParaRPr>
          </a:p>
          <a:p>
            <a:pPr marL="457200" indent="-457200">
              <a:buSzPct val="200000"/>
              <a:buBlip>
                <a:blip r:embed="rId4"/>
              </a:buBlip>
            </a:pPr>
            <a:endParaRPr lang="en-GB" sz="3200"/>
          </a:p>
          <a:p>
            <a:pPr algn="just">
              <a:buSzPct val="200000"/>
            </a:pPr>
            <a:r>
              <a:rPr lang="en-GB" sz="3200"/>
              <a:t>The files required to demonstrate the validity of a clinical trial eCRF system takes up a lot of space, cannot be managed remotely and may be required to be physically archived for up to 25 years. </a:t>
            </a:r>
            <a:endParaRPr lang="en-GB" sz="3200">
              <a:ea typeface="Calibri"/>
              <a:cs typeface="Calibri"/>
            </a:endParaRPr>
          </a:p>
          <a:p>
            <a:endParaRPr lang="en-GB" sz="3200"/>
          </a:p>
          <a:p>
            <a:pPr algn="just"/>
            <a:r>
              <a:rPr lang="en-GB" sz="3200" b="1">
                <a:solidFill>
                  <a:srgbClr val="9E1A21"/>
                </a:solidFill>
                <a:ea typeface="Calibri"/>
                <a:cs typeface="Times New Roman"/>
              </a:rPr>
              <a:t>Wet-ink signatures</a:t>
            </a:r>
            <a:r>
              <a:rPr lang="en-GB" sz="3600" b="1">
                <a:solidFill>
                  <a:srgbClr val="9E1A21"/>
                </a:solidFill>
              </a:rPr>
              <a:t> </a:t>
            </a:r>
            <a:r>
              <a:rPr lang="en-GB" sz="3200"/>
              <a:t>are required from various parties, for both approval and audit purposes. This reduces the speed of computer system development and requires the original document to be produced during an audit/regulatory inspection. </a:t>
            </a:r>
            <a:endParaRPr lang="en-GB" sz="3200">
              <a:ea typeface="Calibri"/>
              <a:cs typeface="Calibri"/>
            </a:endParaRPr>
          </a:p>
          <a:p>
            <a:endParaRPr lang="en-GB" sz="3600"/>
          </a:p>
          <a:p>
            <a:pPr algn="just"/>
            <a:r>
              <a:rPr lang="en-GB" sz="3200" b="1">
                <a:solidFill>
                  <a:srgbClr val="9E1A21"/>
                </a:solidFill>
                <a:ea typeface="Calibri"/>
                <a:cs typeface="Times New Roman"/>
              </a:rPr>
              <a:t>The waterfall methodology </a:t>
            </a:r>
            <a:r>
              <a:rPr lang="en-GB" sz="3200"/>
              <a:t>encourages linear progression of tasks within a project (Figure 1). Since each step requires a signature: </a:t>
            </a:r>
            <a:endParaRPr lang="en-GB" sz="3200">
              <a:ea typeface="Calibri"/>
              <a:cs typeface="Calibri"/>
            </a:endParaRPr>
          </a:p>
          <a:p>
            <a:pPr algn="just"/>
            <a:endParaRPr lang="en-GB" sz="3200"/>
          </a:p>
          <a:p>
            <a:pPr marL="457200" indent="-457200" algn="just">
              <a:buFont typeface="Wingdings" panose="05000000000000000000" pitchFamily="2" charset="2"/>
              <a:buChar char="Ø"/>
            </a:pPr>
            <a:r>
              <a:rPr lang="en-GB" sz="3200"/>
              <a:t>Development cannot begin until specification documents have been signed-off;</a:t>
            </a:r>
            <a:endParaRPr lang="en-GB" sz="3200">
              <a:ea typeface="Calibri"/>
              <a:cs typeface="Calibri"/>
            </a:endParaRPr>
          </a:p>
          <a:p>
            <a:pPr algn="just"/>
            <a:endParaRPr lang="en-GB" sz="3200"/>
          </a:p>
          <a:p>
            <a:pPr marL="457200" indent="-457200" algn="just">
              <a:buFont typeface="Wingdings" panose="05000000000000000000" pitchFamily="2" charset="2"/>
              <a:buChar char="Ø"/>
            </a:pPr>
            <a:r>
              <a:rPr lang="en-GB" sz="3200"/>
              <a:t>Testing cannot begin until all requirements have been built and signed-off;</a:t>
            </a:r>
            <a:endParaRPr lang="en-GB" sz="3200">
              <a:ea typeface="Calibri"/>
              <a:cs typeface="Calibri"/>
            </a:endParaRPr>
          </a:p>
          <a:p>
            <a:pPr algn="just"/>
            <a:endParaRPr lang="en-GB" sz="3200"/>
          </a:p>
          <a:p>
            <a:pPr marL="457200" indent="-457200" algn="just">
              <a:buFont typeface="Wingdings" panose="05000000000000000000" pitchFamily="2" charset="2"/>
              <a:buChar char="Ø"/>
            </a:pPr>
            <a:r>
              <a:rPr lang="en-GB" sz="3200"/>
              <a:t>Deployment cannot happen until testing documentation has been signed-off.  </a:t>
            </a:r>
            <a:endParaRPr lang="en-GB" sz="3200">
              <a:ea typeface="Calibri"/>
              <a:cs typeface="Calibri"/>
            </a:endParaRPr>
          </a:p>
          <a:p>
            <a:endParaRPr lang="en-GB" sz="3600"/>
          </a:p>
          <a:p>
            <a:endParaRPr lang="en-GB" sz="3600"/>
          </a:p>
          <a:p>
            <a:endParaRPr lang="en-GB" sz="3600"/>
          </a:p>
          <a:p>
            <a:endParaRPr lang="en-GB" sz="3600"/>
          </a:p>
          <a:p>
            <a:endParaRPr lang="en-GB" sz="3600"/>
          </a:p>
          <a:p>
            <a:endParaRPr lang="en-GB" sz="3600"/>
          </a:p>
          <a:p>
            <a:endParaRPr lang="en-GB" sz="3600"/>
          </a:p>
          <a:p>
            <a:endParaRPr lang="en-GB" sz="3600"/>
          </a:p>
          <a:p>
            <a:endParaRPr lang="en-GB" sz="3600"/>
          </a:p>
          <a:p>
            <a:endParaRPr lang="en-GB" sz="3600"/>
          </a:p>
          <a:p>
            <a:endParaRPr lang="en-GB" sz="3600"/>
          </a:p>
          <a:p>
            <a:endParaRPr lang="en-GB" sz="3600"/>
          </a:p>
          <a:p>
            <a:endParaRPr lang="en-GB" sz="3600"/>
          </a:p>
          <a:p>
            <a:endParaRPr lang="en-GB" sz="3600"/>
          </a:p>
          <a:p>
            <a:endParaRPr lang="en-GB" sz="3600"/>
          </a:p>
          <a:p>
            <a:pPr algn="ctr"/>
            <a:r>
              <a:rPr lang="en-GB" sz="2800" i="1">
                <a:ea typeface="Calibri"/>
                <a:cs typeface="Times New Roman"/>
              </a:rPr>
              <a:t>Figure 1: The waterfall approach to CSV.</a:t>
            </a:r>
            <a:endParaRPr lang="en-GB" sz="3200">
              <a:ea typeface="Calibri"/>
              <a:cs typeface="Times New Roman"/>
            </a:endParaRPr>
          </a:p>
        </p:txBody>
      </p:sp>
      <p:sp>
        <p:nvSpPr>
          <p:cNvPr id="15" name="TextBox 14">
            <a:extLst>
              <a:ext uri="{FF2B5EF4-FFF2-40B4-BE49-F238E27FC236}">
                <a16:creationId xmlns:a16="http://schemas.microsoft.com/office/drawing/2014/main" id="{865E3EDF-3480-474E-A054-291021B98344}"/>
              </a:ext>
            </a:extLst>
          </p:cNvPr>
          <p:cNvSpPr txBox="1"/>
          <p:nvPr/>
        </p:nvSpPr>
        <p:spPr>
          <a:xfrm>
            <a:off x="315377" y="33539678"/>
            <a:ext cx="14505965" cy="707886"/>
          </a:xfrm>
          <a:prstGeom prst="rect">
            <a:avLst/>
          </a:prstGeom>
          <a:solidFill>
            <a:srgbClr val="54566B"/>
          </a:solidFill>
          <a:ln w="3175">
            <a:noFill/>
          </a:ln>
        </p:spPr>
        <p:txBody>
          <a:bodyPr wrap="square" rtlCol="0">
            <a:spAutoFit/>
          </a:bodyPr>
          <a:lstStyle/>
          <a:p>
            <a:pPr algn="ctr"/>
            <a:r>
              <a:rPr lang="en-GB" sz="4000" b="1">
                <a:solidFill>
                  <a:schemeClr val="bg1"/>
                </a:solidFill>
                <a:cs typeface="Arial" panose="020B0604020202020204" pitchFamily="34" charset="0"/>
              </a:rPr>
              <a:t>Tools We Use</a:t>
            </a:r>
          </a:p>
        </p:txBody>
      </p:sp>
      <p:sp>
        <p:nvSpPr>
          <p:cNvPr id="42" name="TextBox 41"/>
          <p:cNvSpPr txBox="1"/>
          <p:nvPr/>
        </p:nvSpPr>
        <p:spPr>
          <a:xfrm>
            <a:off x="295365" y="5366023"/>
            <a:ext cx="14494131" cy="2793114"/>
          </a:xfrm>
          <a:prstGeom prst="rect">
            <a:avLst/>
          </a:prstGeom>
          <a:solidFill>
            <a:srgbClr val="FDFBF9"/>
          </a:solidFill>
          <a:ln w="57150">
            <a:solidFill>
              <a:schemeClr val="accent2"/>
            </a:solidFill>
          </a:ln>
        </p:spPr>
        <p:txBody>
          <a:bodyPr wrap="square" lIns="180000" tIns="72000" rIns="180000" bIns="72000" rtlCol="0">
            <a:spAutoFit/>
          </a:bodyPr>
          <a:lstStyle/>
          <a:p>
            <a:pPr algn="just">
              <a:lnSpc>
                <a:spcPct val="107000"/>
              </a:lnSpc>
              <a:spcAft>
                <a:spcPts val="800"/>
              </a:spcAft>
            </a:pPr>
            <a:r>
              <a:rPr lang="en-GB" sz="3200">
                <a:effectLst/>
                <a:ea typeface="Calibri" panose="020F0502020204030204" pitchFamily="34" charset="0"/>
                <a:cs typeface="Times New Roman" panose="02020603050405020304" pitchFamily="18" charset="0"/>
              </a:rPr>
              <a:t>An important part of the development and testing of computer systems within clinical trials is Computer System Validation (CSV). This is the documentation and proof that a process, service, or product yields an expected result. Demonstrating suitably robust CSV is a fundamental requirement for academic CTUs working on regulated clinical trials.</a:t>
            </a:r>
          </a:p>
        </p:txBody>
      </p:sp>
      <p:pic>
        <p:nvPicPr>
          <p:cNvPr id="67" name="Picture 66"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4272" y="40714125"/>
            <a:ext cx="4828768" cy="1772109"/>
          </a:xfrm>
          <a:prstGeom prst="rect">
            <a:avLst/>
          </a:prstGeom>
        </p:spPr>
      </p:pic>
      <p:sp>
        <p:nvSpPr>
          <p:cNvPr id="68" name="object 2">
            <a:extLst>
              <a:ext uri="{FF2B5EF4-FFF2-40B4-BE49-F238E27FC236}">
                <a16:creationId xmlns:a16="http://schemas.microsoft.com/office/drawing/2014/main" id="{8145D9DA-70F4-F749-9B0D-2F824A088EE1}"/>
              </a:ext>
            </a:extLst>
          </p:cNvPr>
          <p:cNvSpPr txBox="1"/>
          <p:nvPr/>
        </p:nvSpPr>
        <p:spPr>
          <a:xfrm>
            <a:off x="22973257" y="40706335"/>
            <a:ext cx="6756079" cy="1751168"/>
          </a:xfrm>
          <a:prstGeom prst="rect">
            <a:avLst/>
          </a:prstGeom>
        </p:spPr>
        <p:txBody>
          <a:bodyPr vert="horz" wrap="square" lIns="0" tIns="93392" rIns="0" bIns="0" rtlCol="0">
            <a:spAutoFit/>
          </a:bodyPr>
          <a:lstStyle/>
          <a:p>
            <a:pPr marL="88941" algn="r">
              <a:spcBef>
                <a:spcPts val="735"/>
              </a:spcBef>
            </a:pPr>
            <a:r>
              <a:rPr lang="en-GB" sz="3200">
                <a:ea typeface="Calibri" panose="020F0502020204030204" pitchFamily="34" charset="0"/>
                <a:cs typeface="Arial" panose="020B0604020202020204" pitchFamily="34" charset="0"/>
              </a:rPr>
              <a:t>Peninsula Clinical Trials Unit</a:t>
            </a:r>
          </a:p>
          <a:p>
            <a:pPr marL="88941" algn="r">
              <a:spcBef>
                <a:spcPts val="735"/>
              </a:spcBef>
            </a:pPr>
            <a:r>
              <a:rPr lang="en-GB" sz="3200" b="1">
                <a:cs typeface="Times New Roman"/>
              </a:rPr>
              <a:t>plymouth.ac.uk/penctu</a:t>
            </a:r>
          </a:p>
          <a:p>
            <a:pPr marL="88941" algn="r">
              <a:spcBef>
                <a:spcPts val="735"/>
              </a:spcBef>
            </a:pPr>
            <a:r>
              <a:rPr lang="en-GB" sz="3200" i="1">
                <a:cs typeface="Times New Roman"/>
              </a:rPr>
              <a:t>@Pen_CTU</a:t>
            </a:r>
          </a:p>
        </p:txBody>
      </p:sp>
      <p:sp>
        <p:nvSpPr>
          <p:cNvPr id="70" name="bk object 17">
            <a:extLst>
              <a:ext uri="{FF2B5EF4-FFF2-40B4-BE49-F238E27FC236}">
                <a16:creationId xmlns:a16="http://schemas.microsoft.com/office/drawing/2014/main" id="{EC318109-08A6-9E48-B030-9FE2E982E3BB}"/>
              </a:ext>
            </a:extLst>
          </p:cNvPr>
          <p:cNvSpPr/>
          <p:nvPr/>
        </p:nvSpPr>
        <p:spPr>
          <a:xfrm>
            <a:off x="15144087" y="40746510"/>
            <a:ext cx="14692306" cy="151373"/>
          </a:xfrm>
          <a:custGeom>
            <a:avLst/>
            <a:gdLst/>
            <a:ahLst/>
            <a:cxnLst/>
            <a:rect l="l" t="t" r="r" b="b"/>
            <a:pathLst>
              <a:path w="12303760">
                <a:moveTo>
                  <a:pt x="0" y="0"/>
                </a:moveTo>
                <a:lnTo>
                  <a:pt x="12303477" y="0"/>
                </a:lnTo>
              </a:path>
            </a:pathLst>
          </a:custGeom>
          <a:ln w="9376">
            <a:solidFill>
              <a:srgbClr val="000000"/>
            </a:solidFill>
          </a:ln>
        </p:spPr>
        <p:txBody>
          <a:bodyPr wrap="square" lIns="0" tIns="0" rIns="0" bIns="0" rtlCol="0"/>
          <a:lstStyle/>
          <a:p>
            <a:endParaRPr sz="26765"/>
          </a:p>
        </p:txBody>
      </p:sp>
      <p:sp>
        <p:nvSpPr>
          <p:cNvPr id="71" name="bk object 17">
            <a:extLst>
              <a:ext uri="{FF2B5EF4-FFF2-40B4-BE49-F238E27FC236}">
                <a16:creationId xmlns:a16="http://schemas.microsoft.com/office/drawing/2014/main" id="{EC318109-08A6-9E48-B030-9FE2E982E3BB}"/>
              </a:ext>
            </a:extLst>
          </p:cNvPr>
          <p:cNvSpPr/>
          <p:nvPr/>
        </p:nvSpPr>
        <p:spPr>
          <a:xfrm>
            <a:off x="15178220" y="42508084"/>
            <a:ext cx="14669550" cy="215347"/>
          </a:xfrm>
          <a:custGeom>
            <a:avLst/>
            <a:gdLst/>
            <a:ahLst/>
            <a:cxnLst/>
            <a:rect l="l" t="t" r="r" b="b"/>
            <a:pathLst>
              <a:path w="12303760">
                <a:moveTo>
                  <a:pt x="0" y="0"/>
                </a:moveTo>
                <a:lnTo>
                  <a:pt x="12303477" y="0"/>
                </a:lnTo>
              </a:path>
            </a:pathLst>
          </a:custGeom>
          <a:ln w="9376">
            <a:solidFill>
              <a:srgbClr val="000000"/>
            </a:solidFill>
          </a:ln>
        </p:spPr>
        <p:txBody>
          <a:bodyPr wrap="square" lIns="0" tIns="0" rIns="0" bIns="0" rtlCol="0"/>
          <a:lstStyle/>
          <a:p>
            <a:endParaRPr sz="26765"/>
          </a:p>
        </p:txBody>
      </p:sp>
      <p:sp>
        <p:nvSpPr>
          <p:cNvPr id="157" name="Rectangle 156"/>
          <p:cNvSpPr/>
          <p:nvPr/>
        </p:nvSpPr>
        <p:spPr>
          <a:xfrm>
            <a:off x="327212" y="34621857"/>
            <a:ext cx="14459448" cy="7853315"/>
          </a:xfrm>
          <a:prstGeom prst="rect">
            <a:avLst/>
          </a:prstGeom>
          <a:solidFill>
            <a:srgbClr val="FFFFFF"/>
          </a:solidFill>
          <a:ln w="57150">
            <a:solidFill>
              <a:srgbClr val="7AA6B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800"/>
              </a:spcAft>
            </a:pPr>
            <a:endParaRPr lang="en-GB" sz="3200">
              <a:solidFill>
                <a:schemeClr val="tx1"/>
              </a:solidFill>
              <a:ea typeface="Calibri" panose="020F0502020204030204" pitchFamily="34" charset="0"/>
              <a:cs typeface="Times New Roman" panose="02020603050405020304" pitchFamily="18" charset="0"/>
            </a:endParaRPr>
          </a:p>
        </p:txBody>
      </p:sp>
      <p:sp>
        <p:nvSpPr>
          <p:cNvPr id="84" name="Rectangle 83"/>
          <p:cNvSpPr/>
          <p:nvPr/>
        </p:nvSpPr>
        <p:spPr>
          <a:xfrm>
            <a:off x="15169501" y="4405465"/>
            <a:ext cx="14738349" cy="595969"/>
          </a:xfrm>
          <a:prstGeom prst="rect">
            <a:avLst/>
          </a:prstGeom>
          <a:solidFill>
            <a:srgbClr val="545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a:t>A Paperless Approach</a:t>
            </a:r>
          </a:p>
        </p:txBody>
      </p:sp>
      <p:sp>
        <p:nvSpPr>
          <p:cNvPr id="93" name="Rectangle 92"/>
          <p:cNvSpPr/>
          <p:nvPr/>
        </p:nvSpPr>
        <p:spPr>
          <a:xfrm>
            <a:off x="15149926" y="33964429"/>
            <a:ext cx="14692306" cy="603038"/>
          </a:xfrm>
          <a:prstGeom prst="rect">
            <a:avLst/>
          </a:prstGeom>
          <a:solidFill>
            <a:srgbClr val="545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a:t>Discussion</a:t>
            </a:r>
          </a:p>
        </p:txBody>
      </p:sp>
      <p:sp>
        <p:nvSpPr>
          <p:cNvPr id="100" name="TextBox 99"/>
          <p:cNvSpPr txBox="1"/>
          <p:nvPr/>
        </p:nvSpPr>
        <p:spPr>
          <a:xfrm>
            <a:off x="15166842" y="34922731"/>
            <a:ext cx="14692306" cy="5562274"/>
          </a:xfrm>
          <a:prstGeom prst="rect">
            <a:avLst/>
          </a:prstGeom>
          <a:solidFill>
            <a:srgbClr val="FDFBF9"/>
          </a:solidFill>
          <a:ln w="57150">
            <a:solidFill>
              <a:srgbClr val="9E1A21"/>
            </a:solidFill>
          </a:ln>
        </p:spPr>
        <p:txBody>
          <a:bodyPr wrap="square" lIns="180000" tIns="72000" rIns="180000" bIns="72000" rtlCol="0">
            <a:spAutoFit/>
          </a:bodyPr>
          <a:lstStyle/>
          <a:p>
            <a:pPr algn="just"/>
            <a:r>
              <a:rPr lang="en-GB" sz="3200" b="1">
                <a:solidFill>
                  <a:srgbClr val="9E1A21"/>
                </a:solidFill>
                <a:effectLst/>
                <a:ea typeface="Calibri" panose="020F0502020204030204" pitchFamily="34" charset="0"/>
                <a:cs typeface="Times New Roman" panose="02020603050405020304" pitchFamily="18" charset="0"/>
              </a:rPr>
              <a:t>Can a paperless approach to CSV further improve both quality and efficiency?</a:t>
            </a:r>
          </a:p>
          <a:p>
            <a:pPr algn="just"/>
            <a:endParaRPr lang="en-GB" sz="3200">
              <a:effectLst/>
              <a:ea typeface="Calibri" panose="020F0502020204030204" pitchFamily="34" charset="0"/>
              <a:cs typeface="Times New Roman" panose="02020603050405020304" pitchFamily="18" charset="0"/>
            </a:endParaRPr>
          </a:p>
          <a:p>
            <a:pPr algn="just"/>
            <a:r>
              <a:rPr lang="en-GB" sz="3200">
                <a:effectLst/>
                <a:ea typeface="Calibri" panose="020F0502020204030204" pitchFamily="34" charset="0"/>
                <a:cs typeface="Times New Roman" panose="02020603050405020304" pitchFamily="18" charset="0"/>
              </a:rPr>
              <a:t>There are significant improvements using a paperless approach in terms of time-savings, enhanced collaboration and traceability.</a:t>
            </a:r>
          </a:p>
          <a:p>
            <a:pPr algn="just"/>
            <a:endParaRPr lang="en-GB" sz="3200">
              <a:effectLst/>
              <a:ea typeface="Calibri" panose="020F0502020204030204" pitchFamily="34" charset="0"/>
              <a:cs typeface="Times New Roman" panose="02020603050405020304" pitchFamily="18" charset="0"/>
            </a:endParaRPr>
          </a:p>
          <a:p>
            <a:pPr algn="just"/>
            <a:r>
              <a:rPr lang="en-GB" sz="3200" b="1">
                <a:solidFill>
                  <a:srgbClr val="9E1A21"/>
                </a:solidFill>
                <a:ea typeface="Calibri" panose="020F0502020204030204" pitchFamily="34" charset="0"/>
                <a:cs typeface="Times New Roman" panose="02020603050405020304" pitchFamily="18" charset="0"/>
              </a:rPr>
              <a:t>Can a paperless approach to CSV satisfy the expectations of regulatory inspectors?</a:t>
            </a:r>
          </a:p>
          <a:p>
            <a:pPr algn="just"/>
            <a:endParaRPr lang="en-GB" sz="3200">
              <a:solidFill>
                <a:srgbClr val="9E1A21"/>
              </a:solidFill>
              <a:effectLst/>
              <a:ea typeface="Calibri" panose="020F0502020204030204" pitchFamily="34" charset="0"/>
              <a:cs typeface="Times New Roman" panose="02020603050405020304" pitchFamily="18" charset="0"/>
            </a:endParaRPr>
          </a:p>
          <a:p>
            <a:pPr algn="just"/>
            <a:r>
              <a:rPr lang="en-GB" sz="3200">
                <a:effectLst/>
                <a:ea typeface="Calibri" panose="020F0502020204030204" pitchFamily="34" charset="0"/>
                <a:cs typeface="Times New Roman" panose="02020603050405020304" pitchFamily="18" charset="0"/>
              </a:rPr>
              <a:t>Visiting inspectors like to have the option of taking folders and files off-site to scrutinise during inspection. Further work is underway to consider how best to ensure that visiting inspectors have the ability to access, navigate and interrogate the various systems, so that they can assess the CSV processes.</a:t>
            </a:r>
            <a:endParaRPr lang="en-GB" sz="3200"/>
          </a:p>
        </p:txBody>
      </p:sp>
      <p:sp>
        <p:nvSpPr>
          <p:cNvPr id="31" name="TextBox 30"/>
          <p:cNvSpPr txBox="1"/>
          <p:nvPr/>
        </p:nvSpPr>
        <p:spPr>
          <a:xfrm>
            <a:off x="15166843" y="5366023"/>
            <a:ext cx="14741007" cy="19002428"/>
          </a:xfrm>
          <a:prstGeom prst="rect">
            <a:avLst/>
          </a:prstGeom>
          <a:solidFill>
            <a:srgbClr val="7AA6B7">
              <a:alpha val="2000"/>
            </a:srgbClr>
          </a:solidFill>
          <a:ln w="57150">
            <a:solidFill>
              <a:srgbClr val="7AA6B7"/>
            </a:solidFill>
          </a:ln>
        </p:spPr>
        <p:txBody>
          <a:bodyPr wrap="square" lIns="180000" tIns="72000" rIns="180000" bIns="72000" rtlCol="0">
            <a:spAutoFit/>
          </a:bodyPr>
          <a:lstStyle/>
          <a:p>
            <a:pPr algn="just">
              <a:lnSpc>
                <a:spcPct val="107000"/>
              </a:lnSpc>
              <a:spcAft>
                <a:spcPts val="800"/>
              </a:spcAft>
            </a:pPr>
            <a:r>
              <a:rPr lang="en-GB" sz="3200">
                <a:effectLst/>
                <a:ea typeface="Calibri" panose="020F0502020204030204" pitchFamily="34" charset="0"/>
                <a:cs typeface="Times New Roman" panose="02020603050405020304" pitchFamily="18" charset="0"/>
              </a:rPr>
              <a:t>Software development and deployment is an iterative process which </a:t>
            </a:r>
            <a:r>
              <a:rPr lang="en-GB" sz="3200">
                <a:ea typeface="Calibri" panose="020F0502020204030204" pitchFamily="34" charset="0"/>
                <a:cs typeface="Times New Roman" panose="02020603050405020304" pitchFamily="18" charset="0"/>
              </a:rPr>
              <a:t>requires involvement from many members of the team, working concurrently. To try to avoid the problems experienced with a paper-based approach, we use modern software development tools to create a streamlined, more automated, solution (Figure 2).</a:t>
            </a:r>
            <a:endParaRPr lang="en-GB" sz="3200" b="1">
              <a:solidFill>
                <a:srgbClr val="9E1A21"/>
              </a:solidFill>
              <a:ea typeface="Calibri" panose="020F0502020204030204" pitchFamily="34" charset="0"/>
              <a:cs typeface="Times New Roman" panose="02020603050405020304" pitchFamily="18" charset="0"/>
            </a:endParaRPr>
          </a:p>
          <a:p>
            <a:pPr algn="just">
              <a:lnSpc>
                <a:spcPct val="107000"/>
              </a:lnSpc>
              <a:spcAft>
                <a:spcPts val="800"/>
              </a:spcAft>
            </a:pPr>
            <a:endParaRPr lang="en-GB" sz="3200" b="1">
              <a:solidFill>
                <a:srgbClr val="9E1A21"/>
              </a:solidFill>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marL="457200" indent="-457200">
              <a:lnSpc>
                <a:spcPct val="107000"/>
              </a:lnSpc>
              <a:spcAft>
                <a:spcPts val="600"/>
              </a:spcAft>
              <a:buBlip>
                <a:blip r:embed="rId4"/>
              </a:buBlip>
            </a:pPr>
            <a:endParaRPr lang="en-GB" sz="2800">
              <a:ea typeface="Calibri" panose="020F0502020204030204" pitchFamily="34" charset="0"/>
              <a:cs typeface="Times New Roman" panose="02020603050405020304" pitchFamily="18" charset="0"/>
            </a:endParaRPr>
          </a:p>
          <a:p>
            <a:pPr>
              <a:lnSpc>
                <a:spcPct val="107000"/>
              </a:lnSpc>
              <a:spcAft>
                <a:spcPts val="600"/>
              </a:spcAft>
            </a:pPr>
            <a:endParaRPr lang="en-GB" sz="2800">
              <a:ea typeface="Calibri" panose="020F0502020204030204" pitchFamily="34" charset="0"/>
              <a:cs typeface="Times New Roman" panose="02020603050405020304" pitchFamily="18" charset="0"/>
            </a:endParaRPr>
          </a:p>
          <a:p>
            <a:pPr algn="ctr">
              <a:lnSpc>
                <a:spcPct val="107000"/>
              </a:lnSpc>
              <a:spcAft>
                <a:spcPts val="600"/>
              </a:spcAft>
            </a:pPr>
            <a:endParaRPr lang="en-GB" sz="2400" i="1">
              <a:ea typeface="Calibri" panose="020F0502020204030204" pitchFamily="34" charset="0"/>
              <a:cs typeface="Times New Roman" panose="02020603050405020304" pitchFamily="18" charset="0"/>
            </a:endParaRPr>
          </a:p>
          <a:p>
            <a:pPr>
              <a:lnSpc>
                <a:spcPct val="107000"/>
              </a:lnSpc>
              <a:spcAft>
                <a:spcPts val="600"/>
              </a:spcAft>
            </a:pPr>
            <a:endParaRPr lang="en-GB" sz="3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GB" sz="3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GB" sz="3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GB" sz="3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GB" sz="3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GB" sz="3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GB" sz="3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GB" sz="320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en-GB" sz="3200" i="1">
                <a:ea typeface="Calibri" panose="020F0502020204030204" pitchFamily="34" charset="0"/>
                <a:cs typeface="Times New Roman" panose="02020603050405020304" pitchFamily="18" charset="0"/>
              </a:rPr>
              <a:t>Figure 2: A summary of a paperless approach to bespoke CDMA development and the corresponding CSV.</a:t>
            </a:r>
            <a:endParaRPr lang="en-GB" sz="3600"/>
          </a:p>
        </p:txBody>
      </p:sp>
      <p:sp>
        <p:nvSpPr>
          <p:cNvPr id="36" name="TextBox 35"/>
          <p:cNvSpPr txBox="1"/>
          <p:nvPr/>
        </p:nvSpPr>
        <p:spPr>
          <a:xfrm>
            <a:off x="15149925" y="25942312"/>
            <a:ext cx="14692306" cy="7532044"/>
          </a:xfrm>
          <a:prstGeom prst="rect">
            <a:avLst/>
          </a:prstGeom>
          <a:solidFill>
            <a:srgbClr val="FFFFFF"/>
          </a:solidFill>
          <a:ln w="57150">
            <a:solidFill>
              <a:srgbClr val="7AA6B7"/>
            </a:solidFill>
          </a:ln>
        </p:spPr>
        <p:txBody>
          <a:bodyPr wrap="square" lIns="180000" tIns="72000" rIns="180000" bIns="72000" rtlCol="0" anchor="t">
            <a:spAutoFit/>
          </a:bodyPr>
          <a:lstStyle/>
          <a:p>
            <a:pPr algn="just"/>
            <a:r>
              <a:rPr lang="en-GB" sz="3200">
                <a:latin typeface="Calibri"/>
                <a:ea typeface="Calibri" panose="020F0502020204030204" pitchFamily="34" charset="0"/>
                <a:cs typeface="Times New Roman"/>
              </a:rPr>
              <a:t>Many t</a:t>
            </a:r>
            <a:r>
              <a:rPr lang="en-GB" sz="3200">
                <a:effectLst/>
                <a:latin typeface="Calibri"/>
                <a:ea typeface="Calibri" panose="020F0502020204030204" pitchFamily="34" charset="0"/>
                <a:cs typeface="Times New Roman"/>
              </a:rPr>
              <a:t>angible improvements can be made when study systems and corresponding CSV are designed electronically.</a:t>
            </a:r>
          </a:p>
          <a:p>
            <a:pPr algn="just"/>
            <a:endParaRPr lang="en-GB" sz="3200">
              <a:solidFill>
                <a:srgbClr val="000000"/>
              </a:solidFill>
            </a:endParaRPr>
          </a:p>
          <a:p>
            <a:pPr algn="just"/>
            <a:r>
              <a:rPr lang="en-GB" sz="3200" b="1">
                <a:solidFill>
                  <a:srgbClr val="9E1A21"/>
                </a:solidFill>
                <a:ea typeface="Calibri" panose="020F0502020204030204" pitchFamily="34" charset="0"/>
                <a:cs typeface="Times New Roman"/>
              </a:rPr>
              <a:t>Wastes less paper </a:t>
            </a:r>
            <a:r>
              <a:rPr lang="en-GB" sz="3200">
                <a:solidFill>
                  <a:srgbClr val="000000"/>
                </a:solidFill>
              </a:rPr>
              <a:t>as specification and validation documentation is stored electronically.</a:t>
            </a:r>
            <a:endParaRPr lang="en-GB" sz="3200">
              <a:solidFill>
                <a:srgbClr val="000000"/>
              </a:solidFill>
              <a:cs typeface="Calibri"/>
            </a:endParaRPr>
          </a:p>
          <a:p>
            <a:pPr algn="just"/>
            <a:endParaRPr lang="en-GB" sz="3200">
              <a:solidFill>
                <a:srgbClr val="000000"/>
              </a:solidFill>
            </a:endParaRPr>
          </a:p>
          <a:p>
            <a:pPr algn="just"/>
            <a:r>
              <a:rPr lang="en-GB" sz="3200" b="1">
                <a:solidFill>
                  <a:srgbClr val="9E1A21"/>
                </a:solidFill>
                <a:cs typeface="Times New Roman"/>
              </a:rPr>
              <a:t>Improves collaboration </a:t>
            </a:r>
            <a:r>
              <a:rPr lang="en-GB" sz="3200">
                <a:solidFill>
                  <a:srgbClr val="000000"/>
                </a:solidFill>
                <a:cs typeface="Times New Roman"/>
              </a:rPr>
              <a:t>since all members of the team have the ability to make comments on requirements </a:t>
            </a:r>
            <a:r>
              <a:rPr lang="en-GB" sz="3200">
                <a:solidFill>
                  <a:srgbClr val="000000"/>
                </a:solidFill>
              </a:rPr>
              <a:t> at any stage of development.</a:t>
            </a:r>
            <a:endParaRPr lang="en-GB" sz="3200">
              <a:solidFill>
                <a:srgbClr val="000000"/>
              </a:solidFill>
              <a:cs typeface="Calibri"/>
            </a:endParaRPr>
          </a:p>
          <a:p>
            <a:pPr algn="just"/>
            <a:endParaRPr lang="en-GB" sz="3200">
              <a:solidFill>
                <a:srgbClr val="000000"/>
              </a:solidFill>
            </a:endParaRPr>
          </a:p>
          <a:p>
            <a:pPr algn="just"/>
            <a:r>
              <a:rPr lang="en-GB" sz="3200" b="1">
                <a:solidFill>
                  <a:srgbClr val="9E1A21"/>
                </a:solidFill>
                <a:cs typeface="Times New Roman"/>
              </a:rPr>
              <a:t>Increases traceability </a:t>
            </a:r>
            <a:r>
              <a:rPr lang="en-GB" sz="3200">
                <a:solidFill>
                  <a:srgbClr val="000000"/>
                </a:solidFill>
                <a:cs typeface="Times New Roman"/>
              </a:rPr>
              <a:t>since all actions are user attributable and completed electronically behind a log in. Changes to code are linked to corresponding requirements.</a:t>
            </a:r>
          </a:p>
          <a:p>
            <a:pPr algn="just"/>
            <a:endParaRPr lang="en-GB" sz="3200">
              <a:solidFill>
                <a:srgbClr val="000000"/>
              </a:solidFill>
            </a:endParaRPr>
          </a:p>
          <a:p>
            <a:pPr algn="just"/>
            <a:r>
              <a:rPr lang="en-GB" sz="3200" b="1">
                <a:solidFill>
                  <a:srgbClr val="9E1A21"/>
                </a:solidFill>
                <a:cs typeface="Times New Roman"/>
              </a:rPr>
              <a:t>Drives efficiency </a:t>
            </a:r>
            <a:r>
              <a:rPr lang="en-GB" sz="3200">
                <a:solidFill>
                  <a:srgbClr val="000000"/>
                </a:solidFill>
              </a:rPr>
              <a:t>as requirements are electronically searchable and development processes are streamlined.</a:t>
            </a:r>
            <a:endParaRPr lang="en-GB" sz="3200">
              <a:solidFill>
                <a:srgbClr val="000000"/>
              </a:solidFill>
              <a:cs typeface="Calibri"/>
            </a:endParaRPr>
          </a:p>
        </p:txBody>
      </p:sp>
      <p:sp>
        <p:nvSpPr>
          <p:cNvPr id="38" name="Rectangle 37"/>
          <p:cNvSpPr/>
          <p:nvPr/>
        </p:nvSpPr>
        <p:spPr>
          <a:xfrm>
            <a:off x="15144087" y="24839458"/>
            <a:ext cx="14715061" cy="698301"/>
          </a:xfrm>
          <a:prstGeom prst="rect">
            <a:avLst/>
          </a:prstGeom>
          <a:solidFill>
            <a:srgbClr val="545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a:t>Benefits</a:t>
            </a:r>
          </a:p>
        </p:txBody>
      </p:sp>
      <p:sp>
        <p:nvSpPr>
          <p:cNvPr id="10" name="TextBox 9"/>
          <p:cNvSpPr txBox="1"/>
          <p:nvPr/>
        </p:nvSpPr>
        <p:spPr>
          <a:xfrm>
            <a:off x="9762682" y="584908"/>
            <a:ext cx="19498118" cy="1323439"/>
          </a:xfrm>
          <a:prstGeom prst="rect">
            <a:avLst/>
          </a:prstGeom>
          <a:noFill/>
        </p:spPr>
        <p:txBody>
          <a:bodyPr wrap="square" rtlCol="0">
            <a:spAutoFit/>
          </a:bodyPr>
          <a:lstStyle/>
          <a:p>
            <a:pPr algn="ctr"/>
            <a:r>
              <a:rPr lang="en-GB" sz="4000" b="1"/>
              <a:t>Matthew Bailey, Daniel Maddock, Ryan Ashford, Hanna Abraham, Chris Hayward</a:t>
            </a:r>
          </a:p>
          <a:p>
            <a:pPr algn="ctr"/>
            <a:r>
              <a:rPr lang="en-GB" sz="4000">
                <a:latin typeface="+mj-lt"/>
                <a:ea typeface="Calibri" panose="020F0502020204030204" pitchFamily="34" charset="0"/>
                <a:cs typeface="Arial" panose="020B0604020202020204" pitchFamily="34" charset="0"/>
              </a:rPr>
              <a:t>Peninsula Clinical Trials Unit (PenCTU), University of Plymouth</a:t>
            </a:r>
            <a:endParaRPr lang="en-GB" sz="4000">
              <a:latin typeface="+mj-lt"/>
            </a:endParaRPr>
          </a:p>
        </p:txBody>
      </p:sp>
      <p:sp>
        <p:nvSpPr>
          <p:cNvPr id="12" name="Rectangle 11"/>
          <p:cNvSpPr/>
          <p:nvPr/>
        </p:nvSpPr>
        <p:spPr>
          <a:xfrm>
            <a:off x="280695" y="2227927"/>
            <a:ext cx="29627155" cy="2123658"/>
          </a:xfrm>
          <a:prstGeom prst="rect">
            <a:avLst/>
          </a:prstGeom>
        </p:spPr>
        <p:txBody>
          <a:bodyPr wrap="square" lIns="91440" tIns="45720" rIns="91440" bIns="45720" anchor="t">
            <a:spAutoFit/>
          </a:bodyPr>
          <a:lstStyle/>
          <a:p>
            <a:pPr algn="ctr"/>
            <a:r>
              <a:rPr lang="en-GB" sz="6600" b="1">
                <a:solidFill>
                  <a:srgbClr val="54566B"/>
                </a:solidFill>
                <a:latin typeface="Calibri"/>
                <a:ea typeface="Calibri"/>
                <a:cs typeface="Calibri"/>
              </a:rPr>
              <a:t>A paperless approach to clinical trial systems: </a:t>
            </a:r>
          </a:p>
          <a:p>
            <a:pPr algn="ctr"/>
            <a:r>
              <a:rPr lang="en-GB" sz="6600" b="1">
                <a:solidFill>
                  <a:srgbClr val="54566B"/>
                </a:solidFill>
                <a:latin typeface="Calibri"/>
                <a:ea typeface="Calibri"/>
                <a:cs typeface="Calibri"/>
              </a:rPr>
              <a:t>from specification to validation and beyond.</a:t>
            </a:r>
          </a:p>
        </p:txBody>
      </p:sp>
      <p:pic>
        <p:nvPicPr>
          <p:cNvPr id="1030" name="Picture 6" descr="What is Computer System Validation CSV in the Pharma Industry?">
            <a:extLst>
              <a:ext uri="{FF2B5EF4-FFF2-40B4-BE49-F238E27FC236}">
                <a16:creationId xmlns:a16="http://schemas.microsoft.com/office/drawing/2014/main" id="{E7962A5A-6126-42F3-B4FF-E716EBF3D6DC}"/>
              </a:ext>
            </a:extLst>
          </p:cNvPr>
          <p:cNvPicPr>
            <a:picLocks noChangeAspect="1" noChangeArrowheads="1"/>
          </p:cNvPicPr>
          <p:nvPr/>
        </p:nvPicPr>
        <p:blipFill>
          <a:blip r:embed="rId6">
            <a:alphaModFix/>
            <a:extLst>
              <a:ext uri="{28A0092B-C50C-407E-A947-70E740481C1C}">
                <a14:useLocalDpi xmlns:a14="http://schemas.microsoft.com/office/drawing/2010/main" val="0"/>
              </a:ext>
            </a:extLst>
          </a:blip>
          <a:srcRect/>
          <a:stretch>
            <a:fillRect/>
          </a:stretch>
        </p:blipFill>
        <p:spPr bwMode="auto">
          <a:xfrm>
            <a:off x="1869913" y="25120186"/>
            <a:ext cx="11111904" cy="6709952"/>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Lst>
        </p:spPr>
      </p:pic>
      <p:pic>
        <p:nvPicPr>
          <p:cNvPr id="17" name="Picture 16" descr="A picture containing map&#10;&#10;Description automatically generated">
            <a:extLst>
              <a:ext uri="{FF2B5EF4-FFF2-40B4-BE49-F238E27FC236}">
                <a16:creationId xmlns:a16="http://schemas.microsoft.com/office/drawing/2014/main" id="{0708C457-C153-4EDF-AD51-3014D051E4B9}"/>
              </a:ext>
            </a:extLst>
          </p:cNvPr>
          <p:cNvPicPr>
            <a:picLocks noChangeAspect="1"/>
          </p:cNvPicPr>
          <p:nvPr/>
        </p:nvPicPr>
        <p:blipFill>
          <a:blip r:embed="rId7"/>
          <a:stretch>
            <a:fillRect/>
          </a:stretch>
        </p:blipFill>
        <p:spPr>
          <a:xfrm>
            <a:off x="20079911" y="40805885"/>
            <a:ext cx="2893346" cy="1651618"/>
          </a:xfrm>
          <a:prstGeom prst="rect">
            <a:avLst/>
          </a:prstGeom>
        </p:spPr>
      </p:pic>
      <p:pic>
        <p:nvPicPr>
          <p:cNvPr id="19" name="Picture 18" descr="A picture containing text, window, person, indoor&#10;&#10;Description automatically generated">
            <a:extLst>
              <a:ext uri="{FF2B5EF4-FFF2-40B4-BE49-F238E27FC236}">
                <a16:creationId xmlns:a16="http://schemas.microsoft.com/office/drawing/2014/main" id="{0481692A-DACC-4904-9199-A5515ACB9FED}"/>
              </a:ext>
            </a:extLst>
          </p:cNvPr>
          <p:cNvPicPr>
            <a:picLocks noChangeAspect="1"/>
          </p:cNvPicPr>
          <p:nvPr/>
        </p:nvPicPr>
        <p:blipFill>
          <a:blip r:embed="rId8"/>
          <a:stretch>
            <a:fillRect/>
          </a:stretch>
        </p:blipFill>
        <p:spPr>
          <a:xfrm>
            <a:off x="8058150" y="11618774"/>
            <a:ext cx="6377705" cy="4251139"/>
          </a:xfrm>
          <a:prstGeom prst="rect">
            <a:avLst/>
          </a:prstGeom>
        </p:spPr>
      </p:pic>
      <p:sp>
        <p:nvSpPr>
          <p:cNvPr id="43" name="TextBox 42">
            <a:extLst>
              <a:ext uri="{FF2B5EF4-FFF2-40B4-BE49-F238E27FC236}">
                <a16:creationId xmlns:a16="http://schemas.microsoft.com/office/drawing/2014/main" id="{47413BD7-4ADF-45E3-A155-47F16CDED156}"/>
              </a:ext>
            </a:extLst>
          </p:cNvPr>
          <p:cNvSpPr txBox="1"/>
          <p:nvPr/>
        </p:nvSpPr>
        <p:spPr>
          <a:xfrm>
            <a:off x="327212" y="8450624"/>
            <a:ext cx="14494131" cy="1175945"/>
          </a:xfrm>
          <a:prstGeom prst="rect">
            <a:avLst/>
          </a:prstGeom>
          <a:solidFill>
            <a:srgbClr val="FDFBF9"/>
          </a:solidFill>
          <a:ln w="57150">
            <a:solidFill>
              <a:schemeClr val="accent2"/>
            </a:solidFill>
          </a:ln>
        </p:spPr>
        <p:txBody>
          <a:bodyPr wrap="square" lIns="180000" tIns="72000" rIns="180000" bIns="72000" rtlCol="0">
            <a:spAutoFit/>
          </a:bodyPr>
          <a:lstStyle/>
          <a:p>
            <a:pPr algn="just">
              <a:lnSpc>
                <a:spcPct val="107000"/>
              </a:lnSpc>
              <a:spcAft>
                <a:spcPts val="800"/>
              </a:spcAft>
            </a:pPr>
            <a:r>
              <a:rPr lang="en-GB" sz="3200" b="1">
                <a:effectLst/>
                <a:ea typeface="Calibri" panose="020F0502020204030204" pitchFamily="34" charset="0"/>
                <a:cs typeface="Times New Roman" panose="02020603050405020304" pitchFamily="18" charset="0"/>
              </a:rPr>
              <a:t>Aim: </a:t>
            </a:r>
            <a:r>
              <a:rPr lang="en-GB" sz="3200">
                <a:effectLst/>
                <a:ea typeface="Calibri" panose="020F0502020204030204" pitchFamily="34" charset="0"/>
                <a:cs typeface="Times New Roman" panose="02020603050405020304" pitchFamily="18" charset="0"/>
              </a:rPr>
              <a:t>To explore the advantages and disadvantages of a paperless approach to CSV for bespoke trial specific Clinical Data Management Applications (CDMAs).</a:t>
            </a:r>
          </a:p>
        </p:txBody>
      </p:sp>
      <p:sp>
        <p:nvSpPr>
          <p:cNvPr id="20" name="TextBox 19">
            <a:extLst>
              <a:ext uri="{FF2B5EF4-FFF2-40B4-BE49-F238E27FC236}">
                <a16:creationId xmlns:a16="http://schemas.microsoft.com/office/drawing/2014/main" id="{1B73483E-2FB5-4CD3-825A-686536DD20A8}"/>
              </a:ext>
            </a:extLst>
          </p:cNvPr>
          <p:cNvSpPr txBox="1"/>
          <p:nvPr/>
        </p:nvSpPr>
        <p:spPr>
          <a:xfrm>
            <a:off x="315377" y="34750843"/>
            <a:ext cx="11669790" cy="7534755"/>
          </a:xfrm>
          <a:prstGeom prst="rect">
            <a:avLst/>
          </a:prstGeom>
          <a:noFill/>
        </p:spPr>
        <p:txBody>
          <a:bodyPr wrap="square" lIns="180000" rtlCol="0">
            <a:spAutoFit/>
          </a:bodyPr>
          <a:lstStyle/>
          <a:p>
            <a:pPr marL="0" marR="0" lvl="0" indent="0" algn="just" defTabSz="2088040" rtl="0" eaLnBrk="1" fontAlgn="auto" latinLnBrk="0" hangingPunct="1">
              <a:lnSpc>
                <a:spcPct val="107000"/>
              </a:lnSpc>
              <a:spcBef>
                <a:spcPts val="0"/>
              </a:spcBef>
              <a:spcAft>
                <a:spcPts val="800"/>
              </a:spcAft>
              <a:buClrTx/>
              <a:buSzTx/>
              <a:buFontTx/>
              <a:buNone/>
              <a:tabLst/>
              <a:defRPr/>
            </a:pPr>
            <a:r>
              <a:rPr kumimoji="0" lang="en-GB" sz="3200" b="1" i="0" u="none" strike="noStrike" kern="1200" cap="none" spc="0" normalizeH="0" baseline="0" noProof="0">
                <a:ln>
                  <a:noFill/>
                </a:ln>
                <a:solidFill>
                  <a:srgbClr val="9E1A21"/>
                </a:solidFill>
                <a:effectLst/>
                <a:uLnTx/>
                <a:uFillTx/>
                <a:latin typeface="Calibri"/>
                <a:ea typeface="Calibri" panose="020F0502020204030204" pitchFamily="34" charset="0"/>
                <a:cs typeface="Times New Roman" panose="02020603050405020304" pitchFamily="18" charset="0"/>
              </a:rPr>
              <a:t>Version control software </a:t>
            </a:r>
            <a:r>
              <a:rPr lang="en-GB" sz="3200">
                <a:solidFill>
                  <a:prstClr val="black"/>
                </a:solidFill>
                <a:latin typeface="Calibri"/>
                <a:ea typeface="Calibri" panose="020F0502020204030204" pitchFamily="34" charset="0"/>
                <a:cs typeface="Times New Roman" panose="02020603050405020304" pitchFamily="18" charset="0"/>
              </a:rPr>
              <a:t>f</a:t>
            </a:r>
            <a:r>
              <a:rPr kumimoji="0" lang="en-GB" sz="3200" b="0" i="0" u="none" strike="noStrike" kern="1200" cap="none" spc="0" normalizeH="0" baseline="0" noProof="0">
                <a:ln>
                  <a:noFill/>
                </a:ln>
                <a:solidFill>
                  <a:prstClr val="black"/>
                </a:solidFill>
                <a:effectLst/>
                <a:uLnTx/>
                <a:uFillTx/>
                <a:latin typeface="Calibri"/>
                <a:ea typeface="Calibri" panose="020F0502020204030204" pitchFamily="34" charset="0"/>
                <a:cs typeface="Times New Roman" panose="02020603050405020304" pitchFamily="18" charset="0"/>
              </a:rPr>
              <a:t>or managing changes to computer programs with additional features such as access control, bug tracking, software feature requests</a:t>
            </a:r>
            <a:r>
              <a:rPr kumimoji="0" lang="en-GB" sz="3200" b="0" i="1" u="none" strike="noStrike" kern="1200" cap="none" spc="0" normalizeH="0" baseline="0" noProof="0">
                <a:ln>
                  <a:noFill/>
                </a:ln>
                <a:solidFill>
                  <a:prstClr val="black"/>
                </a:solidFill>
                <a:effectLst/>
                <a:uLnTx/>
                <a:uFillTx/>
                <a:latin typeface="Calibri"/>
                <a:ea typeface="Calibri" panose="020F0502020204030204" pitchFamily="34" charset="0"/>
                <a:cs typeface="Times New Roman" panose="02020603050405020304" pitchFamily="18" charset="0"/>
              </a:rPr>
              <a:t>. </a:t>
            </a:r>
          </a:p>
          <a:p>
            <a:pPr marL="0" marR="0" lvl="0" indent="0" algn="just" defTabSz="2088040" rtl="0" eaLnBrk="1" fontAlgn="auto" latinLnBrk="0" hangingPunct="1">
              <a:lnSpc>
                <a:spcPct val="107000"/>
              </a:lnSpc>
              <a:spcBef>
                <a:spcPts val="0"/>
              </a:spcBef>
              <a:spcAft>
                <a:spcPts val="800"/>
              </a:spcAft>
              <a:buClrTx/>
              <a:buSzTx/>
              <a:buFontTx/>
              <a:buNone/>
              <a:tabLst/>
              <a:defRPr/>
            </a:pPr>
            <a:endParaRPr kumimoji="0" lang="en-GB" sz="3200" b="0" i="1" u="none" strike="noStrike" kern="1200" cap="none" spc="0" normalizeH="0" baseline="0" noProof="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just" defTabSz="2088040" rtl="0" eaLnBrk="1" fontAlgn="auto" latinLnBrk="0" hangingPunct="1">
              <a:lnSpc>
                <a:spcPct val="107000"/>
              </a:lnSpc>
              <a:spcBef>
                <a:spcPts val="0"/>
              </a:spcBef>
              <a:spcAft>
                <a:spcPts val="800"/>
              </a:spcAft>
              <a:buClrTx/>
              <a:buSzTx/>
              <a:buFontTx/>
              <a:buNone/>
              <a:tabLst/>
              <a:defRPr/>
            </a:pPr>
            <a:r>
              <a:rPr kumimoji="0" lang="en-GB" sz="3200" b="1" i="0" u="none" strike="noStrike" kern="1200" cap="none" spc="0" normalizeH="0" baseline="0" noProof="0">
                <a:ln>
                  <a:noFill/>
                </a:ln>
                <a:solidFill>
                  <a:srgbClr val="9E1A21"/>
                </a:solidFill>
                <a:effectLst/>
                <a:uLnTx/>
                <a:uFillTx/>
                <a:latin typeface="Calibri"/>
                <a:ea typeface="Calibri" panose="020F0502020204030204" pitchFamily="34" charset="0"/>
                <a:cs typeface="Times New Roman" panose="02020603050405020304" pitchFamily="18" charset="0"/>
              </a:rPr>
              <a:t>Project management software </a:t>
            </a:r>
            <a:r>
              <a:rPr lang="en-GB" sz="3200">
                <a:solidFill>
                  <a:prstClr val="black"/>
                </a:solidFill>
                <a:latin typeface="Calibri"/>
                <a:ea typeface="Calibri" panose="020F0502020204030204" pitchFamily="34" charset="0"/>
                <a:cs typeface="Times New Roman" panose="02020603050405020304" pitchFamily="18" charset="0"/>
              </a:rPr>
              <a:t>f</a:t>
            </a:r>
            <a:r>
              <a:rPr kumimoji="0" lang="en-GB" sz="3200" b="0" i="0" u="none" strike="noStrike" kern="1200" cap="none" spc="0" normalizeH="0" baseline="0" noProof="0">
                <a:ln>
                  <a:noFill/>
                </a:ln>
                <a:solidFill>
                  <a:prstClr val="black"/>
                </a:solidFill>
                <a:effectLst/>
                <a:uLnTx/>
                <a:uFillTx/>
                <a:latin typeface="Calibri"/>
                <a:ea typeface="Calibri" panose="020F0502020204030204" pitchFamily="34" charset="0"/>
                <a:cs typeface="Times New Roman" panose="02020603050405020304" pitchFamily="18" charset="0"/>
              </a:rPr>
              <a:t>or managing and tracking workload across the information systems team. </a:t>
            </a:r>
          </a:p>
          <a:p>
            <a:pPr marL="0" marR="0" lvl="0" indent="0" algn="just" defTabSz="2088040" rtl="0" eaLnBrk="1" fontAlgn="auto" latinLnBrk="0" hangingPunct="1">
              <a:lnSpc>
                <a:spcPct val="107000"/>
              </a:lnSpc>
              <a:spcBef>
                <a:spcPts val="0"/>
              </a:spcBef>
              <a:spcAft>
                <a:spcPts val="800"/>
              </a:spcAft>
              <a:buClrTx/>
              <a:buSzTx/>
              <a:buFontTx/>
              <a:buNone/>
              <a:tabLst/>
              <a:defRPr/>
            </a:pPr>
            <a:endParaRPr kumimoji="0" lang="en-GB" sz="3200" b="1" i="0" u="none" strike="noStrike" kern="1200" cap="none" spc="0" normalizeH="0" baseline="0" noProof="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just" defTabSz="2088040" rtl="0" eaLnBrk="1" fontAlgn="auto" latinLnBrk="0" hangingPunct="1">
              <a:lnSpc>
                <a:spcPct val="107000"/>
              </a:lnSpc>
              <a:spcBef>
                <a:spcPts val="0"/>
              </a:spcBef>
              <a:spcAft>
                <a:spcPts val="800"/>
              </a:spcAft>
              <a:buClrTx/>
              <a:buSzTx/>
              <a:buFontTx/>
              <a:buNone/>
              <a:tabLst/>
              <a:defRPr/>
            </a:pPr>
            <a:r>
              <a:rPr kumimoji="0" lang="en-GB" sz="3200" b="1" i="0" u="none" strike="noStrike" kern="1200" cap="none" spc="0" normalizeH="0" baseline="0" noProof="0">
                <a:ln>
                  <a:noFill/>
                </a:ln>
                <a:solidFill>
                  <a:srgbClr val="9E1A21"/>
                </a:solidFill>
                <a:effectLst/>
                <a:uLnTx/>
                <a:uFillTx/>
                <a:latin typeface="Calibri"/>
                <a:ea typeface="Calibri" panose="020F0502020204030204" pitchFamily="34" charset="0"/>
                <a:cs typeface="Times New Roman" panose="02020603050405020304" pitchFamily="18" charset="0"/>
              </a:rPr>
              <a:t>Cloud computing environments </a:t>
            </a:r>
            <a:r>
              <a:rPr lang="en-GB" sz="3200">
                <a:solidFill>
                  <a:prstClr val="black"/>
                </a:solidFill>
                <a:latin typeface="Calibri"/>
                <a:ea typeface="Calibri" panose="020F0502020204030204" pitchFamily="34" charset="0"/>
                <a:cs typeface="Times New Roman" panose="02020603050405020304" pitchFamily="18" charset="0"/>
              </a:rPr>
              <a:t>f</a:t>
            </a:r>
            <a:r>
              <a:rPr kumimoji="0" lang="en-GB" sz="3200" b="0" i="0" u="none" strike="noStrike" kern="1200" cap="none" spc="0" normalizeH="0" baseline="0" noProof="0">
                <a:ln>
                  <a:noFill/>
                </a:ln>
                <a:solidFill>
                  <a:prstClr val="black"/>
                </a:solidFill>
                <a:effectLst/>
                <a:uLnTx/>
                <a:uFillTx/>
                <a:latin typeface="Calibri"/>
                <a:ea typeface="Calibri" panose="020F0502020204030204" pitchFamily="34" charset="0"/>
                <a:cs typeface="Times New Roman" panose="02020603050405020304" pitchFamily="18" charset="0"/>
              </a:rPr>
              <a:t>or application management via provider-managed data centres. </a:t>
            </a:r>
          </a:p>
          <a:p>
            <a:pPr marL="0" marR="0" lvl="0" indent="0" algn="just" defTabSz="2088040" rtl="0" eaLnBrk="1" fontAlgn="auto" latinLnBrk="0" hangingPunct="1">
              <a:lnSpc>
                <a:spcPct val="107000"/>
              </a:lnSpc>
              <a:spcBef>
                <a:spcPts val="0"/>
              </a:spcBef>
              <a:spcAft>
                <a:spcPts val="800"/>
              </a:spcAft>
              <a:buClrTx/>
              <a:buSzTx/>
              <a:buFontTx/>
              <a:buNone/>
              <a:tabLst/>
              <a:defRPr/>
            </a:pPr>
            <a:endParaRPr kumimoji="0" lang="en-GB" sz="3200" b="1" i="0" u="none" strike="noStrike" kern="1200" cap="none" spc="0" normalizeH="0" baseline="0" noProof="0">
              <a:ln>
                <a:noFill/>
              </a:ln>
              <a:solidFill>
                <a:srgbClr val="9E1A21"/>
              </a:solidFill>
              <a:effectLst/>
              <a:uLnTx/>
              <a:uFillTx/>
              <a:latin typeface="Calibri"/>
              <a:ea typeface="Calibri" panose="020F0502020204030204" pitchFamily="34" charset="0"/>
              <a:cs typeface="Times New Roman" panose="02020603050405020304" pitchFamily="18" charset="0"/>
            </a:endParaRPr>
          </a:p>
          <a:p>
            <a:pPr marL="0" marR="0" lvl="0" indent="0" algn="just" defTabSz="2088040" rtl="0" eaLnBrk="1" fontAlgn="auto" latinLnBrk="0" hangingPunct="1">
              <a:lnSpc>
                <a:spcPct val="107000"/>
              </a:lnSpc>
              <a:spcBef>
                <a:spcPts val="0"/>
              </a:spcBef>
              <a:spcAft>
                <a:spcPts val="800"/>
              </a:spcAft>
              <a:buClrTx/>
              <a:buSzTx/>
              <a:buFontTx/>
              <a:buNone/>
              <a:tabLst/>
              <a:defRPr/>
            </a:pPr>
            <a:r>
              <a:rPr kumimoji="0" lang="en-GB" sz="3200" b="1" i="0" u="none" strike="noStrike" kern="1200" cap="none" spc="0" normalizeH="0" baseline="0" noProof="0">
                <a:ln>
                  <a:noFill/>
                </a:ln>
                <a:solidFill>
                  <a:srgbClr val="9E1A21"/>
                </a:solidFill>
                <a:effectLst/>
                <a:uLnTx/>
                <a:uFillTx/>
                <a:latin typeface="Calibri"/>
                <a:ea typeface="Calibri" panose="020F0502020204030204" pitchFamily="34" charset="0"/>
                <a:cs typeface="Times New Roman" panose="02020603050405020304" pitchFamily="18" charset="0"/>
              </a:rPr>
              <a:t>Build and deployment pipelines </a:t>
            </a:r>
            <a:r>
              <a:rPr lang="en-GB" sz="3200">
                <a:solidFill>
                  <a:prstClr val="black"/>
                </a:solidFill>
                <a:latin typeface="Calibri"/>
                <a:ea typeface="Calibri" panose="020F0502020204030204" pitchFamily="34" charset="0"/>
                <a:cs typeface="Times New Roman" panose="02020603050405020304" pitchFamily="18" charset="0"/>
              </a:rPr>
              <a:t>f</a:t>
            </a:r>
            <a:r>
              <a:rPr kumimoji="0" lang="en-GB" sz="3200" b="0" i="0" u="none" strike="noStrike" kern="1200" cap="none" spc="0" normalizeH="0" baseline="0" noProof="0">
                <a:ln>
                  <a:noFill/>
                </a:ln>
                <a:solidFill>
                  <a:prstClr val="black"/>
                </a:solidFill>
                <a:effectLst/>
                <a:uLnTx/>
                <a:uFillTx/>
                <a:latin typeface="Calibri"/>
                <a:ea typeface="Calibri" panose="020F0502020204030204" pitchFamily="34" charset="0"/>
                <a:cs typeface="Times New Roman" panose="02020603050405020304" pitchFamily="18" charset="0"/>
              </a:rPr>
              <a:t>or automated builds, testing and release management capabilities – otherwise known as Continuous Integration/Continuous Deployment (CI/CD). </a:t>
            </a:r>
          </a:p>
        </p:txBody>
      </p:sp>
      <p:pic>
        <p:nvPicPr>
          <p:cNvPr id="46" name="Picture 14" descr="GitHub Logo, symbol, meaning, history, PNG">
            <a:extLst>
              <a:ext uri="{FF2B5EF4-FFF2-40B4-BE49-F238E27FC236}">
                <a16:creationId xmlns:a16="http://schemas.microsoft.com/office/drawing/2014/main" id="{3019255B-5161-444D-A634-A2FA1CCBA4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24347" y="35014587"/>
            <a:ext cx="2348663" cy="132106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ivotal Tracker – Logos Download">
            <a:extLst>
              <a:ext uri="{FF2B5EF4-FFF2-40B4-BE49-F238E27FC236}">
                <a16:creationId xmlns:a16="http://schemas.microsoft.com/office/drawing/2014/main" id="{D61454F3-AC24-4A10-A14D-2E4C403704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52583" y="37226165"/>
            <a:ext cx="2066659" cy="77167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3E2B338-419E-467C-8762-DC6DBD23CC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65348" y="38957073"/>
            <a:ext cx="2066660" cy="59739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zure DevOps Tutorial: How To Sign-Up An Azure DevOps Account">
            <a:extLst>
              <a:ext uri="{FF2B5EF4-FFF2-40B4-BE49-F238E27FC236}">
                <a16:creationId xmlns:a16="http://schemas.microsoft.com/office/drawing/2014/main" id="{8545BFEC-9C94-4D97-B961-508FBB9D4B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86524" y="40633874"/>
            <a:ext cx="2066660" cy="117580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Diagram, text&#10;&#10;Description automatically generated">
            <a:extLst>
              <a:ext uri="{FF2B5EF4-FFF2-40B4-BE49-F238E27FC236}">
                <a16:creationId xmlns:a16="http://schemas.microsoft.com/office/drawing/2014/main" id="{49EDD09F-9E2D-4837-8D40-BE50CCCBC877}"/>
              </a:ext>
            </a:extLst>
          </p:cNvPr>
          <p:cNvPicPr>
            <a:picLocks noChangeAspect="1"/>
          </p:cNvPicPr>
          <p:nvPr/>
        </p:nvPicPr>
        <p:blipFill>
          <a:blip r:embed="rId13"/>
          <a:stretch>
            <a:fillRect/>
          </a:stretch>
        </p:blipFill>
        <p:spPr>
          <a:xfrm>
            <a:off x="16231230" y="8111025"/>
            <a:ext cx="12321647" cy="14614426"/>
          </a:xfrm>
          <a:prstGeom prst="rect">
            <a:avLst/>
          </a:prstGeom>
        </p:spPr>
      </p:pic>
      <p:pic>
        <p:nvPicPr>
          <p:cNvPr id="1026" name="Picture 2" descr="Download Twitter Logo Png Transparent Background - Logo Twitter Png PNG  Image with No Background - PNGkey.com">
            <a:extLst>
              <a:ext uri="{FF2B5EF4-FFF2-40B4-BE49-F238E27FC236}">
                <a16:creationId xmlns:a16="http://schemas.microsoft.com/office/drawing/2014/main" id="{FFFC6A00-1D46-47E8-9712-694EC91F54D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71328" y="41994049"/>
            <a:ext cx="465485" cy="46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56082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and Learning Services</dc:creator>
  <cp:revision>1</cp:revision>
  <cp:lastPrinted>2014-06-04T15:09:43Z</cp:lastPrinted>
  <dcterms:created xsi:type="dcterms:W3CDTF">2013-03-11T10:09:31Z</dcterms:created>
  <dcterms:modified xsi:type="dcterms:W3CDTF">2022-09-23T08:18:55Z</dcterms:modified>
</cp:coreProperties>
</file>