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e83bc575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e83bc575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e83bc575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e83bc575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e926ebd5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e926ebd5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features like Monthly charge may contribute positively or negatively?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e926ebd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e926ebd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e926ebd5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e926ebd5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e926ebd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e926ebd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926ebd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e926ebd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e83bc57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e83bc57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e83bc575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e83bc575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e83bc575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e83bc575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e83bc575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e83bc575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e83bc575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e83bc575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e83bc575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e83bc575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83bc575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83bc575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83bc575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83bc575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Customer Churn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Cheng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DenseNet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DenseNet from class, adapted from 2D to 1D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Conv1D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blocks from 3 to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growth rate and 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Reaching low max very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dropout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vs Sigmoid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cross-v</a:t>
            </a:r>
            <a:r>
              <a:rPr lang="en"/>
              <a:t>alidation accuracy: 85.49% ceiling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625" y="114300"/>
            <a:ext cx="1932675" cy="14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to Models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Feature engineering: polynomial features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Variable selection: 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048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○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ElasticNet &amp; Ridge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048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○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LinearSVC &amp; 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ExtraTreesClassifier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Boosting: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048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○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Boost models with identical models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048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○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Boost models with a different “weak learner”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LinearSVC Feature Impact and Importance Ranking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Increases customer churn: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CustServCalls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OverageFee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RoamMins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DataUsage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DayMins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DayCalls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Decreases customer churn: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ContractRenewal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DataPlan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MonthlyCharge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AccountWeeks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50" y="1222150"/>
            <a:ext cx="4931768" cy="33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ExtraTreesClassifier Importance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MonthlyCharge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DayMins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CustServCalls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RoamMins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OverageFee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ContractRenewal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AccountWeeks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DataPlan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955" y="1553053"/>
            <a:ext cx="4603742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Takeaways (so far)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have different importance to different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data plan and renewing a contract are good signs that a customer will be staying longer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Calls to customer service are linked with customer churn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should pay attention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charges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daytime 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service calls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(so far):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Regressor: 93.40%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Network: 90.12%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GAM: 85.51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DenseNet: 85.49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NadarayaWatson: 83.01%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Progress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Boosting current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 for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 for feature importance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Discover potential relationships in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488" y="1505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customer churn?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Percentage of customers who have stopped purchasing a product or service in a certain period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Ex. if 3% of Netflix customers ended their subscription within the current billing cycle, then their customer churn is 3% for that cycle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0" y="3179125"/>
            <a:ext cx="5008550" cy="17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Customer Churn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want to minimize customer churn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Indicator for how well the company is 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retention has better return on investment than customer acquisition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625" y="2781850"/>
            <a:ext cx="3973824" cy="20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ain goal: Model customer churn in order to accurately predict whether a certain customer will cancel their subscription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customer attributes best predict customer churn?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companies do to improve their customer retention?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Customer Churn</a:t>
            </a:r>
            <a:r>
              <a:rPr lang="en"/>
              <a:t> dataset from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data from a telecommunications company that includes 10 features, such as AccountWeeks, DataPlan, and MonthlyCharge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3333 observations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000" y="2691700"/>
            <a:ext cx="5761851" cy="20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Models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Potential Models: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3476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Locally Weighted Regression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34766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Generalized Additive Model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34766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Random Forest Regressor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34766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Neural Network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34766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DenseNet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Plan: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3476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GridSearchCV and manual testing to find optimal models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34766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10-Fold cross-validation 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525" y="372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Generalized Additive Model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the prediction from each feature’s cubic spline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Knots = 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cross-validation a</a:t>
            </a:r>
            <a:r>
              <a:rPr lang="en"/>
              <a:t>ccuracy: 85.51%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Nadaraya-Watson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Laplacian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cross-validation accuracy: 83.01%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3063" r="0" t="0"/>
          <a:stretch/>
        </p:blipFill>
        <p:spPr>
          <a:xfrm>
            <a:off x="5943275" y="104975"/>
            <a:ext cx="2889025" cy="19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Random Forest Regressor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params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max_depth =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min_samples_leaf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min_samples_split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n_estimators = 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cross-validation accuracy: 93.40%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950" y="372500"/>
            <a:ext cx="2545925" cy="19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Neural Network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gelu </a:t>
            </a:r>
            <a:r>
              <a:rPr lang="en"/>
              <a:t>hidden</a:t>
            </a:r>
            <a:r>
              <a:rPr lang="en"/>
              <a:t>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64, 32, 16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Dropout(0.2) and batch normalization in between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cross-entropy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cross-v</a:t>
            </a:r>
            <a:r>
              <a:rPr lang="en"/>
              <a:t>alidation accuracy: 90.12%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63" y="2571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