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5"/>
  </p:notesMasterIdLst>
  <p:sldIdLst>
    <p:sldId id="482" r:id="rId2"/>
    <p:sldId id="476" r:id="rId3"/>
    <p:sldId id="512" r:id="rId4"/>
    <p:sldId id="502" r:id="rId5"/>
    <p:sldId id="563" r:id="rId6"/>
    <p:sldId id="514" r:id="rId7"/>
    <p:sldId id="515" r:id="rId8"/>
    <p:sldId id="535" r:id="rId9"/>
    <p:sldId id="550" r:id="rId10"/>
    <p:sldId id="556" r:id="rId11"/>
    <p:sldId id="516" r:id="rId12"/>
    <p:sldId id="542" r:id="rId13"/>
    <p:sldId id="545" r:id="rId14"/>
    <p:sldId id="552" r:id="rId15"/>
    <p:sldId id="557" r:id="rId16"/>
    <p:sldId id="517" r:id="rId17"/>
    <p:sldId id="543" r:id="rId18"/>
    <p:sldId id="544" r:id="rId19"/>
    <p:sldId id="553" r:id="rId20"/>
    <p:sldId id="558" r:id="rId21"/>
    <p:sldId id="518" r:id="rId22"/>
    <p:sldId id="546" r:id="rId23"/>
    <p:sldId id="561" r:id="rId24"/>
    <p:sldId id="562" r:id="rId25"/>
    <p:sldId id="547" r:id="rId26"/>
    <p:sldId id="554" r:id="rId27"/>
    <p:sldId id="559" r:id="rId28"/>
    <p:sldId id="519" r:id="rId29"/>
    <p:sldId id="548" r:id="rId30"/>
    <p:sldId id="549" r:id="rId31"/>
    <p:sldId id="555" r:id="rId32"/>
    <p:sldId id="560" r:id="rId33"/>
    <p:sldId id="55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789C4E9B-D803-445C-A14D-BA339A3BF71E}">
          <p14:sldIdLst>
            <p14:sldId id="482"/>
            <p14:sldId id="476"/>
            <p14:sldId id="512"/>
          </p14:sldIdLst>
        </p14:section>
        <p14:section name="Types of Data" id="{A6328786-CBBA-494C-A433-2F2AB3D27D87}">
          <p14:sldIdLst>
            <p14:sldId id="502"/>
            <p14:sldId id="563"/>
            <p14:sldId id="514"/>
            <p14:sldId id="515"/>
            <p14:sldId id="535"/>
            <p14:sldId id="550"/>
          </p14:sldIdLst>
        </p14:section>
        <p14:section name="Nominal Data" id="{32421403-42EF-4119-851B-D3DFE80CF614}">
          <p14:sldIdLst>
            <p14:sldId id="556"/>
            <p14:sldId id="516"/>
            <p14:sldId id="542"/>
            <p14:sldId id="545"/>
            <p14:sldId id="552"/>
          </p14:sldIdLst>
        </p14:section>
        <p14:section name="Ordinal Data" id="{D9A63242-2DCB-477C-855C-E1211995B854}">
          <p14:sldIdLst>
            <p14:sldId id="557"/>
            <p14:sldId id="517"/>
            <p14:sldId id="543"/>
            <p14:sldId id="544"/>
            <p14:sldId id="553"/>
          </p14:sldIdLst>
        </p14:section>
        <p14:section name="Interval Data" id="{405B00D0-5F27-4D4D-A2A5-D5143F039D39}">
          <p14:sldIdLst>
            <p14:sldId id="558"/>
            <p14:sldId id="518"/>
            <p14:sldId id="546"/>
            <p14:sldId id="561"/>
            <p14:sldId id="562"/>
            <p14:sldId id="547"/>
            <p14:sldId id="554"/>
          </p14:sldIdLst>
        </p14:section>
        <p14:section name="Ratio Data" id="{CA01D36A-4ACB-4A86-B5EA-CF390ED32F78}">
          <p14:sldIdLst>
            <p14:sldId id="559"/>
            <p14:sldId id="519"/>
            <p14:sldId id="548"/>
            <p14:sldId id="549"/>
            <p14:sldId id="555"/>
          </p14:sldIdLst>
        </p14:section>
        <p14:section name="Summary" id="{E93B52F3-19CE-4E5C-8F3C-876EA61B2B18}">
          <p14:sldIdLst>
            <p14:sldId id="56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CCECFF"/>
    <a:srgbClr val="6C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3155" autoAdjust="0"/>
  </p:normalViewPr>
  <p:slideViewPr>
    <p:cSldViewPr>
      <p:cViewPr varScale="1">
        <p:scale>
          <a:sx n="85" d="100"/>
          <a:sy n="85" d="100"/>
        </p:scale>
        <p:origin x="72" y="1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CA09-06F8-4C5F-A8FC-9F094468E8A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A8AA-6E71-47FE-9319-37524BB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Hello… and welcome back to this introductory course on data for data science.</a:t>
            </a:r>
          </a:p>
          <a:p>
            <a:endParaRPr lang="en-US" dirty="0"/>
          </a:p>
          <a:p>
            <a:r>
              <a:rPr lang="en-US"/>
              <a:t>I’m Matthew Renze, data science consultant, author, and public speaker.</a:t>
            </a:r>
          </a:p>
          <a:p>
            <a:endParaRPr lang="en-US" dirty="0"/>
          </a:p>
          <a:p>
            <a:r>
              <a:rPr lang="en-US" dirty="0"/>
              <a:t>In this module, we’ll learn about the various types of data that we will encounter in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type of categorical data that we encounter in data science are nominal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Nominal data are a type of </a:t>
            </a:r>
            <a:r>
              <a:rPr lang="en-US" b="1" dirty="0"/>
              <a:t>categorical data</a:t>
            </a:r>
            <a:r>
              <a:rPr lang="en-US" b="0" dirty="0"/>
              <a:t>.</a:t>
            </a:r>
          </a:p>
          <a:p>
            <a:endParaRPr lang="en-US" dirty="0"/>
          </a:p>
          <a:p>
            <a:r>
              <a:rPr lang="en-US" dirty="0"/>
              <a:t>[2] That is, they are used to represent </a:t>
            </a:r>
            <a:r>
              <a:rPr lang="en-US" b="1" dirty="0"/>
              <a:t>named qualities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[3] However, nominal data have </a:t>
            </a:r>
            <a:r>
              <a:rPr lang="en-US" b="1" dirty="0"/>
              <a:t>no </a:t>
            </a:r>
            <a:r>
              <a:rPr lang="en-US" dirty="0"/>
              <a:t>natural </a:t>
            </a:r>
            <a:r>
              <a:rPr lang="en-US" b="1" dirty="0"/>
              <a:t>rank order </a:t>
            </a:r>
            <a:r>
              <a:rPr lang="en-US" dirty="0"/>
              <a:t>to them (i.e. they differ by their name only).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For example, the colors </a:t>
            </a:r>
            <a:r>
              <a:rPr lang="en-US" b="1" dirty="0"/>
              <a:t>red</a:t>
            </a:r>
            <a:r>
              <a:rPr lang="en-US" dirty="0"/>
              <a:t>, green, and yellow all describe the color of apples.</a:t>
            </a:r>
          </a:p>
          <a:p>
            <a:endParaRPr lang="en-US" dirty="0"/>
          </a:p>
          <a:p>
            <a:r>
              <a:rPr lang="en-US" dirty="0"/>
              <a:t>However, no one color is greater than or less than another color.</a:t>
            </a:r>
          </a:p>
          <a:p>
            <a:endParaRPr lang="en-US" dirty="0"/>
          </a:p>
          <a:p>
            <a:r>
              <a:rPr lang="en-US" dirty="0"/>
              <a:t>These three colors have no natural rank order to them.</a:t>
            </a:r>
          </a:p>
          <a:p>
            <a:endParaRPr lang="en-US" dirty="0"/>
          </a:p>
          <a:p>
            <a:r>
              <a:rPr lang="en-US" dirty="0"/>
              <a:t>They differ by their name alone.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 of nominal data include:</a:t>
            </a:r>
          </a:p>
          <a:p>
            <a:endParaRPr lang="en-US" dirty="0"/>
          </a:p>
          <a:p>
            <a:r>
              <a:rPr lang="en-US" dirty="0"/>
              <a:t>[1] your </a:t>
            </a:r>
            <a:r>
              <a:rPr lang="en-US" b="1" dirty="0"/>
              <a:t>name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[2] your </a:t>
            </a:r>
            <a:r>
              <a:rPr lang="en-US" b="1" dirty="0"/>
              <a:t>credit card number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[3] and the name of the </a:t>
            </a:r>
            <a:r>
              <a:rPr lang="en-US" b="1" dirty="0"/>
              <a:t>city</a:t>
            </a:r>
            <a:r>
              <a:rPr lang="en-US" dirty="0"/>
              <a:t> where you were born.</a:t>
            </a:r>
          </a:p>
          <a:p>
            <a:endParaRPr lang="en-US" dirty="0"/>
          </a:p>
          <a:p>
            <a:r>
              <a:rPr lang="en-US" dirty="0"/>
              <a:t>The key distinction is that nominal values have no natural order to them.</a:t>
            </a:r>
          </a:p>
          <a:p>
            <a:endParaRPr lang="en-US" dirty="0"/>
          </a:p>
          <a:p>
            <a:r>
              <a:rPr lang="en-US" dirty="0"/>
              <a:t>However, they can still be sorted alphabetically.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limited number of mathematical operations that we can perform on nominal data.</a:t>
            </a:r>
          </a:p>
          <a:p>
            <a:endParaRPr lang="en-US" dirty="0"/>
          </a:p>
          <a:p>
            <a:r>
              <a:rPr lang="en-US" dirty="0"/>
              <a:t>[1] We can test two nominal values for </a:t>
            </a:r>
            <a:r>
              <a:rPr lang="en-US" b="1" dirty="0"/>
              <a:t>equality</a:t>
            </a:r>
            <a:r>
              <a:rPr lang="en-US" dirty="0"/>
              <a:t> (i.e. determine if they are the same named category).</a:t>
            </a:r>
          </a:p>
          <a:p>
            <a:endParaRPr lang="en-US" dirty="0"/>
          </a:p>
          <a:p>
            <a:r>
              <a:rPr lang="en-US" dirty="0"/>
              <a:t>[2] In addition, we can determine their </a:t>
            </a:r>
            <a:r>
              <a:rPr lang="en-US" b="1" dirty="0"/>
              <a:t>mode</a:t>
            </a:r>
            <a:r>
              <a:rPr lang="en-US" dirty="0"/>
              <a:t> (i.e. the most frequently occurring category in a set of nominal values).</a:t>
            </a:r>
          </a:p>
          <a:p>
            <a:endParaRPr lang="en-US" dirty="0"/>
          </a:p>
          <a:p>
            <a:r>
              <a:rPr lang="en-US" dirty="0"/>
              <a:t>Despite these limitations, nominal data are still quite useful in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type of categorical data that we encounter in data science are ordinal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8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Ordinal data are a type of </a:t>
            </a:r>
            <a:r>
              <a:rPr lang="en-US" b="1" dirty="0"/>
              <a:t>categorical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[2] That is, they describe </a:t>
            </a:r>
            <a:r>
              <a:rPr lang="en-US" b="1" dirty="0"/>
              <a:t>named qualities </a:t>
            </a:r>
            <a:r>
              <a:rPr lang="en-US" dirty="0"/>
              <a:t>of things.</a:t>
            </a:r>
          </a:p>
          <a:p>
            <a:endParaRPr lang="en-US" dirty="0"/>
          </a:p>
          <a:p>
            <a:r>
              <a:rPr lang="en-US" dirty="0"/>
              <a:t>[3] However, ordinal data </a:t>
            </a:r>
            <a:r>
              <a:rPr lang="en-US" i="1" dirty="0"/>
              <a:t>do</a:t>
            </a:r>
            <a:r>
              <a:rPr lang="en-US" dirty="0"/>
              <a:t> have a natural </a:t>
            </a:r>
            <a:r>
              <a:rPr lang="en-US" b="1" dirty="0"/>
              <a:t>rank order </a:t>
            </a:r>
            <a:r>
              <a:rPr lang="en-US" dirty="0"/>
              <a:t>to them.</a:t>
            </a:r>
          </a:p>
          <a:p>
            <a:endParaRPr lang="en-US" dirty="0"/>
          </a:p>
          <a:p>
            <a:r>
              <a:rPr lang="en-US" dirty="0"/>
              <a:t>So they can be sorted in order by their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2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For example, we could group apples into </a:t>
            </a:r>
            <a:r>
              <a:rPr lang="en-US" b="1" dirty="0"/>
              <a:t>small</a:t>
            </a:r>
            <a:r>
              <a:rPr lang="en-US" dirty="0"/>
              <a:t>, medium, and large sizes. </a:t>
            </a:r>
          </a:p>
          <a:p>
            <a:endParaRPr lang="en-US" dirty="0"/>
          </a:p>
          <a:p>
            <a:r>
              <a:rPr lang="en-US" dirty="0"/>
              <a:t>Medium apples are larger than small apples, and large apples are larger than medium apples, so they do have a natural rank order.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 of ordinal data include:  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b="1" dirty="0"/>
              <a:t>bronze</a:t>
            </a:r>
            <a:r>
              <a:rPr lang="en-US" dirty="0"/>
              <a:t>, silver, and gold </a:t>
            </a:r>
            <a:r>
              <a:rPr lang="en-US" b="0" dirty="0"/>
              <a:t>medals</a:t>
            </a:r>
            <a:r>
              <a:rPr lang="en-US" dirty="0"/>
              <a:t> in the Olympics, </a:t>
            </a:r>
          </a:p>
          <a:p>
            <a:endParaRPr lang="en-US" dirty="0"/>
          </a:p>
          <a:p>
            <a:r>
              <a:rPr lang="en-US" dirty="0"/>
              <a:t>[2] assigning </a:t>
            </a:r>
            <a:r>
              <a:rPr lang="en-US" b="1" dirty="0"/>
              <a:t>letter grades </a:t>
            </a:r>
            <a:r>
              <a:rPr lang="en-US" dirty="0"/>
              <a:t>for student test scores, </a:t>
            </a:r>
          </a:p>
          <a:p>
            <a:endParaRPr lang="en-US" dirty="0"/>
          </a:p>
          <a:p>
            <a:r>
              <a:rPr lang="en-US" dirty="0"/>
              <a:t>[3] and </a:t>
            </a:r>
            <a:r>
              <a:rPr lang="en-US" b="1" dirty="0"/>
              <a:t>low</a:t>
            </a:r>
            <a:r>
              <a:rPr lang="en-US" dirty="0"/>
              <a:t>, medium, and high speeds on a portable fan.</a:t>
            </a:r>
          </a:p>
          <a:p>
            <a:endParaRPr lang="en-US" dirty="0"/>
          </a:p>
          <a:p>
            <a:r>
              <a:rPr lang="en-US" dirty="0"/>
              <a:t>The key distinction is that ordinal values </a:t>
            </a:r>
            <a:r>
              <a:rPr lang="en-US" i="1" dirty="0"/>
              <a:t>do </a:t>
            </a:r>
            <a:r>
              <a:rPr lang="en-US" dirty="0"/>
              <a:t>have a natural order to them.</a:t>
            </a:r>
          </a:p>
          <a:p>
            <a:endParaRPr lang="en-US" dirty="0"/>
          </a:p>
          <a:p>
            <a:r>
              <a:rPr lang="en-US" dirty="0"/>
              <a:t>… so we can sort them in a natural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perform a few more mathematical operations on ordinal data than on nominal data.</a:t>
            </a:r>
          </a:p>
          <a:p>
            <a:endParaRPr lang="en-US" dirty="0"/>
          </a:p>
          <a:p>
            <a:r>
              <a:rPr lang="en-US" dirty="0"/>
              <a:t>[1-2] In addition to testing for both </a:t>
            </a:r>
            <a:r>
              <a:rPr lang="en-US" b="1" dirty="0"/>
              <a:t>equality</a:t>
            </a:r>
            <a:r>
              <a:rPr lang="en-US" dirty="0"/>
              <a:t> and determining the </a:t>
            </a:r>
            <a:r>
              <a:rPr lang="en-US" b="1" dirty="0"/>
              <a:t>mode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[1] We can also test two ordinal values for their </a:t>
            </a:r>
            <a:r>
              <a:rPr lang="en-US" b="1" dirty="0"/>
              <a:t>order</a:t>
            </a:r>
            <a:r>
              <a:rPr lang="en-US" dirty="0"/>
              <a:t> (by determining if one value is ranked greater than or less than another).</a:t>
            </a:r>
          </a:p>
          <a:p>
            <a:endParaRPr lang="en-US" dirty="0"/>
          </a:p>
          <a:p>
            <a:r>
              <a:rPr lang="en-US" dirty="0"/>
              <a:t>[2] In addition, we can determine the </a:t>
            </a:r>
            <a:r>
              <a:rPr lang="en-US" b="1" dirty="0"/>
              <a:t>median</a:t>
            </a:r>
            <a:r>
              <a:rPr lang="en-US" dirty="0"/>
              <a:t> (i.e. the middle most value in a list of sorted values).</a:t>
            </a:r>
          </a:p>
          <a:p>
            <a:endParaRPr lang="en-US" dirty="0"/>
          </a:p>
          <a:p>
            <a:r>
              <a:rPr lang="en-US" dirty="0"/>
              <a:t>Ordinal data are a bit more powerful than nominal data, in terms of mathematical operations, but still not as powerful as interval and ratio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types of data exist in data science?</a:t>
            </a:r>
          </a:p>
          <a:p>
            <a:endParaRPr lang="en-US" dirty="0"/>
          </a:p>
          <a:p>
            <a:r>
              <a:rPr lang="en-US" dirty="0"/>
              <a:t>How do we conceptually divide data into groups based on what they represent?</a:t>
            </a:r>
          </a:p>
          <a:p>
            <a:endParaRPr lang="en-US" dirty="0"/>
          </a:p>
          <a:p>
            <a:r>
              <a:rPr lang="en-US" dirty="0"/>
              <a:t>And what are the limitations of each of these types of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type of numerical data that we encounter in data science are interval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4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Interval data are a type of </a:t>
            </a:r>
            <a:r>
              <a:rPr lang="en-US" b="1" dirty="0"/>
              <a:t>numerical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That is, they represent measured quantities of things.</a:t>
            </a:r>
          </a:p>
          <a:p>
            <a:endParaRPr lang="en-US" dirty="0"/>
          </a:p>
          <a:p>
            <a:r>
              <a:rPr lang="en-US" dirty="0"/>
              <a:t>[2] Interval data allow for a </a:t>
            </a:r>
            <a:r>
              <a:rPr lang="en-US" b="1" dirty="0"/>
              <a:t>degree of difference </a:t>
            </a:r>
            <a:r>
              <a:rPr lang="en-US" dirty="0"/>
              <a:t>between two values </a:t>
            </a:r>
          </a:p>
          <a:p>
            <a:endParaRPr lang="en-US" dirty="0"/>
          </a:p>
          <a:p>
            <a:r>
              <a:rPr lang="en-US" dirty="0"/>
              <a:t>(i.e. we can add or subtract the values in meaningful ways).</a:t>
            </a:r>
          </a:p>
          <a:p>
            <a:endParaRPr lang="en-US" dirty="0"/>
          </a:p>
          <a:p>
            <a:r>
              <a:rPr lang="en-US" dirty="0"/>
              <a:t>[3] However, interval scales have an </a:t>
            </a:r>
            <a:r>
              <a:rPr lang="en-US" b="1" dirty="0"/>
              <a:t>arbitrary zero point </a:t>
            </a:r>
            <a:r>
              <a:rPr lang="en-US" dirty="0"/>
              <a:t>on their scale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(i.e. the place were zero appears on the scale was chosen for convenience… not because it represents a true absence of the thing being measured.</a:t>
            </a:r>
          </a:p>
          <a:p>
            <a:endParaRPr lang="en-US" dirty="0"/>
          </a:p>
          <a:p>
            <a:r>
              <a:rPr lang="en-US" dirty="0"/>
              <a:t>So there is no concept of a ratio between two numbers… or the ability to multiply or divide two numbers in any meaningful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6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a thermometer measuring outdoor temperature.</a:t>
            </a:r>
          </a:p>
          <a:p>
            <a:endParaRPr lang="en-US" dirty="0"/>
          </a:p>
          <a:p>
            <a:r>
              <a:rPr lang="en-US" dirty="0"/>
              <a:t>[1] The </a:t>
            </a:r>
            <a:r>
              <a:rPr lang="en-US" b="1" dirty="0"/>
              <a:t>zero point </a:t>
            </a:r>
            <a:r>
              <a:rPr lang="en-US" dirty="0"/>
              <a:t>on a Celsius thermometer represents the temperature where water freezes.</a:t>
            </a:r>
          </a:p>
          <a:p>
            <a:endParaRPr lang="en-US" dirty="0"/>
          </a:p>
          <a:p>
            <a:r>
              <a:rPr lang="en-US" dirty="0"/>
              <a:t>[2] This is simply for </a:t>
            </a:r>
            <a:r>
              <a:rPr lang="en-US" b="1" dirty="0"/>
              <a:t>convenience… </a:t>
            </a:r>
            <a:r>
              <a:rPr lang="en-US" dirty="0"/>
              <a:t>zero on this scale does not represent absolute zero heat, like it does on the Kelvin scale.</a:t>
            </a:r>
          </a:p>
          <a:p>
            <a:endParaRPr lang="en-US" dirty="0"/>
          </a:p>
          <a:p>
            <a:r>
              <a:rPr lang="en-US" dirty="0"/>
              <a:t>[3-4] The </a:t>
            </a:r>
            <a:r>
              <a:rPr lang="en-US" b="0" dirty="0"/>
              <a:t>difference between </a:t>
            </a:r>
            <a:r>
              <a:rPr lang="en-US" b="1" dirty="0"/>
              <a:t>20°C and 30°C </a:t>
            </a:r>
            <a:r>
              <a:rPr lang="en-US" dirty="0"/>
              <a:t>(which is a 10° change) is the same difference in temperature </a:t>
            </a:r>
            <a:r>
              <a:rPr lang="en-US" b="0" dirty="0"/>
              <a:t>as a change from </a:t>
            </a:r>
            <a:r>
              <a:rPr lang="en-US" b="1" dirty="0"/>
              <a:t>40° to 50° </a:t>
            </a:r>
            <a:r>
              <a:rPr lang="en-US" dirty="0"/>
              <a:t>(also a 10° change).</a:t>
            </a:r>
          </a:p>
          <a:p>
            <a:endParaRPr lang="en-US" dirty="0"/>
          </a:p>
          <a:p>
            <a:r>
              <a:rPr lang="en-US" dirty="0"/>
              <a:t>So we can perform addition and subtraction with this interval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[1-2] However, it doesn’t make sense to say that </a:t>
            </a:r>
            <a:r>
              <a:rPr lang="en-US" b="1" dirty="0"/>
              <a:t>20°C </a:t>
            </a:r>
            <a:r>
              <a:rPr lang="en-US" dirty="0"/>
              <a:t>is half as hot as </a:t>
            </a:r>
            <a:r>
              <a:rPr lang="en-US" b="1" dirty="0"/>
              <a:t>40°C</a:t>
            </a:r>
            <a:r>
              <a:rPr lang="en-US" dirty="0"/>
              <a:t>… or that 40°C is twice as hot as 20°C.</a:t>
            </a:r>
          </a:p>
          <a:p>
            <a:endParaRPr lang="en-US" dirty="0"/>
          </a:p>
          <a:p>
            <a:r>
              <a:rPr lang="en-US" dirty="0"/>
              <a:t>This is because 0°C isn’t the absence of all heat…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but rather was an arbitrarily chosen point on the scale where water freezes.</a:t>
            </a:r>
          </a:p>
          <a:p>
            <a:endParaRPr lang="en-US" dirty="0"/>
          </a:p>
          <a:p>
            <a:r>
              <a:rPr lang="en-US" dirty="0"/>
              <a:t>So it simply doesn’t make sense to discuss ratios, multiplication, or division with the Celsius temperature scale… or other interval scales.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2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 of interval data include: 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b="1" dirty="0"/>
              <a:t>IQ scores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1" dirty="0"/>
              <a:t>dates</a:t>
            </a:r>
            <a:r>
              <a:rPr lang="en-US" dirty="0"/>
              <a:t> on a calendar, </a:t>
            </a:r>
          </a:p>
          <a:p>
            <a:endParaRPr lang="en-US" dirty="0"/>
          </a:p>
          <a:p>
            <a:r>
              <a:rPr lang="en-US" dirty="0"/>
              <a:t>[3] and </a:t>
            </a:r>
            <a:r>
              <a:rPr lang="en-US" b="1" dirty="0"/>
              <a:t>longitudes</a:t>
            </a:r>
            <a:r>
              <a:rPr lang="en-US" dirty="0"/>
              <a:t> on a map.</a:t>
            </a:r>
          </a:p>
          <a:p>
            <a:endParaRPr lang="en-US" dirty="0"/>
          </a:p>
          <a:p>
            <a:r>
              <a:rPr lang="en-US" dirty="0"/>
              <a:t>The key distinction is that the zero point on an interval scale is arbitrarily chosen; it doesn’t represent a natural minimum quantity of the thing being measured.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3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perform a few more mathematical operations on interval data than we can on nominal and ordinal data.</a:t>
            </a:r>
          </a:p>
          <a:p>
            <a:endParaRPr lang="en-US" dirty="0"/>
          </a:p>
          <a:p>
            <a:r>
              <a:rPr lang="en-US" dirty="0"/>
              <a:t>[1-4] In addition to testing for </a:t>
            </a:r>
            <a:r>
              <a:rPr lang="en-US" b="1" dirty="0"/>
              <a:t>equality</a:t>
            </a:r>
            <a:r>
              <a:rPr lang="en-US" dirty="0"/>
              <a:t>, sorting by </a:t>
            </a:r>
            <a:r>
              <a:rPr lang="en-US" b="1" dirty="0"/>
              <a:t>order</a:t>
            </a:r>
            <a:r>
              <a:rPr lang="en-US" dirty="0"/>
              <a:t>, and determining both the </a:t>
            </a:r>
            <a:r>
              <a:rPr lang="en-US" b="1" dirty="0"/>
              <a:t>mode</a:t>
            </a:r>
            <a:r>
              <a:rPr lang="en-US" dirty="0"/>
              <a:t> and the </a:t>
            </a:r>
            <a:r>
              <a:rPr lang="en-US" b="1" dirty="0"/>
              <a:t>median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[1] We can also </a:t>
            </a:r>
            <a:r>
              <a:rPr lang="en-US" b="1" dirty="0"/>
              <a:t>add</a:t>
            </a:r>
            <a:r>
              <a:rPr lang="en-US" dirty="0"/>
              <a:t> or subtract interval data.</a:t>
            </a:r>
          </a:p>
          <a:p>
            <a:endParaRPr lang="en-US" dirty="0"/>
          </a:p>
          <a:p>
            <a:r>
              <a:rPr lang="en-US" dirty="0"/>
              <a:t>[2] In addition, we can also determine the </a:t>
            </a:r>
            <a:r>
              <a:rPr lang="en-US" b="1" dirty="0"/>
              <a:t>arithmetic mean </a:t>
            </a:r>
            <a:r>
              <a:rPr lang="en-US" dirty="0"/>
              <a:t>(i.e. average value in a set of interval values).</a:t>
            </a:r>
          </a:p>
          <a:p>
            <a:endParaRPr lang="en-US" dirty="0"/>
          </a:p>
          <a:p>
            <a:r>
              <a:rPr lang="en-US" dirty="0"/>
              <a:t>Interval data are a bit more powerful than nominal and ordinal data in terms of mathematical operations, but still not as powerful as ratio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7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type of numerical data that we encounter in data science are ratio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9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Ratio data are a type of </a:t>
            </a:r>
            <a:r>
              <a:rPr lang="en-US" b="1" dirty="0"/>
              <a:t>numerical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That is, they represent measured quantities of things.</a:t>
            </a:r>
          </a:p>
          <a:p>
            <a:endParaRPr lang="en-US" dirty="0"/>
          </a:p>
          <a:p>
            <a:r>
              <a:rPr lang="en-US" dirty="0"/>
              <a:t>[2] Ratio data allow for a </a:t>
            </a:r>
            <a:r>
              <a:rPr lang="en-US" b="1" dirty="0"/>
              <a:t>degree of difference </a:t>
            </a:r>
            <a:r>
              <a:rPr lang="en-US" dirty="0"/>
              <a:t>between two values, just like interval data.</a:t>
            </a:r>
          </a:p>
          <a:p>
            <a:endParaRPr lang="en-US" dirty="0"/>
          </a:p>
          <a:p>
            <a:r>
              <a:rPr lang="en-US" dirty="0"/>
              <a:t>[3] However, unlike interval data, ratio scales </a:t>
            </a:r>
            <a:r>
              <a:rPr lang="en-US" b="0" i="1" dirty="0"/>
              <a:t>do </a:t>
            </a:r>
            <a:r>
              <a:rPr lang="en-US" dirty="0"/>
              <a:t>have a </a:t>
            </a:r>
            <a:r>
              <a:rPr lang="en-US" b="1" dirty="0"/>
              <a:t>natural</a:t>
            </a:r>
            <a:r>
              <a:rPr lang="en-US" dirty="0"/>
              <a:t> (non-arbitrarily chosen) </a:t>
            </a:r>
            <a:r>
              <a:rPr lang="en-US" b="1" dirty="0"/>
              <a:t>zero point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the concept of a ratio, and multiplying or dividing two values make perfect sense.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we have two apples:</a:t>
            </a:r>
          </a:p>
          <a:p>
            <a:endParaRPr lang="en-US" dirty="0"/>
          </a:p>
          <a:p>
            <a:r>
              <a:rPr lang="en-US" dirty="0"/>
              <a:t>[1] One has a mass of </a:t>
            </a:r>
            <a:r>
              <a:rPr lang="en-US" b="1" dirty="0"/>
              <a:t>100 grams</a:t>
            </a:r>
          </a:p>
          <a:p>
            <a:endParaRPr lang="en-US" dirty="0"/>
          </a:p>
          <a:p>
            <a:r>
              <a:rPr lang="en-US" dirty="0"/>
              <a:t>[2] And the other has a mass of </a:t>
            </a:r>
            <a:r>
              <a:rPr lang="en-US" b="1" dirty="0"/>
              <a:t>200 grams</a:t>
            </a:r>
          </a:p>
          <a:p>
            <a:endParaRPr lang="en-US" dirty="0"/>
          </a:p>
          <a:p>
            <a:r>
              <a:rPr lang="en-US" dirty="0"/>
              <a:t>[3-4] Unlike an interval scale, it make perfect sense to say that a </a:t>
            </a:r>
            <a:r>
              <a:rPr lang="en-US" b="1" dirty="0"/>
              <a:t>100 gram </a:t>
            </a:r>
            <a:r>
              <a:rPr lang="en-US" dirty="0"/>
              <a:t>apple is half the mass of a </a:t>
            </a:r>
            <a:r>
              <a:rPr lang="en-US" b="1" dirty="0"/>
              <a:t>200 gram </a:t>
            </a:r>
            <a:r>
              <a:rPr lang="en-US" dirty="0"/>
              <a:t>apple.</a:t>
            </a:r>
          </a:p>
          <a:p>
            <a:endParaRPr lang="en-US" dirty="0"/>
          </a:p>
          <a:p>
            <a:r>
              <a:rPr lang="en-US" dirty="0"/>
              <a:t>[5] This is because </a:t>
            </a:r>
            <a:r>
              <a:rPr lang="en-US" b="1" dirty="0"/>
              <a:t>zero</a:t>
            </a:r>
            <a:r>
              <a:rPr lang="en-US" dirty="0"/>
              <a:t> grams on this scale represents a natural minimum quantity (i.e. no mass at all).</a:t>
            </a:r>
          </a:p>
          <a:p>
            <a:endParaRPr lang="en-US" dirty="0"/>
          </a:p>
          <a:p>
            <a:r>
              <a:rPr lang="en-US" dirty="0"/>
              <a:t>So 200 grams of mass is twice as much mass as 100 grams of mass.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answer these questions, we’re going to learn about the various types of data that exist in data science and their various capabilities and limitations.</a:t>
            </a:r>
          </a:p>
          <a:p>
            <a:endParaRPr lang="en-US" dirty="0"/>
          </a:p>
          <a:p>
            <a:r>
              <a:rPr lang="en-US" dirty="0"/>
              <a:t>[1] First, we’ll learn about the two most common </a:t>
            </a:r>
            <a:r>
              <a:rPr lang="en-US" b="1" dirty="0"/>
              <a:t>types of data</a:t>
            </a:r>
            <a:r>
              <a:rPr lang="en-US" dirty="0"/>
              <a:t>: categorical and numerical data.</a:t>
            </a:r>
          </a:p>
          <a:p>
            <a:endParaRPr lang="en-US" dirty="0"/>
          </a:p>
          <a:p>
            <a:r>
              <a:rPr lang="en-US" dirty="0"/>
              <a:t>[2] Next, we’ll learn about </a:t>
            </a:r>
            <a:r>
              <a:rPr lang="en-US" b="1" dirty="0"/>
              <a:t>nominal data</a:t>
            </a:r>
            <a:r>
              <a:rPr lang="en-US" dirty="0"/>
              <a:t>, named categories without a natural rank order.</a:t>
            </a:r>
          </a:p>
          <a:p>
            <a:endParaRPr lang="en-US" dirty="0"/>
          </a:p>
          <a:p>
            <a:r>
              <a:rPr lang="en-US" dirty="0"/>
              <a:t>[3] Then we’ll learn about </a:t>
            </a:r>
            <a:r>
              <a:rPr lang="en-US" b="1" dirty="0"/>
              <a:t>ordinal data</a:t>
            </a:r>
            <a:r>
              <a:rPr lang="en-US" dirty="0"/>
              <a:t>, named categories that do have a natural rank order.</a:t>
            </a:r>
          </a:p>
          <a:p>
            <a:endParaRPr lang="en-US" dirty="0"/>
          </a:p>
          <a:p>
            <a:r>
              <a:rPr lang="en-US" dirty="0"/>
              <a:t>[3] Next, we’ll learn about </a:t>
            </a:r>
            <a:r>
              <a:rPr lang="en-US" b="1" dirty="0"/>
              <a:t>interval data</a:t>
            </a:r>
            <a:r>
              <a:rPr lang="en-US" dirty="0"/>
              <a:t>, numerical measures with an arbitrary zero point.</a:t>
            </a:r>
          </a:p>
          <a:p>
            <a:endParaRPr lang="en-US" dirty="0"/>
          </a:p>
          <a:p>
            <a:r>
              <a:rPr lang="en-US" dirty="0"/>
              <a:t>[4] Finally, we’ll learn about </a:t>
            </a:r>
            <a:r>
              <a:rPr lang="en-US" b="1" dirty="0"/>
              <a:t>ratio data</a:t>
            </a:r>
            <a:r>
              <a:rPr lang="en-US" dirty="0"/>
              <a:t>, numerical measures with a natural zero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8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 of ratio data include: </a:t>
            </a:r>
          </a:p>
          <a:p>
            <a:endParaRPr lang="en-US" dirty="0"/>
          </a:p>
          <a:p>
            <a:r>
              <a:rPr lang="en-US" dirty="0"/>
              <a:t>[1] the </a:t>
            </a:r>
            <a:r>
              <a:rPr lang="en-US" b="1" dirty="0"/>
              <a:t>distance</a:t>
            </a:r>
            <a:r>
              <a:rPr lang="en-US" dirty="0"/>
              <a:t> between two points, 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1" dirty="0"/>
              <a:t>income</a:t>
            </a:r>
            <a:r>
              <a:rPr lang="en-US" dirty="0"/>
              <a:t> from your job, </a:t>
            </a:r>
          </a:p>
          <a:p>
            <a:endParaRPr lang="en-US" dirty="0"/>
          </a:p>
          <a:p>
            <a:r>
              <a:rPr lang="en-US" dirty="0"/>
              <a:t>[3] and </a:t>
            </a:r>
            <a:r>
              <a:rPr lang="en-US" b="1" dirty="0"/>
              <a:t>elapsed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key distinction (once again) between interval and ratio scales is that the zero point on a ratio scale represents a natural zero quantity of the thing being measured.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can be difficult to recognize the subtle yet important difference between interval scales and ratio scales, so if you’re having difficulty understanding, you may want to research this topic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5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perform a few more mathematical operations on ratio data than we can on nominal, ordinal, and interval data.</a:t>
            </a:r>
          </a:p>
          <a:p>
            <a:endParaRPr lang="en-US" dirty="0"/>
          </a:p>
          <a:p>
            <a:r>
              <a:rPr lang="en-US" dirty="0"/>
              <a:t>[1-2] In addition to </a:t>
            </a:r>
            <a:r>
              <a:rPr lang="en-US" b="1" dirty="0"/>
              <a:t>all</a:t>
            </a:r>
            <a:r>
              <a:rPr lang="en-US" dirty="0"/>
              <a:t> of the operations we’ve seen so far.</a:t>
            </a:r>
          </a:p>
          <a:p>
            <a:endParaRPr lang="en-US" dirty="0"/>
          </a:p>
          <a:p>
            <a:r>
              <a:rPr lang="en-US" dirty="0"/>
              <a:t>[1] We can also </a:t>
            </a:r>
            <a:r>
              <a:rPr lang="en-US" b="1" dirty="0"/>
              <a:t>multiply</a:t>
            </a:r>
            <a:r>
              <a:rPr lang="en-US" dirty="0"/>
              <a:t> and divide ratio data.</a:t>
            </a:r>
          </a:p>
          <a:p>
            <a:endParaRPr lang="en-US" dirty="0"/>
          </a:p>
          <a:p>
            <a:r>
              <a:rPr lang="en-US" dirty="0"/>
              <a:t>[2] In addition, we can determine the </a:t>
            </a:r>
            <a:r>
              <a:rPr lang="en-US" b="1" dirty="0"/>
              <a:t>geometric mean</a:t>
            </a:r>
            <a:r>
              <a:rPr lang="en-US" dirty="0"/>
              <a:t>, which is a method of averaging used for values with widely varying ranges.</a:t>
            </a:r>
          </a:p>
          <a:p>
            <a:endParaRPr lang="en-US" dirty="0"/>
          </a:p>
          <a:p>
            <a:r>
              <a:rPr lang="en-US" dirty="0"/>
              <a:t>Ratio data are the most powerful type of data we encounter in data science in terms of mathematical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6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module, we learned about the various types of data that we encounter in data science.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4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First, we learned that data are divided conceptually into two main </a:t>
            </a:r>
            <a:r>
              <a:rPr lang="en-US" b="1" dirty="0"/>
              <a:t>types</a:t>
            </a:r>
            <a:r>
              <a:rPr lang="en-US" dirty="0"/>
              <a:t>: categorical data and numerical data.</a:t>
            </a:r>
          </a:p>
          <a:p>
            <a:endParaRPr lang="en-US" dirty="0"/>
          </a:p>
          <a:p>
            <a:r>
              <a:rPr lang="en-US" dirty="0"/>
              <a:t>[2] Next, we learned about </a:t>
            </a:r>
            <a:r>
              <a:rPr lang="en-US" b="1" dirty="0"/>
              <a:t>nominal</a:t>
            </a:r>
            <a:r>
              <a:rPr lang="en-US" dirty="0"/>
              <a:t> data, named categories without an natural rank order.</a:t>
            </a:r>
          </a:p>
          <a:p>
            <a:endParaRPr lang="en-US" dirty="0"/>
          </a:p>
          <a:p>
            <a:r>
              <a:rPr lang="en-US" dirty="0"/>
              <a:t>[3] Then, we learned about </a:t>
            </a:r>
            <a:r>
              <a:rPr lang="en-US" b="1" dirty="0"/>
              <a:t>ordinal</a:t>
            </a:r>
            <a:r>
              <a:rPr lang="en-US" dirty="0"/>
              <a:t> data, named categories </a:t>
            </a:r>
            <a:r>
              <a:rPr lang="en-US" i="1" dirty="0"/>
              <a:t>with</a:t>
            </a:r>
            <a:r>
              <a:rPr lang="en-US" dirty="0"/>
              <a:t> a natural rank order.</a:t>
            </a:r>
          </a:p>
          <a:p>
            <a:endParaRPr lang="en-US" dirty="0"/>
          </a:p>
          <a:p>
            <a:r>
              <a:rPr lang="en-US" dirty="0"/>
              <a:t>[4] Next, we learned about </a:t>
            </a:r>
            <a:r>
              <a:rPr lang="en-US" b="1" dirty="0"/>
              <a:t>interval</a:t>
            </a:r>
            <a:r>
              <a:rPr lang="en-US" dirty="0"/>
              <a:t> data, numerical measurements with an arbitrary zero point.</a:t>
            </a:r>
          </a:p>
          <a:p>
            <a:endParaRPr lang="en-US" dirty="0"/>
          </a:p>
          <a:p>
            <a:r>
              <a:rPr lang="en-US" dirty="0"/>
              <a:t>[5] Finally, we learned about </a:t>
            </a:r>
            <a:r>
              <a:rPr lang="en-US" b="1" dirty="0"/>
              <a:t>ratio</a:t>
            </a:r>
            <a:r>
              <a:rPr lang="en-US" dirty="0"/>
              <a:t> data, numerical measurements with a natural zero point.</a:t>
            </a:r>
          </a:p>
          <a:p>
            <a:endParaRPr lang="en-US" dirty="0"/>
          </a:p>
          <a:p>
            <a:r>
              <a:rPr lang="en-US" dirty="0"/>
              <a:t>In the next module, we’ll learn about data types and how we store these various types of data in a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types of data exist in data science and how do we classify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[1-2] In data science, there are two main types of data: </a:t>
            </a:r>
            <a:r>
              <a:rPr lang="en-US" b="1" dirty="0"/>
              <a:t>categorical</a:t>
            </a:r>
            <a:r>
              <a:rPr lang="en-US" dirty="0"/>
              <a:t> data and </a:t>
            </a:r>
            <a:r>
              <a:rPr lang="en-US" b="1" dirty="0"/>
              <a:t>numerical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These are the two most common types of data you will encounter in data science and the most common way of classifying or grouping the various types of data.</a:t>
            </a:r>
          </a:p>
          <a:p>
            <a:endParaRPr lang="en-US" dirty="0"/>
          </a:p>
          <a:p>
            <a:r>
              <a:rPr lang="en-US" dirty="0"/>
              <a:t>You’ll encounter them quite frequently in data science, so it’s important that you clearly understand the distinction between the two.</a:t>
            </a:r>
          </a:p>
          <a:p>
            <a:endParaRPr lang="en-US" dirty="0"/>
          </a:p>
          <a:p>
            <a:r>
              <a:rPr lang="en-US" dirty="0"/>
              <a:t>So, let’s spend some time learning about each of them in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Categorical data represent </a:t>
            </a:r>
            <a:r>
              <a:rPr lang="en-US" b="1" dirty="0"/>
              <a:t>named qualities </a:t>
            </a:r>
            <a:r>
              <a:rPr lang="en-US" dirty="0"/>
              <a:t>of an observed phenomenon.</a:t>
            </a:r>
          </a:p>
          <a:p>
            <a:endParaRPr lang="en-US" dirty="0"/>
          </a:p>
          <a:p>
            <a:r>
              <a:rPr lang="en-US" dirty="0"/>
              <a:t>[2] This includes using words to describe the names or </a:t>
            </a:r>
            <a:r>
              <a:rPr lang="en-US" b="1" dirty="0"/>
              <a:t>properties</a:t>
            </a:r>
            <a:r>
              <a:rPr lang="en-US" dirty="0"/>
              <a:t> of objects, like their color, shape, and texture.</a:t>
            </a:r>
          </a:p>
          <a:p>
            <a:endParaRPr lang="en-US" dirty="0"/>
          </a:p>
          <a:p>
            <a:r>
              <a:rPr lang="en-US" dirty="0"/>
              <a:t>For example, the color of an apple is red. </a:t>
            </a:r>
          </a:p>
          <a:p>
            <a:endParaRPr lang="en-US" dirty="0"/>
          </a:p>
          <a:p>
            <a:r>
              <a:rPr lang="en-US" dirty="0"/>
              <a:t>The word “red” describes the quality of the color of the apple.</a:t>
            </a:r>
          </a:p>
          <a:p>
            <a:endParaRPr lang="en-US" dirty="0"/>
          </a:p>
          <a:p>
            <a:r>
              <a:rPr lang="en-US" dirty="0"/>
              <a:t>[3] In data science, we refer to categorical data as “</a:t>
            </a:r>
            <a:r>
              <a:rPr lang="en-US" b="1" dirty="0"/>
              <a:t>qualitative data</a:t>
            </a:r>
            <a:r>
              <a:rPr lang="en-US" dirty="0"/>
              <a:t>” since they describe the quality of the thing they represent.</a:t>
            </a:r>
          </a:p>
          <a:p>
            <a:endParaRPr lang="en-US" dirty="0"/>
          </a:p>
          <a:p>
            <a:r>
              <a:rPr lang="en-US" dirty="0"/>
              <a:t>However, most beginners more intuitively understand the term “categorical” rather than “qualitative”, so we’ll continue referring to this type of data as “categorical”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Numerical data represents </a:t>
            </a:r>
            <a:r>
              <a:rPr lang="en-US" b="1" dirty="0"/>
              <a:t>measured quantities </a:t>
            </a:r>
            <a:r>
              <a:rPr lang="en-US" dirty="0"/>
              <a:t>of an observed phenomenon.</a:t>
            </a:r>
          </a:p>
          <a:p>
            <a:endParaRPr lang="en-US" dirty="0"/>
          </a:p>
          <a:p>
            <a:r>
              <a:rPr lang="en-US" dirty="0"/>
              <a:t>[2] This includes using numbers to describe the </a:t>
            </a:r>
            <a:r>
              <a:rPr lang="en-US" b="1" dirty="0"/>
              <a:t>measurement</a:t>
            </a:r>
            <a:r>
              <a:rPr lang="en-US" dirty="0"/>
              <a:t> of objects like their size, weight, and velocity.</a:t>
            </a:r>
          </a:p>
          <a:p>
            <a:endParaRPr lang="en-US" dirty="0"/>
          </a:p>
          <a:p>
            <a:r>
              <a:rPr lang="en-US" dirty="0"/>
              <a:t>For example, the price of 6 apples is $2.00.</a:t>
            </a:r>
          </a:p>
          <a:p>
            <a:endParaRPr lang="en-US" dirty="0"/>
          </a:p>
          <a:p>
            <a:r>
              <a:rPr lang="en-US" dirty="0"/>
              <a:t>“Six” represents the quantity of apples …</a:t>
            </a:r>
          </a:p>
          <a:p>
            <a:endParaRPr lang="en-US" dirty="0"/>
          </a:p>
          <a:p>
            <a:r>
              <a:rPr lang="en-US" dirty="0"/>
              <a:t>… and “$2.00” represents the price of the apples.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[3] In data science, we refer to numerical data as “</a:t>
            </a:r>
            <a:r>
              <a:rPr lang="en-US" b="1" dirty="0"/>
              <a:t>quantitative data</a:t>
            </a:r>
            <a:r>
              <a:rPr lang="en-US" dirty="0"/>
              <a:t>” since they describe the quantity of the thing they represent.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because most beginners often confuse the terms “qualitative” and “quantitative” we’re going to continue referring to this type of data as “numerical”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and numerical data can be further divided into four subtypes.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[4-5] Categorical data can be divided into </a:t>
            </a:r>
            <a:r>
              <a:rPr lang="en-US" b="1" dirty="0"/>
              <a:t>nominal</a:t>
            </a:r>
            <a:r>
              <a:rPr lang="en-US" dirty="0"/>
              <a:t> and </a:t>
            </a:r>
            <a:r>
              <a:rPr lang="en-US" b="1" dirty="0"/>
              <a:t>ordinal</a:t>
            </a:r>
            <a:r>
              <a:rPr lang="en-US" dirty="0"/>
              <a:t> data.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[5-6] And numerical data can be divided into </a:t>
            </a:r>
            <a:r>
              <a:rPr lang="en-US" b="1" dirty="0"/>
              <a:t>interval</a:t>
            </a:r>
            <a:r>
              <a:rPr lang="en-US" dirty="0"/>
              <a:t> and </a:t>
            </a:r>
            <a:r>
              <a:rPr lang="en-US" b="1" dirty="0"/>
              <a:t>ratio</a:t>
            </a:r>
            <a:r>
              <a:rPr lang="en-US" dirty="0"/>
              <a:t>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take a look at each of these four subtypes of data,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8D385D-13AF-49CD-B6F3-2FDE37364A9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7952" y="2345468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16938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418233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8402" y="418233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4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90800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5354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85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8076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7952" y="4182332"/>
            <a:ext cx="335737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3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9724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9600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9476" y="3536950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65FE238-21A6-4FEA-A238-B930D121D86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38200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A1E84-428D-4447-8023-1ACB334EEB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18076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67AEF25-E0FE-42C6-B844-2D27DE99DE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97952" y="4904517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6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C66F929-E242-4536-9EEF-11C12FDEE0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BEA9C56-F2F4-4F7D-98E0-60D0B66170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5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7725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2057402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3893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284052"/>
            <a:ext cx="2989432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5284052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6A65DCC-AFB1-4D64-9FA1-9868491757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3892" y="5283780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92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7" y="2235586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7338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18299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171113-10C1-4B68-8BF3-06DB686048A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907440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5650900-8F7B-4016-8738-D81CEABCB7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7" y="4860655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C10F70C-9ABA-4576-800B-08DDA1C604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7338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EF60BA0-CFF6-4992-A27E-4D4B8C1520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8774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381A106-4903-4E79-93A1-DDED17137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07440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029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7000" y="571057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667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2484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424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382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419600" y="409118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19600" y="571506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E303E54-DA7B-4992-9CC0-B432538B9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5712565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47DE3DB-8EA6-41E7-9CC9-D913F118AFE4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001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5111496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345595"/>
            <a:ext cx="5106922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42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F2694-812A-4384-A90F-93A19093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Types </a:t>
            </a:r>
            <a:r>
              <a:rPr lang="en-US">
                <a:solidFill>
                  <a:schemeClr val="bg1"/>
                </a:solidFill>
              </a:rPr>
              <a:t>of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E300A2-3314-4C16-B7C9-8B29EFCD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0852" y="828831"/>
            <a:ext cx="5450296" cy="5200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94EC7-F323-4354-BD43-9993930F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Data</a:t>
            </a:r>
          </a:p>
        </p:txBody>
      </p:sp>
    </p:spTree>
    <p:extLst>
      <p:ext uri="{BB962C8B-B14F-4D97-AF65-F5344CB8AC3E}">
        <p14:creationId xmlns:p14="http://schemas.microsoft.com/office/powerpoint/2010/main" val="33276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Nominal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9D3E81-A005-42EE-9A13-11118E127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r>
              <a:rPr lang="en-US" dirty="0"/>
              <a:t>Named qualities</a:t>
            </a:r>
          </a:p>
          <a:p>
            <a:r>
              <a:rPr lang="en-US" dirty="0"/>
              <a:t>No rank order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EA0ADA-6B44-4078-99D1-AE8996E9B9C4}"/>
              </a:ext>
            </a:extLst>
          </p:cNvPr>
          <p:cNvGrpSpPr/>
          <p:nvPr/>
        </p:nvGrpSpPr>
        <p:grpSpPr>
          <a:xfrm>
            <a:off x="7250462" y="2534389"/>
            <a:ext cx="3025076" cy="2933810"/>
            <a:chOff x="1979612" y="2017713"/>
            <a:chExt cx="3025076" cy="29338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2F4047-C163-4471-B5A9-3D1D893CF77D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8C7857-56D8-4EAD-88DF-337F8EA07132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17BFEA5-ADC7-4C46-BDD0-29BC17DCA2AF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2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53883-979D-47E7-BB93-D28EE7F8B2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A4D17-98DC-4CB2-B44D-62D31E0C60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green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B958F-64B2-435A-8D58-8AB435EA7E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yellow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E14ECFE8-1FE6-4238-AA9F-6CF37456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5" y="2057400"/>
            <a:ext cx="2979081" cy="2979081"/>
          </a:xfrm>
          <a:prstGeom prst="rect">
            <a:avLst/>
          </a:prstGeom>
        </p:spPr>
      </p:pic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52343C9C-984E-49BD-BB2F-16ADCA1A6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117" y="2057399"/>
            <a:ext cx="2979081" cy="2979081"/>
          </a:xfrm>
          <a:prstGeom prst="rect">
            <a:avLst/>
          </a:prstGeom>
        </p:spPr>
      </p:pic>
      <p:pic>
        <p:nvPicPr>
          <p:cNvPr id="21" name="Content Placeholder 12">
            <a:extLst>
              <a:ext uri="{FF2B5EF4-FFF2-40B4-BE49-F238E27FC236}">
                <a16:creationId xmlns:a16="http://schemas.microsoft.com/office/drawing/2014/main" id="{408F93C6-81CB-496A-B9E3-C3B9E9E5D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602" y="2057400"/>
            <a:ext cx="2979081" cy="297908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9E0D93B-3A1F-4AC3-981C-3C86164B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Nominal Data</a:t>
            </a:r>
          </a:p>
        </p:txBody>
      </p:sp>
    </p:spTree>
    <p:extLst>
      <p:ext uri="{BB962C8B-B14F-4D97-AF65-F5344CB8AC3E}">
        <p14:creationId xmlns:p14="http://schemas.microsoft.com/office/powerpoint/2010/main" val="271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19">
            <a:extLst>
              <a:ext uri="{FF2B5EF4-FFF2-40B4-BE49-F238E27FC236}">
                <a16:creationId xmlns:a16="http://schemas.microsoft.com/office/drawing/2014/main" id="{9D71A0F7-7F7F-4E41-AC7F-A79F27F3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68" y="990600"/>
            <a:ext cx="4419600" cy="441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D692D-B843-4164-A83F-92358CF5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EDA220-1154-4482-84BA-B9CD8A7E09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552849-DD7A-4725-8FC5-1BAFDD47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0" y="5284051"/>
            <a:ext cx="2979908" cy="1208823"/>
          </a:xfrm>
        </p:spPr>
        <p:txBody>
          <a:bodyPr>
            <a:normAutofit/>
          </a:bodyPr>
          <a:lstStyle/>
          <a:p>
            <a:r>
              <a:rPr lang="en-US" dirty="0"/>
              <a:t>Card number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C5E5AE-B438-4D0A-A0E7-47ADEC4CF5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City of birth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A778EC97-0FCB-4BE4-A7AB-B078A7648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25" y="2057400"/>
            <a:ext cx="2979081" cy="2979081"/>
          </a:xfrm>
          <a:prstGeom prst="rect">
            <a:avLst/>
          </a:prstGeom>
        </p:spPr>
      </p:pic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C829EB61-671E-4EDB-AC8E-8BE658BA1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0" y="2057400"/>
            <a:ext cx="2979081" cy="29790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BB3D94-0C9E-42B6-8B3D-0256A09DA892}"/>
              </a:ext>
            </a:extLst>
          </p:cNvPr>
          <p:cNvCxnSpPr>
            <a:cxnSpLocks/>
          </p:cNvCxnSpPr>
          <p:nvPr/>
        </p:nvCxnSpPr>
        <p:spPr>
          <a:xfrm flipV="1">
            <a:off x="2244725" y="3514725"/>
            <a:ext cx="1177925" cy="3175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AEA99E-B812-47B9-B628-F30C972EF12F}"/>
              </a:ext>
            </a:extLst>
          </p:cNvPr>
          <p:cNvCxnSpPr>
            <a:cxnSpLocks/>
          </p:cNvCxnSpPr>
          <p:nvPr/>
        </p:nvCxnSpPr>
        <p:spPr>
          <a:xfrm>
            <a:off x="5257800" y="4422776"/>
            <a:ext cx="1905000" cy="0"/>
          </a:xfrm>
          <a:prstGeom prst="line">
            <a:avLst/>
          </a:prstGeom>
          <a:ln w="152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41E-CA65-4D25-9FBF-036A9072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Data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90C52D-8546-41A7-B94C-6712CA58E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515025"/>
              </p:ext>
            </p:extLst>
          </p:nvPr>
        </p:nvGraphicFramePr>
        <p:xfrm>
          <a:off x="838200" y="1825624"/>
          <a:ext cx="10515600" cy="411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6094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721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0237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77040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481632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28375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78015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9034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Add /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5426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Multiply /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768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09226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4947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Arithmetic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307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419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58DF4FD-2C67-4DF8-AC2F-AD35D228260A}"/>
              </a:ext>
            </a:extLst>
          </p:cNvPr>
          <p:cNvSpPr/>
          <p:nvPr/>
        </p:nvSpPr>
        <p:spPr>
          <a:xfrm>
            <a:off x="3799581" y="2308401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6ECF5-F410-4B56-86D0-66DBF8FFCDA2}"/>
              </a:ext>
            </a:extLst>
          </p:cNvPr>
          <p:cNvSpPr/>
          <p:nvPr/>
        </p:nvSpPr>
        <p:spPr>
          <a:xfrm>
            <a:off x="3799581" y="4149489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3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D6894-B3E4-4965-A7C1-446E955705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6288" y="700803"/>
            <a:ext cx="6279424" cy="545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BD3DF-EC12-4469-9820-6552E4C5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</p:spTree>
    <p:extLst>
      <p:ext uri="{BB962C8B-B14F-4D97-AF65-F5344CB8AC3E}">
        <p14:creationId xmlns:p14="http://schemas.microsoft.com/office/powerpoint/2010/main" val="9277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Ordinal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9D3E81-A005-42EE-9A13-11118E127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r>
              <a:rPr lang="en-US" dirty="0"/>
              <a:t>Named qualities</a:t>
            </a:r>
          </a:p>
          <a:p>
            <a:r>
              <a:rPr lang="en-US" dirty="0"/>
              <a:t>Rank order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C4C10-EC62-4655-A13E-0413A6371504}"/>
              </a:ext>
            </a:extLst>
          </p:cNvPr>
          <p:cNvGrpSpPr/>
          <p:nvPr/>
        </p:nvGrpSpPr>
        <p:grpSpPr>
          <a:xfrm>
            <a:off x="6978515" y="2534389"/>
            <a:ext cx="3384685" cy="2921346"/>
            <a:chOff x="2112467" y="2455228"/>
            <a:chExt cx="2892219" cy="24962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56EE7E-9C49-45B1-B2CB-8D94EA3D512E}"/>
                </a:ext>
              </a:extLst>
            </p:cNvPr>
            <p:cNvSpPr/>
            <p:nvPr/>
          </p:nvSpPr>
          <p:spPr>
            <a:xfrm>
              <a:off x="3167710" y="2455228"/>
              <a:ext cx="648877" cy="648877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8649D5-D9DE-4215-8008-C8B4308FF50F}"/>
                </a:ext>
              </a:extLst>
            </p:cNvPr>
            <p:cNvSpPr/>
            <p:nvPr/>
          </p:nvSpPr>
          <p:spPr>
            <a:xfrm>
              <a:off x="2112467" y="3797494"/>
              <a:ext cx="1012657" cy="1012657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2CFD67-468E-492D-A5A5-08BA57625C06}"/>
                </a:ext>
              </a:extLst>
            </p:cNvPr>
            <p:cNvSpPr/>
            <p:nvPr/>
          </p:nvSpPr>
          <p:spPr>
            <a:xfrm>
              <a:off x="3709284" y="3656122"/>
              <a:ext cx="1295402" cy="1295401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53883-979D-47E7-BB93-D28EE7F8B2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A4D17-98DC-4CB2-B44D-62D31E0C60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medium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B958F-64B2-435A-8D58-8AB435EA7E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large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E14ECFE8-1FE6-4238-AA9F-6CF37456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513" y="2776537"/>
            <a:ext cx="1540806" cy="1540806"/>
          </a:xfrm>
          <a:prstGeom prst="rect">
            <a:avLst/>
          </a:prstGeom>
        </p:spPr>
      </p:pic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52343C9C-984E-49BD-BB2F-16ADCA1A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9360" y="2282360"/>
            <a:ext cx="2293280" cy="2293280"/>
          </a:xfrm>
          <a:prstGeom prst="rect">
            <a:avLst/>
          </a:prstGeom>
        </p:spPr>
      </p:pic>
      <p:pic>
        <p:nvPicPr>
          <p:cNvPr id="21" name="Content Placeholder 12">
            <a:extLst>
              <a:ext uri="{FF2B5EF4-FFF2-40B4-BE49-F238E27FC236}">
                <a16:creationId xmlns:a16="http://schemas.microsoft.com/office/drawing/2014/main" id="{408F93C6-81CB-496A-B9E3-C3B9E9E5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602" y="2057400"/>
            <a:ext cx="2979081" cy="297908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DBD21A-7552-4D5C-B660-C7E2C964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Ordinal Data</a:t>
            </a:r>
          </a:p>
        </p:txBody>
      </p:sp>
    </p:spTree>
    <p:extLst>
      <p:ext uri="{BB962C8B-B14F-4D97-AF65-F5344CB8AC3E}">
        <p14:creationId xmlns:p14="http://schemas.microsoft.com/office/powerpoint/2010/main" val="35279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08D6-BEA3-4C82-A615-011684B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0832DB-2898-4B81-A024-9ABAB3BD33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Medals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3DD34-4E9A-4E75-81CA-CC764F3258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22B46-194E-4D64-BA98-76BF76C1CD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Fan speeds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7D73F5BD-3784-4EBA-8299-F4431B66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6" y="2057401"/>
            <a:ext cx="2979080" cy="29790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CEA1078-33C6-461B-8E32-0BB8398897C2}"/>
              </a:ext>
            </a:extLst>
          </p:cNvPr>
          <p:cNvGrpSpPr/>
          <p:nvPr/>
        </p:nvGrpSpPr>
        <p:grpSpPr>
          <a:xfrm>
            <a:off x="8686800" y="2280231"/>
            <a:ext cx="2420274" cy="2414007"/>
            <a:chOff x="8686800" y="2280231"/>
            <a:chExt cx="2420274" cy="2414007"/>
          </a:xfrm>
        </p:grpSpPr>
        <p:sp>
          <p:nvSpPr>
            <p:cNvPr id="29" name="Content Placeholder 22">
              <a:extLst>
                <a:ext uri="{FF2B5EF4-FFF2-40B4-BE49-F238E27FC236}">
                  <a16:creationId xmlns:a16="http://schemas.microsoft.com/office/drawing/2014/main" id="{F8D9174E-A33E-4377-862D-28451FE51EF2}"/>
                </a:ext>
              </a:extLst>
            </p:cNvPr>
            <p:cNvSpPr/>
            <p:nvPr/>
          </p:nvSpPr>
          <p:spPr>
            <a:xfrm>
              <a:off x="9071186" y="3137934"/>
              <a:ext cx="1563640" cy="1556304"/>
            </a:xfrm>
            <a:custGeom>
              <a:avLst/>
              <a:gdLst>
                <a:gd name="connsiteX0" fmla="*/ 1355482 w 2681172"/>
                <a:gd name="connsiteY0" fmla="*/ 667314 h 2681172"/>
                <a:gd name="connsiteX1" fmla="*/ 846059 w 2681172"/>
                <a:gd name="connsiteY1" fmla="*/ 875850 h 2681172"/>
                <a:gd name="connsiteX2" fmla="*/ 843080 w 2681172"/>
                <a:gd name="connsiteY2" fmla="*/ 1882779 h 2681172"/>
                <a:gd name="connsiteX3" fmla="*/ 1852988 w 2681172"/>
                <a:gd name="connsiteY3" fmla="*/ 1882779 h 2681172"/>
                <a:gd name="connsiteX4" fmla="*/ 2064503 w 2681172"/>
                <a:gd name="connsiteY4" fmla="*/ 1376336 h 2681172"/>
                <a:gd name="connsiteX5" fmla="*/ 2046629 w 2681172"/>
                <a:gd name="connsiteY5" fmla="*/ 685189 h 2681172"/>
                <a:gd name="connsiteX6" fmla="*/ 1355482 w 2681172"/>
                <a:gd name="connsiteY6" fmla="*/ 667314 h 2681172"/>
                <a:gd name="connsiteX7" fmla="*/ 1778511 w 2681172"/>
                <a:gd name="connsiteY7" fmla="*/ 1805323 h 2681172"/>
                <a:gd name="connsiteX8" fmla="*/ 923515 w 2681172"/>
                <a:gd name="connsiteY8" fmla="*/ 1805323 h 2681172"/>
                <a:gd name="connsiteX9" fmla="*/ 926494 w 2681172"/>
                <a:gd name="connsiteY9" fmla="*/ 953306 h 2681172"/>
                <a:gd name="connsiteX10" fmla="*/ 1355482 w 2681172"/>
                <a:gd name="connsiteY10" fmla="*/ 777540 h 2681172"/>
                <a:gd name="connsiteX11" fmla="*/ 1385273 w 2681172"/>
                <a:gd name="connsiteY11" fmla="*/ 777540 h 2681172"/>
                <a:gd name="connsiteX12" fmla="*/ 1751700 w 2681172"/>
                <a:gd name="connsiteY12" fmla="*/ 789456 h 2681172"/>
                <a:gd name="connsiteX13" fmla="*/ 1942361 w 2681172"/>
                <a:gd name="connsiteY13" fmla="*/ 795415 h 2681172"/>
                <a:gd name="connsiteX14" fmla="*/ 1948319 w 2681172"/>
                <a:gd name="connsiteY14" fmla="*/ 986076 h 2681172"/>
                <a:gd name="connsiteX15" fmla="*/ 1957256 w 2681172"/>
                <a:gd name="connsiteY15" fmla="*/ 1352503 h 2681172"/>
                <a:gd name="connsiteX16" fmla="*/ 1957256 w 2681172"/>
                <a:gd name="connsiteY16" fmla="*/ 1382294 h 2681172"/>
                <a:gd name="connsiteX17" fmla="*/ 1778511 w 2681172"/>
                <a:gd name="connsiteY17" fmla="*/ 1805323 h 2681172"/>
                <a:gd name="connsiteX18" fmla="*/ 1766595 w 2681172"/>
                <a:gd name="connsiteY18" fmla="*/ 1415064 h 2681172"/>
                <a:gd name="connsiteX19" fmla="*/ 1328670 w 2681172"/>
                <a:gd name="connsiteY19" fmla="*/ 1820219 h 2681172"/>
                <a:gd name="connsiteX20" fmla="*/ 1295900 w 2681172"/>
                <a:gd name="connsiteY20" fmla="*/ 1820219 h 2681172"/>
                <a:gd name="connsiteX21" fmla="*/ 890745 w 2681172"/>
                <a:gd name="connsiteY21" fmla="*/ 1349524 h 2681172"/>
                <a:gd name="connsiteX22" fmla="*/ 1328670 w 2681172"/>
                <a:gd name="connsiteY22" fmla="*/ 944369 h 2681172"/>
                <a:gd name="connsiteX23" fmla="*/ 1328670 w 2681172"/>
                <a:gd name="connsiteY23" fmla="*/ 944369 h 2681172"/>
                <a:gd name="connsiteX24" fmla="*/ 1328670 w 2681172"/>
                <a:gd name="connsiteY24" fmla="*/ 1063532 h 2681172"/>
                <a:gd name="connsiteX25" fmla="*/ 1009909 w 2681172"/>
                <a:gd name="connsiteY25" fmla="*/ 1358461 h 2681172"/>
                <a:gd name="connsiteX26" fmla="*/ 1087365 w 2681172"/>
                <a:gd name="connsiteY26" fmla="*/ 1590829 h 2681172"/>
                <a:gd name="connsiteX27" fmla="*/ 1304838 w 2681172"/>
                <a:gd name="connsiteY27" fmla="*/ 1701055 h 2681172"/>
                <a:gd name="connsiteX28" fmla="*/ 1328670 w 2681172"/>
                <a:gd name="connsiteY28" fmla="*/ 1701055 h 2681172"/>
                <a:gd name="connsiteX29" fmla="*/ 1647432 w 2681172"/>
                <a:gd name="connsiteY29" fmla="*/ 1406126 h 2681172"/>
                <a:gd name="connsiteX30" fmla="*/ 1569976 w 2681172"/>
                <a:gd name="connsiteY30" fmla="*/ 1173758 h 2681172"/>
                <a:gd name="connsiteX31" fmla="*/ 1352503 w 2681172"/>
                <a:gd name="connsiteY31" fmla="*/ 1063532 h 2681172"/>
                <a:gd name="connsiteX32" fmla="*/ 1328670 w 2681172"/>
                <a:gd name="connsiteY32" fmla="*/ 1063532 h 2681172"/>
                <a:gd name="connsiteX33" fmla="*/ 1328670 w 2681172"/>
                <a:gd name="connsiteY33" fmla="*/ 944369 h 2681172"/>
                <a:gd name="connsiteX34" fmla="*/ 1361440 w 2681172"/>
                <a:gd name="connsiteY34" fmla="*/ 944369 h 2681172"/>
                <a:gd name="connsiteX35" fmla="*/ 1766595 w 2681172"/>
                <a:gd name="connsiteY35" fmla="*/ 1415064 h 2681172"/>
                <a:gd name="connsiteX36" fmla="*/ 1328670 w 2681172"/>
                <a:gd name="connsiteY36" fmla="*/ 944369 h 2681172"/>
                <a:gd name="connsiteX37" fmla="*/ 1328670 w 2681172"/>
                <a:gd name="connsiteY37" fmla="*/ 944369 h 2681172"/>
                <a:gd name="connsiteX38" fmla="*/ 1328670 w 2681172"/>
                <a:gd name="connsiteY38" fmla="*/ 944369 h 2681172"/>
                <a:gd name="connsiteX39" fmla="*/ 1328670 w 2681172"/>
                <a:gd name="connsiteY39" fmla="*/ 944369 h 2681172"/>
                <a:gd name="connsiteX40" fmla="*/ 283013 w 2681172"/>
                <a:gd name="connsiteY40" fmla="*/ 417071 h 2681172"/>
                <a:gd name="connsiteX41" fmla="*/ 402176 w 2681172"/>
                <a:gd name="connsiteY41" fmla="*/ 297908 h 2681172"/>
                <a:gd name="connsiteX42" fmla="*/ 521339 w 2681172"/>
                <a:gd name="connsiteY42" fmla="*/ 417071 h 2681172"/>
                <a:gd name="connsiteX43" fmla="*/ 402176 w 2681172"/>
                <a:gd name="connsiteY43" fmla="*/ 536235 h 2681172"/>
                <a:gd name="connsiteX44" fmla="*/ 283013 w 2681172"/>
                <a:gd name="connsiteY44" fmla="*/ 417071 h 2681172"/>
                <a:gd name="connsiteX45" fmla="*/ 1206528 w 2681172"/>
                <a:gd name="connsiteY45" fmla="*/ 119163 h 2681172"/>
                <a:gd name="connsiteX46" fmla="*/ 1325691 w 2681172"/>
                <a:gd name="connsiteY46" fmla="*/ 0 h 2681172"/>
                <a:gd name="connsiteX47" fmla="*/ 1444854 w 2681172"/>
                <a:gd name="connsiteY47" fmla="*/ 119163 h 2681172"/>
                <a:gd name="connsiteX48" fmla="*/ 1325691 w 2681172"/>
                <a:gd name="connsiteY48" fmla="*/ 238326 h 2681172"/>
                <a:gd name="connsiteX49" fmla="*/ 1206528 w 2681172"/>
                <a:gd name="connsiteY49" fmla="*/ 119163 h 2681172"/>
                <a:gd name="connsiteX50" fmla="*/ 2159834 w 2681172"/>
                <a:gd name="connsiteY50" fmla="*/ 417071 h 2681172"/>
                <a:gd name="connsiteX51" fmla="*/ 2278997 w 2681172"/>
                <a:gd name="connsiteY51" fmla="*/ 297908 h 2681172"/>
                <a:gd name="connsiteX52" fmla="*/ 2398160 w 2681172"/>
                <a:gd name="connsiteY52" fmla="*/ 417071 h 2681172"/>
                <a:gd name="connsiteX53" fmla="*/ 2278997 w 2681172"/>
                <a:gd name="connsiteY53" fmla="*/ 536235 h 2681172"/>
                <a:gd name="connsiteX54" fmla="*/ 2159834 w 2681172"/>
                <a:gd name="connsiteY54" fmla="*/ 417071 h 2681172"/>
                <a:gd name="connsiteX55" fmla="*/ 2681173 w 2681172"/>
                <a:gd name="connsiteY55" fmla="*/ 1355482 h 2681172"/>
                <a:gd name="connsiteX56" fmla="*/ 2562010 w 2681172"/>
                <a:gd name="connsiteY56" fmla="*/ 1474645 h 2681172"/>
                <a:gd name="connsiteX57" fmla="*/ 2442847 w 2681172"/>
                <a:gd name="connsiteY57" fmla="*/ 1355482 h 2681172"/>
                <a:gd name="connsiteX58" fmla="*/ 2562010 w 2681172"/>
                <a:gd name="connsiteY58" fmla="*/ 1236319 h 2681172"/>
                <a:gd name="connsiteX59" fmla="*/ 2681173 w 2681172"/>
                <a:gd name="connsiteY59" fmla="*/ 1355482 h 2681172"/>
                <a:gd name="connsiteX60" fmla="*/ 2413056 w 2681172"/>
                <a:gd name="connsiteY60" fmla="*/ 2278997 h 2681172"/>
                <a:gd name="connsiteX61" fmla="*/ 2293892 w 2681172"/>
                <a:gd name="connsiteY61" fmla="*/ 2398160 h 2681172"/>
                <a:gd name="connsiteX62" fmla="*/ 2174729 w 2681172"/>
                <a:gd name="connsiteY62" fmla="*/ 2278997 h 2681172"/>
                <a:gd name="connsiteX63" fmla="*/ 2293892 w 2681172"/>
                <a:gd name="connsiteY63" fmla="*/ 2159834 h 2681172"/>
                <a:gd name="connsiteX64" fmla="*/ 2413056 w 2681172"/>
                <a:gd name="connsiteY64" fmla="*/ 2278997 h 2681172"/>
                <a:gd name="connsiteX65" fmla="*/ 1489541 w 2681172"/>
                <a:gd name="connsiteY65" fmla="*/ 2576905 h 2681172"/>
                <a:gd name="connsiteX66" fmla="*/ 1370377 w 2681172"/>
                <a:gd name="connsiteY66" fmla="*/ 2696068 h 2681172"/>
                <a:gd name="connsiteX67" fmla="*/ 1251214 w 2681172"/>
                <a:gd name="connsiteY67" fmla="*/ 2576905 h 2681172"/>
                <a:gd name="connsiteX68" fmla="*/ 1370377 w 2681172"/>
                <a:gd name="connsiteY68" fmla="*/ 2457742 h 2681172"/>
                <a:gd name="connsiteX69" fmla="*/ 1489541 w 2681172"/>
                <a:gd name="connsiteY69" fmla="*/ 2576905 h 2681172"/>
                <a:gd name="connsiteX70" fmla="*/ 536235 w 2681172"/>
                <a:gd name="connsiteY70" fmla="*/ 2308788 h 2681172"/>
                <a:gd name="connsiteX71" fmla="*/ 417071 w 2681172"/>
                <a:gd name="connsiteY71" fmla="*/ 2427951 h 2681172"/>
                <a:gd name="connsiteX72" fmla="*/ 297908 w 2681172"/>
                <a:gd name="connsiteY72" fmla="*/ 2308788 h 2681172"/>
                <a:gd name="connsiteX73" fmla="*/ 417071 w 2681172"/>
                <a:gd name="connsiteY73" fmla="*/ 2189625 h 2681172"/>
                <a:gd name="connsiteX74" fmla="*/ 536235 w 2681172"/>
                <a:gd name="connsiteY74" fmla="*/ 2308788 h 2681172"/>
                <a:gd name="connsiteX75" fmla="*/ 238326 w 2681172"/>
                <a:gd name="connsiteY75" fmla="*/ 1355482 h 2681172"/>
                <a:gd name="connsiteX76" fmla="*/ 119163 w 2681172"/>
                <a:gd name="connsiteY76" fmla="*/ 1474645 h 2681172"/>
                <a:gd name="connsiteX77" fmla="*/ 0 w 2681172"/>
                <a:gd name="connsiteY77" fmla="*/ 1355482 h 2681172"/>
                <a:gd name="connsiteX78" fmla="*/ 119163 w 2681172"/>
                <a:gd name="connsiteY78" fmla="*/ 1236319 h 2681172"/>
                <a:gd name="connsiteX79" fmla="*/ 238326 w 2681172"/>
                <a:gd name="connsiteY79" fmla="*/ 1355482 h 2681172"/>
                <a:gd name="connsiteX0" fmla="*/ 1358785 w 2684476"/>
                <a:gd name="connsiteY0" fmla="*/ 667314 h 2696068"/>
                <a:gd name="connsiteX1" fmla="*/ 849362 w 2684476"/>
                <a:gd name="connsiteY1" fmla="*/ 875850 h 2696068"/>
                <a:gd name="connsiteX2" fmla="*/ 846383 w 2684476"/>
                <a:gd name="connsiteY2" fmla="*/ 1882779 h 2696068"/>
                <a:gd name="connsiteX3" fmla="*/ 1856291 w 2684476"/>
                <a:gd name="connsiteY3" fmla="*/ 1882779 h 2696068"/>
                <a:gd name="connsiteX4" fmla="*/ 2067806 w 2684476"/>
                <a:gd name="connsiteY4" fmla="*/ 1376336 h 2696068"/>
                <a:gd name="connsiteX5" fmla="*/ 2049932 w 2684476"/>
                <a:gd name="connsiteY5" fmla="*/ 685189 h 2696068"/>
                <a:gd name="connsiteX6" fmla="*/ 1358785 w 2684476"/>
                <a:gd name="connsiteY6" fmla="*/ 667314 h 2696068"/>
                <a:gd name="connsiteX7" fmla="*/ 1781814 w 2684476"/>
                <a:gd name="connsiteY7" fmla="*/ 1805323 h 2696068"/>
                <a:gd name="connsiteX8" fmla="*/ 926818 w 2684476"/>
                <a:gd name="connsiteY8" fmla="*/ 1805323 h 2696068"/>
                <a:gd name="connsiteX9" fmla="*/ 929797 w 2684476"/>
                <a:gd name="connsiteY9" fmla="*/ 953306 h 2696068"/>
                <a:gd name="connsiteX10" fmla="*/ 1358785 w 2684476"/>
                <a:gd name="connsiteY10" fmla="*/ 777540 h 2696068"/>
                <a:gd name="connsiteX11" fmla="*/ 1388576 w 2684476"/>
                <a:gd name="connsiteY11" fmla="*/ 777540 h 2696068"/>
                <a:gd name="connsiteX12" fmla="*/ 1755003 w 2684476"/>
                <a:gd name="connsiteY12" fmla="*/ 789456 h 2696068"/>
                <a:gd name="connsiteX13" fmla="*/ 1945664 w 2684476"/>
                <a:gd name="connsiteY13" fmla="*/ 795415 h 2696068"/>
                <a:gd name="connsiteX14" fmla="*/ 1951622 w 2684476"/>
                <a:gd name="connsiteY14" fmla="*/ 986076 h 2696068"/>
                <a:gd name="connsiteX15" fmla="*/ 1960559 w 2684476"/>
                <a:gd name="connsiteY15" fmla="*/ 1352503 h 2696068"/>
                <a:gd name="connsiteX16" fmla="*/ 1960559 w 2684476"/>
                <a:gd name="connsiteY16" fmla="*/ 1382294 h 2696068"/>
                <a:gd name="connsiteX17" fmla="*/ 1781814 w 2684476"/>
                <a:gd name="connsiteY17" fmla="*/ 1805323 h 2696068"/>
                <a:gd name="connsiteX18" fmla="*/ 1769898 w 2684476"/>
                <a:gd name="connsiteY18" fmla="*/ 1415064 h 2696068"/>
                <a:gd name="connsiteX19" fmla="*/ 1331973 w 2684476"/>
                <a:gd name="connsiteY19" fmla="*/ 1820219 h 2696068"/>
                <a:gd name="connsiteX20" fmla="*/ 1299203 w 2684476"/>
                <a:gd name="connsiteY20" fmla="*/ 1820219 h 2696068"/>
                <a:gd name="connsiteX21" fmla="*/ 894048 w 2684476"/>
                <a:gd name="connsiteY21" fmla="*/ 1349524 h 2696068"/>
                <a:gd name="connsiteX22" fmla="*/ 1331973 w 2684476"/>
                <a:gd name="connsiteY22" fmla="*/ 944369 h 2696068"/>
                <a:gd name="connsiteX23" fmla="*/ 1331973 w 2684476"/>
                <a:gd name="connsiteY23" fmla="*/ 944369 h 2696068"/>
                <a:gd name="connsiteX24" fmla="*/ 1331973 w 2684476"/>
                <a:gd name="connsiteY24" fmla="*/ 1063532 h 2696068"/>
                <a:gd name="connsiteX25" fmla="*/ 1013212 w 2684476"/>
                <a:gd name="connsiteY25" fmla="*/ 1358461 h 2696068"/>
                <a:gd name="connsiteX26" fmla="*/ 1090668 w 2684476"/>
                <a:gd name="connsiteY26" fmla="*/ 1590829 h 2696068"/>
                <a:gd name="connsiteX27" fmla="*/ 1308141 w 2684476"/>
                <a:gd name="connsiteY27" fmla="*/ 1701055 h 2696068"/>
                <a:gd name="connsiteX28" fmla="*/ 1331973 w 2684476"/>
                <a:gd name="connsiteY28" fmla="*/ 1701055 h 2696068"/>
                <a:gd name="connsiteX29" fmla="*/ 1650735 w 2684476"/>
                <a:gd name="connsiteY29" fmla="*/ 1406126 h 2696068"/>
                <a:gd name="connsiteX30" fmla="*/ 1573279 w 2684476"/>
                <a:gd name="connsiteY30" fmla="*/ 1173758 h 2696068"/>
                <a:gd name="connsiteX31" fmla="*/ 1355806 w 2684476"/>
                <a:gd name="connsiteY31" fmla="*/ 1063532 h 2696068"/>
                <a:gd name="connsiteX32" fmla="*/ 1331973 w 2684476"/>
                <a:gd name="connsiteY32" fmla="*/ 1063532 h 2696068"/>
                <a:gd name="connsiteX33" fmla="*/ 1331973 w 2684476"/>
                <a:gd name="connsiteY33" fmla="*/ 944369 h 2696068"/>
                <a:gd name="connsiteX34" fmla="*/ 1364743 w 2684476"/>
                <a:gd name="connsiteY34" fmla="*/ 944369 h 2696068"/>
                <a:gd name="connsiteX35" fmla="*/ 1769898 w 2684476"/>
                <a:gd name="connsiteY35" fmla="*/ 1415064 h 2696068"/>
                <a:gd name="connsiteX36" fmla="*/ 1331973 w 2684476"/>
                <a:gd name="connsiteY36" fmla="*/ 944369 h 2696068"/>
                <a:gd name="connsiteX37" fmla="*/ 1331973 w 2684476"/>
                <a:gd name="connsiteY37" fmla="*/ 944369 h 2696068"/>
                <a:gd name="connsiteX38" fmla="*/ 1331973 w 2684476"/>
                <a:gd name="connsiteY38" fmla="*/ 944369 h 2696068"/>
                <a:gd name="connsiteX39" fmla="*/ 1331973 w 2684476"/>
                <a:gd name="connsiteY39" fmla="*/ 944369 h 2696068"/>
                <a:gd name="connsiteX40" fmla="*/ 286316 w 2684476"/>
                <a:gd name="connsiteY40" fmla="*/ 417071 h 2696068"/>
                <a:gd name="connsiteX41" fmla="*/ 405479 w 2684476"/>
                <a:gd name="connsiteY41" fmla="*/ 297908 h 2696068"/>
                <a:gd name="connsiteX42" fmla="*/ 524642 w 2684476"/>
                <a:gd name="connsiteY42" fmla="*/ 417071 h 2696068"/>
                <a:gd name="connsiteX43" fmla="*/ 405479 w 2684476"/>
                <a:gd name="connsiteY43" fmla="*/ 536235 h 2696068"/>
                <a:gd name="connsiteX44" fmla="*/ 286316 w 2684476"/>
                <a:gd name="connsiteY44" fmla="*/ 417071 h 2696068"/>
                <a:gd name="connsiteX45" fmla="*/ 1209831 w 2684476"/>
                <a:gd name="connsiteY45" fmla="*/ 119163 h 2696068"/>
                <a:gd name="connsiteX46" fmla="*/ 1328994 w 2684476"/>
                <a:gd name="connsiteY46" fmla="*/ 0 h 2696068"/>
                <a:gd name="connsiteX47" fmla="*/ 1448157 w 2684476"/>
                <a:gd name="connsiteY47" fmla="*/ 119163 h 2696068"/>
                <a:gd name="connsiteX48" fmla="*/ 1328994 w 2684476"/>
                <a:gd name="connsiteY48" fmla="*/ 238326 h 2696068"/>
                <a:gd name="connsiteX49" fmla="*/ 1209831 w 2684476"/>
                <a:gd name="connsiteY49" fmla="*/ 119163 h 2696068"/>
                <a:gd name="connsiteX50" fmla="*/ 2163137 w 2684476"/>
                <a:gd name="connsiteY50" fmla="*/ 417071 h 2696068"/>
                <a:gd name="connsiteX51" fmla="*/ 2282300 w 2684476"/>
                <a:gd name="connsiteY51" fmla="*/ 297908 h 2696068"/>
                <a:gd name="connsiteX52" fmla="*/ 2401463 w 2684476"/>
                <a:gd name="connsiteY52" fmla="*/ 417071 h 2696068"/>
                <a:gd name="connsiteX53" fmla="*/ 2282300 w 2684476"/>
                <a:gd name="connsiteY53" fmla="*/ 536235 h 2696068"/>
                <a:gd name="connsiteX54" fmla="*/ 2163137 w 2684476"/>
                <a:gd name="connsiteY54" fmla="*/ 417071 h 2696068"/>
                <a:gd name="connsiteX55" fmla="*/ 2684476 w 2684476"/>
                <a:gd name="connsiteY55" fmla="*/ 1355482 h 2696068"/>
                <a:gd name="connsiteX56" fmla="*/ 2565313 w 2684476"/>
                <a:gd name="connsiteY56" fmla="*/ 1474645 h 2696068"/>
                <a:gd name="connsiteX57" fmla="*/ 2446150 w 2684476"/>
                <a:gd name="connsiteY57" fmla="*/ 1355482 h 2696068"/>
                <a:gd name="connsiteX58" fmla="*/ 2565313 w 2684476"/>
                <a:gd name="connsiteY58" fmla="*/ 1236319 h 2696068"/>
                <a:gd name="connsiteX59" fmla="*/ 2684476 w 2684476"/>
                <a:gd name="connsiteY59" fmla="*/ 1355482 h 2696068"/>
                <a:gd name="connsiteX60" fmla="*/ 2416359 w 2684476"/>
                <a:gd name="connsiteY60" fmla="*/ 2278997 h 2696068"/>
                <a:gd name="connsiteX61" fmla="*/ 2297195 w 2684476"/>
                <a:gd name="connsiteY61" fmla="*/ 2398160 h 2696068"/>
                <a:gd name="connsiteX62" fmla="*/ 2178032 w 2684476"/>
                <a:gd name="connsiteY62" fmla="*/ 2278997 h 2696068"/>
                <a:gd name="connsiteX63" fmla="*/ 2297195 w 2684476"/>
                <a:gd name="connsiteY63" fmla="*/ 2159834 h 2696068"/>
                <a:gd name="connsiteX64" fmla="*/ 2416359 w 2684476"/>
                <a:gd name="connsiteY64" fmla="*/ 2278997 h 2696068"/>
                <a:gd name="connsiteX65" fmla="*/ 1492844 w 2684476"/>
                <a:gd name="connsiteY65" fmla="*/ 2576905 h 2696068"/>
                <a:gd name="connsiteX66" fmla="*/ 1373680 w 2684476"/>
                <a:gd name="connsiteY66" fmla="*/ 2696068 h 2696068"/>
                <a:gd name="connsiteX67" fmla="*/ 1254517 w 2684476"/>
                <a:gd name="connsiteY67" fmla="*/ 2576905 h 2696068"/>
                <a:gd name="connsiteX68" fmla="*/ 1373680 w 2684476"/>
                <a:gd name="connsiteY68" fmla="*/ 2457742 h 2696068"/>
                <a:gd name="connsiteX69" fmla="*/ 1492844 w 2684476"/>
                <a:gd name="connsiteY69" fmla="*/ 2576905 h 2696068"/>
                <a:gd name="connsiteX70" fmla="*/ 539538 w 2684476"/>
                <a:gd name="connsiteY70" fmla="*/ 2308788 h 2696068"/>
                <a:gd name="connsiteX71" fmla="*/ 420374 w 2684476"/>
                <a:gd name="connsiteY71" fmla="*/ 2427951 h 2696068"/>
                <a:gd name="connsiteX72" fmla="*/ 301211 w 2684476"/>
                <a:gd name="connsiteY72" fmla="*/ 2308788 h 2696068"/>
                <a:gd name="connsiteX73" fmla="*/ 420374 w 2684476"/>
                <a:gd name="connsiteY73" fmla="*/ 2189625 h 2696068"/>
                <a:gd name="connsiteX74" fmla="*/ 539538 w 2684476"/>
                <a:gd name="connsiteY74" fmla="*/ 2308788 h 2696068"/>
                <a:gd name="connsiteX75" fmla="*/ 241629 w 2684476"/>
                <a:gd name="connsiteY75" fmla="*/ 1355482 h 2696068"/>
                <a:gd name="connsiteX76" fmla="*/ 3303 w 2684476"/>
                <a:gd name="connsiteY76" fmla="*/ 1355482 h 2696068"/>
                <a:gd name="connsiteX77" fmla="*/ 122466 w 2684476"/>
                <a:gd name="connsiteY77" fmla="*/ 1236319 h 2696068"/>
                <a:gd name="connsiteX78" fmla="*/ 241629 w 2684476"/>
                <a:gd name="connsiteY78" fmla="*/ 1355482 h 2696068"/>
                <a:gd name="connsiteX0" fmla="*/ 1236319 w 2562010"/>
                <a:gd name="connsiteY0" fmla="*/ 667314 h 2696068"/>
                <a:gd name="connsiteX1" fmla="*/ 726896 w 2562010"/>
                <a:gd name="connsiteY1" fmla="*/ 875850 h 2696068"/>
                <a:gd name="connsiteX2" fmla="*/ 723917 w 2562010"/>
                <a:gd name="connsiteY2" fmla="*/ 1882779 h 2696068"/>
                <a:gd name="connsiteX3" fmla="*/ 1733825 w 2562010"/>
                <a:gd name="connsiteY3" fmla="*/ 1882779 h 2696068"/>
                <a:gd name="connsiteX4" fmla="*/ 1945340 w 2562010"/>
                <a:gd name="connsiteY4" fmla="*/ 1376336 h 2696068"/>
                <a:gd name="connsiteX5" fmla="*/ 1927466 w 2562010"/>
                <a:gd name="connsiteY5" fmla="*/ 685189 h 2696068"/>
                <a:gd name="connsiteX6" fmla="*/ 1236319 w 2562010"/>
                <a:gd name="connsiteY6" fmla="*/ 667314 h 2696068"/>
                <a:gd name="connsiteX7" fmla="*/ 1659348 w 2562010"/>
                <a:gd name="connsiteY7" fmla="*/ 1805323 h 2696068"/>
                <a:gd name="connsiteX8" fmla="*/ 804352 w 2562010"/>
                <a:gd name="connsiteY8" fmla="*/ 1805323 h 2696068"/>
                <a:gd name="connsiteX9" fmla="*/ 807331 w 2562010"/>
                <a:gd name="connsiteY9" fmla="*/ 953306 h 2696068"/>
                <a:gd name="connsiteX10" fmla="*/ 1236319 w 2562010"/>
                <a:gd name="connsiteY10" fmla="*/ 777540 h 2696068"/>
                <a:gd name="connsiteX11" fmla="*/ 1266110 w 2562010"/>
                <a:gd name="connsiteY11" fmla="*/ 777540 h 2696068"/>
                <a:gd name="connsiteX12" fmla="*/ 1632537 w 2562010"/>
                <a:gd name="connsiteY12" fmla="*/ 789456 h 2696068"/>
                <a:gd name="connsiteX13" fmla="*/ 1823198 w 2562010"/>
                <a:gd name="connsiteY13" fmla="*/ 795415 h 2696068"/>
                <a:gd name="connsiteX14" fmla="*/ 1829156 w 2562010"/>
                <a:gd name="connsiteY14" fmla="*/ 986076 h 2696068"/>
                <a:gd name="connsiteX15" fmla="*/ 1838093 w 2562010"/>
                <a:gd name="connsiteY15" fmla="*/ 1352503 h 2696068"/>
                <a:gd name="connsiteX16" fmla="*/ 1838093 w 2562010"/>
                <a:gd name="connsiteY16" fmla="*/ 1382294 h 2696068"/>
                <a:gd name="connsiteX17" fmla="*/ 1659348 w 2562010"/>
                <a:gd name="connsiteY17" fmla="*/ 1805323 h 2696068"/>
                <a:gd name="connsiteX18" fmla="*/ 1647432 w 2562010"/>
                <a:gd name="connsiteY18" fmla="*/ 1415064 h 2696068"/>
                <a:gd name="connsiteX19" fmla="*/ 1209507 w 2562010"/>
                <a:gd name="connsiteY19" fmla="*/ 1820219 h 2696068"/>
                <a:gd name="connsiteX20" fmla="*/ 1176737 w 2562010"/>
                <a:gd name="connsiteY20" fmla="*/ 1820219 h 2696068"/>
                <a:gd name="connsiteX21" fmla="*/ 771582 w 2562010"/>
                <a:gd name="connsiteY21" fmla="*/ 1349524 h 2696068"/>
                <a:gd name="connsiteX22" fmla="*/ 1209507 w 2562010"/>
                <a:gd name="connsiteY22" fmla="*/ 944369 h 2696068"/>
                <a:gd name="connsiteX23" fmla="*/ 1209507 w 2562010"/>
                <a:gd name="connsiteY23" fmla="*/ 944369 h 2696068"/>
                <a:gd name="connsiteX24" fmla="*/ 1209507 w 2562010"/>
                <a:gd name="connsiteY24" fmla="*/ 1063532 h 2696068"/>
                <a:gd name="connsiteX25" fmla="*/ 890746 w 2562010"/>
                <a:gd name="connsiteY25" fmla="*/ 1358461 h 2696068"/>
                <a:gd name="connsiteX26" fmla="*/ 968202 w 2562010"/>
                <a:gd name="connsiteY26" fmla="*/ 1590829 h 2696068"/>
                <a:gd name="connsiteX27" fmla="*/ 1185675 w 2562010"/>
                <a:gd name="connsiteY27" fmla="*/ 1701055 h 2696068"/>
                <a:gd name="connsiteX28" fmla="*/ 1209507 w 2562010"/>
                <a:gd name="connsiteY28" fmla="*/ 1701055 h 2696068"/>
                <a:gd name="connsiteX29" fmla="*/ 1528269 w 2562010"/>
                <a:gd name="connsiteY29" fmla="*/ 1406126 h 2696068"/>
                <a:gd name="connsiteX30" fmla="*/ 1450813 w 2562010"/>
                <a:gd name="connsiteY30" fmla="*/ 1173758 h 2696068"/>
                <a:gd name="connsiteX31" fmla="*/ 1233340 w 2562010"/>
                <a:gd name="connsiteY31" fmla="*/ 1063532 h 2696068"/>
                <a:gd name="connsiteX32" fmla="*/ 1209507 w 2562010"/>
                <a:gd name="connsiteY32" fmla="*/ 1063532 h 2696068"/>
                <a:gd name="connsiteX33" fmla="*/ 1209507 w 2562010"/>
                <a:gd name="connsiteY33" fmla="*/ 944369 h 2696068"/>
                <a:gd name="connsiteX34" fmla="*/ 1242277 w 2562010"/>
                <a:gd name="connsiteY34" fmla="*/ 944369 h 2696068"/>
                <a:gd name="connsiteX35" fmla="*/ 1647432 w 2562010"/>
                <a:gd name="connsiteY35" fmla="*/ 1415064 h 2696068"/>
                <a:gd name="connsiteX36" fmla="*/ 1209507 w 2562010"/>
                <a:gd name="connsiteY36" fmla="*/ 944369 h 2696068"/>
                <a:gd name="connsiteX37" fmla="*/ 1209507 w 2562010"/>
                <a:gd name="connsiteY37" fmla="*/ 944369 h 2696068"/>
                <a:gd name="connsiteX38" fmla="*/ 1209507 w 2562010"/>
                <a:gd name="connsiteY38" fmla="*/ 944369 h 2696068"/>
                <a:gd name="connsiteX39" fmla="*/ 1209507 w 2562010"/>
                <a:gd name="connsiteY39" fmla="*/ 944369 h 2696068"/>
                <a:gd name="connsiteX40" fmla="*/ 163850 w 2562010"/>
                <a:gd name="connsiteY40" fmla="*/ 417071 h 2696068"/>
                <a:gd name="connsiteX41" fmla="*/ 283013 w 2562010"/>
                <a:gd name="connsiteY41" fmla="*/ 297908 h 2696068"/>
                <a:gd name="connsiteX42" fmla="*/ 402176 w 2562010"/>
                <a:gd name="connsiteY42" fmla="*/ 417071 h 2696068"/>
                <a:gd name="connsiteX43" fmla="*/ 283013 w 2562010"/>
                <a:gd name="connsiteY43" fmla="*/ 536235 h 2696068"/>
                <a:gd name="connsiteX44" fmla="*/ 163850 w 2562010"/>
                <a:gd name="connsiteY44" fmla="*/ 417071 h 2696068"/>
                <a:gd name="connsiteX45" fmla="*/ 1087365 w 2562010"/>
                <a:gd name="connsiteY45" fmla="*/ 119163 h 2696068"/>
                <a:gd name="connsiteX46" fmla="*/ 1206528 w 2562010"/>
                <a:gd name="connsiteY46" fmla="*/ 0 h 2696068"/>
                <a:gd name="connsiteX47" fmla="*/ 1325691 w 2562010"/>
                <a:gd name="connsiteY47" fmla="*/ 119163 h 2696068"/>
                <a:gd name="connsiteX48" fmla="*/ 1206528 w 2562010"/>
                <a:gd name="connsiteY48" fmla="*/ 238326 h 2696068"/>
                <a:gd name="connsiteX49" fmla="*/ 1087365 w 2562010"/>
                <a:gd name="connsiteY49" fmla="*/ 119163 h 2696068"/>
                <a:gd name="connsiteX50" fmla="*/ 2040671 w 2562010"/>
                <a:gd name="connsiteY50" fmla="*/ 417071 h 2696068"/>
                <a:gd name="connsiteX51" fmla="*/ 2159834 w 2562010"/>
                <a:gd name="connsiteY51" fmla="*/ 297908 h 2696068"/>
                <a:gd name="connsiteX52" fmla="*/ 2278997 w 2562010"/>
                <a:gd name="connsiteY52" fmla="*/ 417071 h 2696068"/>
                <a:gd name="connsiteX53" fmla="*/ 2159834 w 2562010"/>
                <a:gd name="connsiteY53" fmla="*/ 536235 h 2696068"/>
                <a:gd name="connsiteX54" fmla="*/ 2040671 w 2562010"/>
                <a:gd name="connsiteY54" fmla="*/ 417071 h 2696068"/>
                <a:gd name="connsiteX55" fmla="*/ 2562010 w 2562010"/>
                <a:gd name="connsiteY55" fmla="*/ 1355482 h 2696068"/>
                <a:gd name="connsiteX56" fmla="*/ 2442847 w 2562010"/>
                <a:gd name="connsiteY56" fmla="*/ 1474645 h 2696068"/>
                <a:gd name="connsiteX57" fmla="*/ 2323684 w 2562010"/>
                <a:gd name="connsiteY57" fmla="*/ 1355482 h 2696068"/>
                <a:gd name="connsiteX58" fmla="*/ 2442847 w 2562010"/>
                <a:gd name="connsiteY58" fmla="*/ 1236319 h 2696068"/>
                <a:gd name="connsiteX59" fmla="*/ 2562010 w 2562010"/>
                <a:gd name="connsiteY59" fmla="*/ 1355482 h 2696068"/>
                <a:gd name="connsiteX60" fmla="*/ 2293893 w 2562010"/>
                <a:gd name="connsiteY60" fmla="*/ 2278997 h 2696068"/>
                <a:gd name="connsiteX61" fmla="*/ 2174729 w 2562010"/>
                <a:gd name="connsiteY61" fmla="*/ 2398160 h 2696068"/>
                <a:gd name="connsiteX62" fmla="*/ 2055566 w 2562010"/>
                <a:gd name="connsiteY62" fmla="*/ 2278997 h 2696068"/>
                <a:gd name="connsiteX63" fmla="*/ 2174729 w 2562010"/>
                <a:gd name="connsiteY63" fmla="*/ 2159834 h 2696068"/>
                <a:gd name="connsiteX64" fmla="*/ 2293893 w 2562010"/>
                <a:gd name="connsiteY64" fmla="*/ 2278997 h 2696068"/>
                <a:gd name="connsiteX65" fmla="*/ 1370378 w 2562010"/>
                <a:gd name="connsiteY65" fmla="*/ 2576905 h 2696068"/>
                <a:gd name="connsiteX66" fmla="*/ 1251214 w 2562010"/>
                <a:gd name="connsiteY66" fmla="*/ 2696068 h 2696068"/>
                <a:gd name="connsiteX67" fmla="*/ 1132051 w 2562010"/>
                <a:gd name="connsiteY67" fmla="*/ 2576905 h 2696068"/>
                <a:gd name="connsiteX68" fmla="*/ 1251214 w 2562010"/>
                <a:gd name="connsiteY68" fmla="*/ 2457742 h 2696068"/>
                <a:gd name="connsiteX69" fmla="*/ 1370378 w 2562010"/>
                <a:gd name="connsiteY69" fmla="*/ 2576905 h 2696068"/>
                <a:gd name="connsiteX70" fmla="*/ 417072 w 2562010"/>
                <a:gd name="connsiteY70" fmla="*/ 2308788 h 2696068"/>
                <a:gd name="connsiteX71" fmla="*/ 297908 w 2562010"/>
                <a:gd name="connsiteY71" fmla="*/ 2427951 h 2696068"/>
                <a:gd name="connsiteX72" fmla="*/ 178745 w 2562010"/>
                <a:gd name="connsiteY72" fmla="*/ 2308788 h 2696068"/>
                <a:gd name="connsiteX73" fmla="*/ 297908 w 2562010"/>
                <a:gd name="connsiteY73" fmla="*/ 2189625 h 2696068"/>
                <a:gd name="connsiteX74" fmla="*/ 417072 w 2562010"/>
                <a:gd name="connsiteY74" fmla="*/ 2308788 h 2696068"/>
                <a:gd name="connsiteX75" fmla="*/ 119163 w 2562010"/>
                <a:gd name="connsiteY75" fmla="*/ 1355482 h 2696068"/>
                <a:gd name="connsiteX76" fmla="*/ 0 w 2562010"/>
                <a:gd name="connsiteY76" fmla="*/ 1236319 h 2696068"/>
                <a:gd name="connsiteX77" fmla="*/ 119163 w 2562010"/>
                <a:gd name="connsiteY77" fmla="*/ 1355482 h 2696068"/>
                <a:gd name="connsiteX0" fmla="*/ 1236319 w 2562010"/>
                <a:gd name="connsiteY0" fmla="*/ 667314 h 2696068"/>
                <a:gd name="connsiteX1" fmla="*/ 726896 w 2562010"/>
                <a:gd name="connsiteY1" fmla="*/ 875850 h 2696068"/>
                <a:gd name="connsiteX2" fmla="*/ 723917 w 2562010"/>
                <a:gd name="connsiteY2" fmla="*/ 1882779 h 2696068"/>
                <a:gd name="connsiteX3" fmla="*/ 1733825 w 2562010"/>
                <a:gd name="connsiteY3" fmla="*/ 1882779 h 2696068"/>
                <a:gd name="connsiteX4" fmla="*/ 1945340 w 2562010"/>
                <a:gd name="connsiteY4" fmla="*/ 1376336 h 2696068"/>
                <a:gd name="connsiteX5" fmla="*/ 1927466 w 2562010"/>
                <a:gd name="connsiteY5" fmla="*/ 685189 h 2696068"/>
                <a:gd name="connsiteX6" fmla="*/ 1236319 w 2562010"/>
                <a:gd name="connsiteY6" fmla="*/ 667314 h 2696068"/>
                <a:gd name="connsiteX7" fmla="*/ 1659348 w 2562010"/>
                <a:gd name="connsiteY7" fmla="*/ 1805323 h 2696068"/>
                <a:gd name="connsiteX8" fmla="*/ 804352 w 2562010"/>
                <a:gd name="connsiteY8" fmla="*/ 1805323 h 2696068"/>
                <a:gd name="connsiteX9" fmla="*/ 807331 w 2562010"/>
                <a:gd name="connsiteY9" fmla="*/ 953306 h 2696068"/>
                <a:gd name="connsiteX10" fmla="*/ 1236319 w 2562010"/>
                <a:gd name="connsiteY10" fmla="*/ 777540 h 2696068"/>
                <a:gd name="connsiteX11" fmla="*/ 1266110 w 2562010"/>
                <a:gd name="connsiteY11" fmla="*/ 777540 h 2696068"/>
                <a:gd name="connsiteX12" fmla="*/ 1632537 w 2562010"/>
                <a:gd name="connsiteY12" fmla="*/ 789456 h 2696068"/>
                <a:gd name="connsiteX13" fmla="*/ 1823198 w 2562010"/>
                <a:gd name="connsiteY13" fmla="*/ 795415 h 2696068"/>
                <a:gd name="connsiteX14" fmla="*/ 1829156 w 2562010"/>
                <a:gd name="connsiteY14" fmla="*/ 986076 h 2696068"/>
                <a:gd name="connsiteX15" fmla="*/ 1838093 w 2562010"/>
                <a:gd name="connsiteY15" fmla="*/ 1352503 h 2696068"/>
                <a:gd name="connsiteX16" fmla="*/ 1838093 w 2562010"/>
                <a:gd name="connsiteY16" fmla="*/ 1382294 h 2696068"/>
                <a:gd name="connsiteX17" fmla="*/ 1659348 w 2562010"/>
                <a:gd name="connsiteY17" fmla="*/ 1805323 h 2696068"/>
                <a:gd name="connsiteX18" fmla="*/ 1647432 w 2562010"/>
                <a:gd name="connsiteY18" fmla="*/ 1415064 h 2696068"/>
                <a:gd name="connsiteX19" fmla="*/ 1209507 w 2562010"/>
                <a:gd name="connsiteY19" fmla="*/ 1820219 h 2696068"/>
                <a:gd name="connsiteX20" fmla="*/ 1176737 w 2562010"/>
                <a:gd name="connsiteY20" fmla="*/ 1820219 h 2696068"/>
                <a:gd name="connsiteX21" fmla="*/ 771582 w 2562010"/>
                <a:gd name="connsiteY21" fmla="*/ 1349524 h 2696068"/>
                <a:gd name="connsiteX22" fmla="*/ 1209507 w 2562010"/>
                <a:gd name="connsiteY22" fmla="*/ 944369 h 2696068"/>
                <a:gd name="connsiteX23" fmla="*/ 1209507 w 2562010"/>
                <a:gd name="connsiteY23" fmla="*/ 944369 h 2696068"/>
                <a:gd name="connsiteX24" fmla="*/ 1209507 w 2562010"/>
                <a:gd name="connsiteY24" fmla="*/ 1063532 h 2696068"/>
                <a:gd name="connsiteX25" fmla="*/ 890746 w 2562010"/>
                <a:gd name="connsiteY25" fmla="*/ 1358461 h 2696068"/>
                <a:gd name="connsiteX26" fmla="*/ 968202 w 2562010"/>
                <a:gd name="connsiteY26" fmla="*/ 1590829 h 2696068"/>
                <a:gd name="connsiteX27" fmla="*/ 1185675 w 2562010"/>
                <a:gd name="connsiteY27" fmla="*/ 1701055 h 2696068"/>
                <a:gd name="connsiteX28" fmla="*/ 1209507 w 2562010"/>
                <a:gd name="connsiteY28" fmla="*/ 1701055 h 2696068"/>
                <a:gd name="connsiteX29" fmla="*/ 1528269 w 2562010"/>
                <a:gd name="connsiteY29" fmla="*/ 1406126 h 2696068"/>
                <a:gd name="connsiteX30" fmla="*/ 1450813 w 2562010"/>
                <a:gd name="connsiteY30" fmla="*/ 1173758 h 2696068"/>
                <a:gd name="connsiteX31" fmla="*/ 1233340 w 2562010"/>
                <a:gd name="connsiteY31" fmla="*/ 1063532 h 2696068"/>
                <a:gd name="connsiteX32" fmla="*/ 1209507 w 2562010"/>
                <a:gd name="connsiteY32" fmla="*/ 1063532 h 2696068"/>
                <a:gd name="connsiteX33" fmla="*/ 1209507 w 2562010"/>
                <a:gd name="connsiteY33" fmla="*/ 944369 h 2696068"/>
                <a:gd name="connsiteX34" fmla="*/ 1242277 w 2562010"/>
                <a:gd name="connsiteY34" fmla="*/ 944369 h 2696068"/>
                <a:gd name="connsiteX35" fmla="*/ 1647432 w 2562010"/>
                <a:gd name="connsiteY35" fmla="*/ 1415064 h 2696068"/>
                <a:gd name="connsiteX36" fmla="*/ 1209507 w 2562010"/>
                <a:gd name="connsiteY36" fmla="*/ 944369 h 2696068"/>
                <a:gd name="connsiteX37" fmla="*/ 1209507 w 2562010"/>
                <a:gd name="connsiteY37" fmla="*/ 944369 h 2696068"/>
                <a:gd name="connsiteX38" fmla="*/ 1209507 w 2562010"/>
                <a:gd name="connsiteY38" fmla="*/ 944369 h 2696068"/>
                <a:gd name="connsiteX39" fmla="*/ 1209507 w 2562010"/>
                <a:gd name="connsiteY39" fmla="*/ 944369 h 2696068"/>
                <a:gd name="connsiteX40" fmla="*/ 163850 w 2562010"/>
                <a:gd name="connsiteY40" fmla="*/ 417071 h 2696068"/>
                <a:gd name="connsiteX41" fmla="*/ 283013 w 2562010"/>
                <a:gd name="connsiteY41" fmla="*/ 297908 h 2696068"/>
                <a:gd name="connsiteX42" fmla="*/ 402176 w 2562010"/>
                <a:gd name="connsiteY42" fmla="*/ 417071 h 2696068"/>
                <a:gd name="connsiteX43" fmla="*/ 283013 w 2562010"/>
                <a:gd name="connsiteY43" fmla="*/ 536235 h 2696068"/>
                <a:gd name="connsiteX44" fmla="*/ 163850 w 2562010"/>
                <a:gd name="connsiteY44" fmla="*/ 417071 h 2696068"/>
                <a:gd name="connsiteX45" fmla="*/ 1087365 w 2562010"/>
                <a:gd name="connsiteY45" fmla="*/ 119163 h 2696068"/>
                <a:gd name="connsiteX46" fmla="*/ 1206528 w 2562010"/>
                <a:gd name="connsiteY46" fmla="*/ 0 h 2696068"/>
                <a:gd name="connsiteX47" fmla="*/ 1325691 w 2562010"/>
                <a:gd name="connsiteY47" fmla="*/ 119163 h 2696068"/>
                <a:gd name="connsiteX48" fmla="*/ 1206528 w 2562010"/>
                <a:gd name="connsiteY48" fmla="*/ 238326 h 2696068"/>
                <a:gd name="connsiteX49" fmla="*/ 1087365 w 2562010"/>
                <a:gd name="connsiteY49" fmla="*/ 119163 h 2696068"/>
                <a:gd name="connsiteX50" fmla="*/ 2040671 w 2562010"/>
                <a:gd name="connsiteY50" fmla="*/ 417071 h 2696068"/>
                <a:gd name="connsiteX51" fmla="*/ 2159834 w 2562010"/>
                <a:gd name="connsiteY51" fmla="*/ 297908 h 2696068"/>
                <a:gd name="connsiteX52" fmla="*/ 2278997 w 2562010"/>
                <a:gd name="connsiteY52" fmla="*/ 417071 h 2696068"/>
                <a:gd name="connsiteX53" fmla="*/ 2159834 w 2562010"/>
                <a:gd name="connsiteY53" fmla="*/ 536235 h 2696068"/>
                <a:gd name="connsiteX54" fmla="*/ 2040671 w 2562010"/>
                <a:gd name="connsiteY54" fmla="*/ 417071 h 2696068"/>
                <a:gd name="connsiteX55" fmla="*/ 2562010 w 2562010"/>
                <a:gd name="connsiteY55" fmla="*/ 1355482 h 2696068"/>
                <a:gd name="connsiteX56" fmla="*/ 2442847 w 2562010"/>
                <a:gd name="connsiteY56" fmla="*/ 1474645 h 2696068"/>
                <a:gd name="connsiteX57" fmla="*/ 2323684 w 2562010"/>
                <a:gd name="connsiteY57" fmla="*/ 1355482 h 2696068"/>
                <a:gd name="connsiteX58" fmla="*/ 2442847 w 2562010"/>
                <a:gd name="connsiteY58" fmla="*/ 1236319 h 2696068"/>
                <a:gd name="connsiteX59" fmla="*/ 2562010 w 2562010"/>
                <a:gd name="connsiteY59" fmla="*/ 1355482 h 2696068"/>
                <a:gd name="connsiteX60" fmla="*/ 2293893 w 2562010"/>
                <a:gd name="connsiteY60" fmla="*/ 2278997 h 2696068"/>
                <a:gd name="connsiteX61" fmla="*/ 2174729 w 2562010"/>
                <a:gd name="connsiteY61" fmla="*/ 2398160 h 2696068"/>
                <a:gd name="connsiteX62" fmla="*/ 2055566 w 2562010"/>
                <a:gd name="connsiteY62" fmla="*/ 2278997 h 2696068"/>
                <a:gd name="connsiteX63" fmla="*/ 2174729 w 2562010"/>
                <a:gd name="connsiteY63" fmla="*/ 2159834 h 2696068"/>
                <a:gd name="connsiteX64" fmla="*/ 2293893 w 2562010"/>
                <a:gd name="connsiteY64" fmla="*/ 2278997 h 2696068"/>
                <a:gd name="connsiteX65" fmla="*/ 1370378 w 2562010"/>
                <a:gd name="connsiteY65" fmla="*/ 2576905 h 2696068"/>
                <a:gd name="connsiteX66" fmla="*/ 1251214 w 2562010"/>
                <a:gd name="connsiteY66" fmla="*/ 2696068 h 2696068"/>
                <a:gd name="connsiteX67" fmla="*/ 1132051 w 2562010"/>
                <a:gd name="connsiteY67" fmla="*/ 2576905 h 2696068"/>
                <a:gd name="connsiteX68" fmla="*/ 1251214 w 2562010"/>
                <a:gd name="connsiteY68" fmla="*/ 2457742 h 2696068"/>
                <a:gd name="connsiteX69" fmla="*/ 1370378 w 2562010"/>
                <a:gd name="connsiteY69" fmla="*/ 2576905 h 2696068"/>
                <a:gd name="connsiteX70" fmla="*/ 417072 w 2562010"/>
                <a:gd name="connsiteY70" fmla="*/ 2308788 h 2696068"/>
                <a:gd name="connsiteX71" fmla="*/ 297908 w 2562010"/>
                <a:gd name="connsiteY71" fmla="*/ 2427951 h 2696068"/>
                <a:gd name="connsiteX72" fmla="*/ 178745 w 2562010"/>
                <a:gd name="connsiteY72" fmla="*/ 2308788 h 2696068"/>
                <a:gd name="connsiteX73" fmla="*/ 297908 w 2562010"/>
                <a:gd name="connsiteY73" fmla="*/ 2189625 h 2696068"/>
                <a:gd name="connsiteX74" fmla="*/ 417072 w 2562010"/>
                <a:gd name="connsiteY74" fmla="*/ 2308788 h 2696068"/>
                <a:gd name="connsiteX75" fmla="*/ 119163 w 2562010"/>
                <a:gd name="connsiteY75" fmla="*/ 1355482 h 2696068"/>
                <a:gd name="connsiteX76" fmla="*/ 0 w 2562010"/>
                <a:gd name="connsiteY76" fmla="*/ 1236320 h 2696068"/>
                <a:gd name="connsiteX77" fmla="*/ 119163 w 2562010"/>
                <a:gd name="connsiteY77" fmla="*/ 1355482 h 2696068"/>
                <a:gd name="connsiteX0" fmla="*/ 1072469 w 2398160"/>
                <a:gd name="connsiteY0" fmla="*/ 667314 h 2696068"/>
                <a:gd name="connsiteX1" fmla="*/ 563046 w 2398160"/>
                <a:gd name="connsiteY1" fmla="*/ 875850 h 2696068"/>
                <a:gd name="connsiteX2" fmla="*/ 560067 w 2398160"/>
                <a:gd name="connsiteY2" fmla="*/ 1882779 h 2696068"/>
                <a:gd name="connsiteX3" fmla="*/ 1569975 w 2398160"/>
                <a:gd name="connsiteY3" fmla="*/ 1882779 h 2696068"/>
                <a:gd name="connsiteX4" fmla="*/ 1781490 w 2398160"/>
                <a:gd name="connsiteY4" fmla="*/ 1376336 h 2696068"/>
                <a:gd name="connsiteX5" fmla="*/ 1763616 w 2398160"/>
                <a:gd name="connsiteY5" fmla="*/ 685189 h 2696068"/>
                <a:gd name="connsiteX6" fmla="*/ 1072469 w 2398160"/>
                <a:gd name="connsiteY6" fmla="*/ 667314 h 2696068"/>
                <a:gd name="connsiteX7" fmla="*/ 1495498 w 2398160"/>
                <a:gd name="connsiteY7" fmla="*/ 1805323 h 2696068"/>
                <a:gd name="connsiteX8" fmla="*/ 640502 w 2398160"/>
                <a:gd name="connsiteY8" fmla="*/ 1805323 h 2696068"/>
                <a:gd name="connsiteX9" fmla="*/ 643481 w 2398160"/>
                <a:gd name="connsiteY9" fmla="*/ 953306 h 2696068"/>
                <a:gd name="connsiteX10" fmla="*/ 1072469 w 2398160"/>
                <a:gd name="connsiteY10" fmla="*/ 777540 h 2696068"/>
                <a:gd name="connsiteX11" fmla="*/ 1102260 w 2398160"/>
                <a:gd name="connsiteY11" fmla="*/ 777540 h 2696068"/>
                <a:gd name="connsiteX12" fmla="*/ 1468687 w 2398160"/>
                <a:gd name="connsiteY12" fmla="*/ 789456 h 2696068"/>
                <a:gd name="connsiteX13" fmla="*/ 1659348 w 2398160"/>
                <a:gd name="connsiteY13" fmla="*/ 795415 h 2696068"/>
                <a:gd name="connsiteX14" fmla="*/ 1665306 w 2398160"/>
                <a:gd name="connsiteY14" fmla="*/ 986076 h 2696068"/>
                <a:gd name="connsiteX15" fmla="*/ 1674243 w 2398160"/>
                <a:gd name="connsiteY15" fmla="*/ 1352503 h 2696068"/>
                <a:gd name="connsiteX16" fmla="*/ 1674243 w 2398160"/>
                <a:gd name="connsiteY16" fmla="*/ 1382294 h 2696068"/>
                <a:gd name="connsiteX17" fmla="*/ 1495498 w 2398160"/>
                <a:gd name="connsiteY17" fmla="*/ 1805323 h 2696068"/>
                <a:gd name="connsiteX18" fmla="*/ 1483582 w 2398160"/>
                <a:gd name="connsiteY18" fmla="*/ 1415064 h 2696068"/>
                <a:gd name="connsiteX19" fmla="*/ 1045657 w 2398160"/>
                <a:gd name="connsiteY19" fmla="*/ 1820219 h 2696068"/>
                <a:gd name="connsiteX20" fmla="*/ 1012887 w 2398160"/>
                <a:gd name="connsiteY20" fmla="*/ 1820219 h 2696068"/>
                <a:gd name="connsiteX21" fmla="*/ 607732 w 2398160"/>
                <a:gd name="connsiteY21" fmla="*/ 1349524 h 2696068"/>
                <a:gd name="connsiteX22" fmla="*/ 1045657 w 2398160"/>
                <a:gd name="connsiteY22" fmla="*/ 944369 h 2696068"/>
                <a:gd name="connsiteX23" fmla="*/ 1045657 w 2398160"/>
                <a:gd name="connsiteY23" fmla="*/ 944369 h 2696068"/>
                <a:gd name="connsiteX24" fmla="*/ 1045657 w 2398160"/>
                <a:gd name="connsiteY24" fmla="*/ 1063532 h 2696068"/>
                <a:gd name="connsiteX25" fmla="*/ 726896 w 2398160"/>
                <a:gd name="connsiteY25" fmla="*/ 1358461 h 2696068"/>
                <a:gd name="connsiteX26" fmla="*/ 804352 w 2398160"/>
                <a:gd name="connsiteY26" fmla="*/ 1590829 h 2696068"/>
                <a:gd name="connsiteX27" fmla="*/ 1021825 w 2398160"/>
                <a:gd name="connsiteY27" fmla="*/ 1701055 h 2696068"/>
                <a:gd name="connsiteX28" fmla="*/ 1045657 w 2398160"/>
                <a:gd name="connsiteY28" fmla="*/ 1701055 h 2696068"/>
                <a:gd name="connsiteX29" fmla="*/ 1364419 w 2398160"/>
                <a:gd name="connsiteY29" fmla="*/ 1406126 h 2696068"/>
                <a:gd name="connsiteX30" fmla="*/ 1286963 w 2398160"/>
                <a:gd name="connsiteY30" fmla="*/ 1173758 h 2696068"/>
                <a:gd name="connsiteX31" fmla="*/ 1069490 w 2398160"/>
                <a:gd name="connsiteY31" fmla="*/ 1063532 h 2696068"/>
                <a:gd name="connsiteX32" fmla="*/ 1045657 w 2398160"/>
                <a:gd name="connsiteY32" fmla="*/ 1063532 h 2696068"/>
                <a:gd name="connsiteX33" fmla="*/ 1045657 w 2398160"/>
                <a:gd name="connsiteY33" fmla="*/ 944369 h 2696068"/>
                <a:gd name="connsiteX34" fmla="*/ 1078427 w 2398160"/>
                <a:gd name="connsiteY34" fmla="*/ 944369 h 2696068"/>
                <a:gd name="connsiteX35" fmla="*/ 1483582 w 2398160"/>
                <a:gd name="connsiteY35" fmla="*/ 1415064 h 2696068"/>
                <a:gd name="connsiteX36" fmla="*/ 1045657 w 2398160"/>
                <a:gd name="connsiteY36" fmla="*/ 944369 h 2696068"/>
                <a:gd name="connsiteX37" fmla="*/ 1045657 w 2398160"/>
                <a:gd name="connsiteY37" fmla="*/ 944369 h 2696068"/>
                <a:gd name="connsiteX38" fmla="*/ 1045657 w 2398160"/>
                <a:gd name="connsiteY38" fmla="*/ 944369 h 2696068"/>
                <a:gd name="connsiteX39" fmla="*/ 1045657 w 2398160"/>
                <a:gd name="connsiteY39" fmla="*/ 944369 h 2696068"/>
                <a:gd name="connsiteX40" fmla="*/ 0 w 2398160"/>
                <a:gd name="connsiteY40" fmla="*/ 417071 h 2696068"/>
                <a:gd name="connsiteX41" fmla="*/ 119163 w 2398160"/>
                <a:gd name="connsiteY41" fmla="*/ 297908 h 2696068"/>
                <a:gd name="connsiteX42" fmla="*/ 238326 w 2398160"/>
                <a:gd name="connsiteY42" fmla="*/ 417071 h 2696068"/>
                <a:gd name="connsiteX43" fmla="*/ 119163 w 2398160"/>
                <a:gd name="connsiteY43" fmla="*/ 536235 h 2696068"/>
                <a:gd name="connsiteX44" fmla="*/ 0 w 2398160"/>
                <a:gd name="connsiteY44" fmla="*/ 417071 h 2696068"/>
                <a:gd name="connsiteX45" fmla="*/ 923515 w 2398160"/>
                <a:gd name="connsiteY45" fmla="*/ 119163 h 2696068"/>
                <a:gd name="connsiteX46" fmla="*/ 1042678 w 2398160"/>
                <a:gd name="connsiteY46" fmla="*/ 0 h 2696068"/>
                <a:gd name="connsiteX47" fmla="*/ 1161841 w 2398160"/>
                <a:gd name="connsiteY47" fmla="*/ 119163 h 2696068"/>
                <a:gd name="connsiteX48" fmla="*/ 1042678 w 2398160"/>
                <a:gd name="connsiteY48" fmla="*/ 238326 h 2696068"/>
                <a:gd name="connsiteX49" fmla="*/ 923515 w 2398160"/>
                <a:gd name="connsiteY49" fmla="*/ 119163 h 2696068"/>
                <a:gd name="connsiteX50" fmla="*/ 1876821 w 2398160"/>
                <a:gd name="connsiteY50" fmla="*/ 417071 h 2696068"/>
                <a:gd name="connsiteX51" fmla="*/ 1995984 w 2398160"/>
                <a:gd name="connsiteY51" fmla="*/ 297908 h 2696068"/>
                <a:gd name="connsiteX52" fmla="*/ 2115147 w 2398160"/>
                <a:gd name="connsiteY52" fmla="*/ 417071 h 2696068"/>
                <a:gd name="connsiteX53" fmla="*/ 1995984 w 2398160"/>
                <a:gd name="connsiteY53" fmla="*/ 536235 h 2696068"/>
                <a:gd name="connsiteX54" fmla="*/ 1876821 w 2398160"/>
                <a:gd name="connsiteY54" fmla="*/ 417071 h 2696068"/>
                <a:gd name="connsiteX55" fmla="*/ 2398160 w 2398160"/>
                <a:gd name="connsiteY55" fmla="*/ 1355482 h 2696068"/>
                <a:gd name="connsiteX56" fmla="*/ 2278997 w 2398160"/>
                <a:gd name="connsiteY56" fmla="*/ 1474645 h 2696068"/>
                <a:gd name="connsiteX57" fmla="*/ 2159834 w 2398160"/>
                <a:gd name="connsiteY57" fmla="*/ 1355482 h 2696068"/>
                <a:gd name="connsiteX58" fmla="*/ 2278997 w 2398160"/>
                <a:gd name="connsiteY58" fmla="*/ 1236319 h 2696068"/>
                <a:gd name="connsiteX59" fmla="*/ 2398160 w 2398160"/>
                <a:gd name="connsiteY59" fmla="*/ 1355482 h 2696068"/>
                <a:gd name="connsiteX60" fmla="*/ 2130043 w 2398160"/>
                <a:gd name="connsiteY60" fmla="*/ 2278997 h 2696068"/>
                <a:gd name="connsiteX61" fmla="*/ 2010879 w 2398160"/>
                <a:gd name="connsiteY61" fmla="*/ 2398160 h 2696068"/>
                <a:gd name="connsiteX62" fmla="*/ 1891716 w 2398160"/>
                <a:gd name="connsiteY62" fmla="*/ 2278997 h 2696068"/>
                <a:gd name="connsiteX63" fmla="*/ 2010879 w 2398160"/>
                <a:gd name="connsiteY63" fmla="*/ 2159834 h 2696068"/>
                <a:gd name="connsiteX64" fmla="*/ 2130043 w 2398160"/>
                <a:gd name="connsiteY64" fmla="*/ 2278997 h 2696068"/>
                <a:gd name="connsiteX65" fmla="*/ 1206528 w 2398160"/>
                <a:gd name="connsiteY65" fmla="*/ 2576905 h 2696068"/>
                <a:gd name="connsiteX66" fmla="*/ 1087364 w 2398160"/>
                <a:gd name="connsiteY66" fmla="*/ 2696068 h 2696068"/>
                <a:gd name="connsiteX67" fmla="*/ 968201 w 2398160"/>
                <a:gd name="connsiteY67" fmla="*/ 2576905 h 2696068"/>
                <a:gd name="connsiteX68" fmla="*/ 1087364 w 2398160"/>
                <a:gd name="connsiteY68" fmla="*/ 2457742 h 2696068"/>
                <a:gd name="connsiteX69" fmla="*/ 1206528 w 2398160"/>
                <a:gd name="connsiteY69" fmla="*/ 2576905 h 2696068"/>
                <a:gd name="connsiteX70" fmla="*/ 253222 w 2398160"/>
                <a:gd name="connsiteY70" fmla="*/ 2308788 h 2696068"/>
                <a:gd name="connsiteX71" fmla="*/ 134058 w 2398160"/>
                <a:gd name="connsiteY71" fmla="*/ 2427951 h 2696068"/>
                <a:gd name="connsiteX72" fmla="*/ 14895 w 2398160"/>
                <a:gd name="connsiteY72" fmla="*/ 2308788 h 2696068"/>
                <a:gd name="connsiteX73" fmla="*/ 134058 w 2398160"/>
                <a:gd name="connsiteY73" fmla="*/ 2189625 h 2696068"/>
                <a:gd name="connsiteX74" fmla="*/ 253222 w 2398160"/>
                <a:gd name="connsiteY74" fmla="*/ 2308788 h 2696068"/>
                <a:gd name="connsiteX0" fmla="*/ 1072469 w 2398160"/>
                <a:gd name="connsiteY0" fmla="*/ 667314 h 2696068"/>
                <a:gd name="connsiteX1" fmla="*/ 563046 w 2398160"/>
                <a:gd name="connsiteY1" fmla="*/ 875850 h 2696068"/>
                <a:gd name="connsiteX2" fmla="*/ 560067 w 2398160"/>
                <a:gd name="connsiteY2" fmla="*/ 1882779 h 2696068"/>
                <a:gd name="connsiteX3" fmla="*/ 1569975 w 2398160"/>
                <a:gd name="connsiteY3" fmla="*/ 1882779 h 2696068"/>
                <a:gd name="connsiteX4" fmla="*/ 1781490 w 2398160"/>
                <a:gd name="connsiteY4" fmla="*/ 1376336 h 2696068"/>
                <a:gd name="connsiteX5" fmla="*/ 1763616 w 2398160"/>
                <a:gd name="connsiteY5" fmla="*/ 685189 h 2696068"/>
                <a:gd name="connsiteX6" fmla="*/ 1072469 w 2398160"/>
                <a:gd name="connsiteY6" fmla="*/ 667314 h 2696068"/>
                <a:gd name="connsiteX7" fmla="*/ 1495498 w 2398160"/>
                <a:gd name="connsiteY7" fmla="*/ 1805323 h 2696068"/>
                <a:gd name="connsiteX8" fmla="*/ 640502 w 2398160"/>
                <a:gd name="connsiteY8" fmla="*/ 1805323 h 2696068"/>
                <a:gd name="connsiteX9" fmla="*/ 643481 w 2398160"/>
                <a:gd name="connsiteY9" fmla="*/ 953306 h 2696068"/>
                <a:gd name="connsiteX10" fmla="*/ 1072469 w 2398160"/>
                <a:gd name="connsiteY10" fmla="*/ 777540 h 2696068"/>
                <a:gd name="connsiteX11" fmla="*/ 1102260 w 2398160"/>
                <a:gd name="connsiteY11" fmla="*/ 777540 h 2696068"/>
                <a:gd name="connsiteX12" fmla="*/ 1468687 w 2398160"/>
                <a:gd name="connsiteY12" fmla="*/ 789456 h 2696068"/>
                <a:gd name="connsiteX13" fmla="*/ 1659348 w 2398160"/>
                <a:gd name="connsiteY13" fmla="*/ 795415 h 2696068"/>
                <a:gd name="connsiteX14" fmla="*/ 1665306 w 2398160"/>
                <a:gd name="connsiteY14" fmla="*/ 986076 h 2696068"/>
                <a:gd name="connsiteX15" fmla="*/ 1674243 w 2398160"/>
                <a:gd name="connsiteY15" fmla="*/ 1352503 h 2696068"/>
                <a:gd name="connsiteX16" fmla="*/ 1674243 w 2398160"/>
                <a:gd name="connsiteY16" fmla="*/ 1382294 h 2696068"/>
                <a:gd name="connsiteX17" fmla="*/ 1495498 w 2398160"/>
                <a:gd name="connsiteY17" fmla="*/ 1805323 h 2696068"/>
                <a:gd name="connsiteX18" fmla="*/ 1483582 w 2398160"/>
                <a:gd name="connsiteY18" fmla="*/ 1415064 h 2696068"/>
                <a:gd name="connsiteX19" fmla="*/ 1045657 w 2398160"/>
                <a:gd name="connsiteY19" fmla="*/ 1820219 h 2696068"/>
                <a:gd name="connsiteX20" fmla="*/ 1012887 w 2398160"/>
                <a:gd name="connsiteY20" fmla="*/ 1820219 h 2696068"/>
                <a:gd name="connsiteX21" fmla="*/ 607732 w 2398160"/>
                <a:gd name="connsiteY21" fmla="*/ 1349524 h 2696068"/>
                <a:gd name="connsiteX22" fmla="*/ 1045657 w 2398160"/>
                <a:gd name="connsiteY22" fmla="*/ 944369 h 2696068"/>
                <a:gd name="connsiteX23" fmla="*/ 1045657 w 2398160"/>
                <a:gd name="connsiteY23" fmla="*/ 944369 h 2696068"/>
                <a:gd name="connsiteX24" fmla="*/ 1045657 w 2398160"/>
                <a:gd name="connsiteY24" fmla="*/ 1063532 h 2696068"/>
                <a:gd name="connsiteX25" fmla="*/ 726896 w 2398160"/>
                <a:gd name="connsiteY25" fmla="*/ 1358461 h 2696068"/>
                <a:gd name="connsiteX26" fmla="*/ 804352 w 2398160"/>
                <a:gd name="connsiteY26" fmla="*/ 1590829 h 2696068"/>
                <a:gd name="connsiteX27" fmla="*/ 1021825 w 2398160"/>
                <a:gd name="connsiteY27" fmla="*/ 1701055 h 2696068"/>
                <a:gd name="connsiteX28" fmla="*/ 1045657 w 2398160"/>
                <a:gd name="connsiteY28" fmla="*/ 1701055 h 2696068"/>
                <a:gd name="connsiteX29" fmla="*/ 1364419 w 2398160"/>
                <a:gd name="connsiteY29" fmla="*/ 1406126 h 2696068"/>
                <a:gd name="connsiteX30" fmla="*/ 1286963 w 2398160"/>
                <a:gd name="connsiteY30" fmla="*/ 1173758 h 2696068"/>
                <a:gd name="connsiteX31" fmla="*/ 1069490 w 2398160"/>
                <a:gd name="connsiteY31" fmla="*/ 1063532 h 2696068"/>
                <a:gd name="connsiteX32" fmla="*/ 1045657 w 2398160"/>
                <a:gd name="connsiteY32" fmla="*/ 1063532 h 2696068"/>
                <a:gd name="connsiteX33" fmla="*/ 1045657 w 2398160"/>
                <a:gd name="connsiteY33" fmla="*/ 944369 h 2696068"/>
                <a:gd name="connsiteX34" fmla="*/ 1078427 w 2398160"/>
                <a:gd name="connsiteY34" fmla="*/ 944369 h 2696068"/>
                <a:gd name="connsiteX35" fmla="*/ 1483582 w 2398160"/>
                <a:gd name="connsiteY35" fmla="*/ 1415064 h 2696068"/>
                <a:gd name="connsiteX36" fmla="*/ 1045657 w 2398160"/>
                <a:gd name="connsiteY36" fmla="*/ 944369 h 2696068"/>
                <a:gd name="connsiteX37" fmla="*/ 1045657 w 2398160"/>
                <a:gd name="connsiteY37" fmla="*/ 944369 h 2696068"/>
                <a:gd name="connsiteX38" fmla="*/ 1045657 w 2398160"/>
                <a:gd name="connsiteY38" fmla="*/ 944369 h 2696068"/>
                <a:gd name="connsiteX39" fmla="*/ 1045657 w 2398160"/>
                <a:gd name="connsiteY39" fmla="*/ 944369 h 2696068"/>
                <a:gd name="connsiteX40" fmla="*/ 0 w 2398160"/>
                <a:gd name="connsiteY40" fmla="*/ 417071 h 2696068"/>
                <a:gd name="connsiteX41" fmla="*/ 119163 w 2398160"/>
                <a:gd name="connsiteY41" fmla="*/ 297908 h 2696068"/>
                <a:gd name="connsiteX42" fmla="*/ 238326 w 2398160"/>
                <a:gd name="connsiteY42" fmla="*/ 417071 h 2696068"/>
                <a:gd name="connsiteX43" fmla="*/ 119163 w 2398160"/>
                <a:gd name="connsiteY43" fmla="*/ 536235 h 2696068"/>
                <a:gd name="connsiteX44" fmla="*/ 0 w 2398160"/>
                <a:gd name="connsiteY44" fmla="*/ 417071 h 2696068"/>
                <a:gd name="connsiteX45" fmla="*/ 923515 w 2398160"/>
                <a:gd name="connsiteY45" fmla="*/ 119163 h 2696068"/>
                <a:gd name="connsiteX46" fmla="*/ 1042678 w 2398160"/>
                <a:gd name="connsiteY46" fmla="*/ 0 h 2696068"/>
                <a:gd name="connsiteX47" fmla="*/ 1161841 w 2398160"/>
                <a:gd name="connsiteY47" fmla="*/ 119163 h 2696068"/>
                <a:gd name="connsiteX48" fmla="*/ 1042678 w 2398160"/>
                <a:gd name="connsiteY48" fmla="*/ 238326 h 2696068"/>
                <a:gd name="connsiteX49" fmla="*/ 923515 w 2398160"/>
                <a:gd name="connsiteY49" fmla="*/ 119163 h 2696068"/>
                <a:gd name="connsiteX50" fmla="*/ 1876821 w 2398160"/>
                <a:gd name="connsiteY50" fmla="*/ 417071 h 2696068"/>
                <a:gd name="connsiteX51" fmla="*/ 1995984 w 2398160"/>
                <a:gd name="connsiteY51" fmla="*/ 297908 h 2696068"/>
                <a:gd name="connsiteX52" fmla="*/ 2115147 w 2398160"/>
                <a:gd name="connsiteY52" fmla="*/ 417071 h 2696068"/>
                <a:gd name="connsiteX53" fmla="*/ 1995984 w 2398160"/>
                <a:gd name="connsiteY53" fmla="*/ 536235 h 2696068"/>
                <a:gd name="connsiteX54" fmla="*/ 1876821 w 2398160"/>
                <a:gd name="connsiteY54" fmla="*/ 417071 h 2696068"/>
                <a:gd name="connsiteX55" fmla="*/ 2398160 w 2398160"/>
                <a:gd name="connsiteY55" fmla="*/ 1355482 h 2696068"/>
                <a:gd name="connsiteX56" fmla="*/ 2278997 w 2398160"/>
                <a:gd name="connsiteY56" fmla="*/ 1474645 h 2696068"/>
                <a:gd name="connsiteX57" fmla="*/ 2159834 w 2398160"/>
                <a:gd name="connsiteY57" fmla="*/ 1355482 h 2696068"/>
                <a:gd name="connsiteX58" fmla="*/ 2278997 w 2398160"/>
                <a:gd name="connsiteY58" fmla="*/ 1236319 h 2696068"/>
                <a:gd name="connsiteX59" fmla="*/ 2398160 w 2398160"/>
                <a:gd name="connsiteY59" fmla="*/ 1355482 h 2696068"/>
                <a:gd name="connsiteX60" fmla="*/ 2130043 w 2398160"/>
                <a:gd name="connsiteY60" fmla="*/ 2278997 h 2696068"/>
                <a:gd name="connsiteX61" fmla="*/ 2010879 w 2398160"/>
                <a:gd name="connsiteY61" fmla="*/ 2398160 h 2696068"/>
                <a:gd name="connsiteX62" fmla="*/ 1891716 w 2398160"/>
                <a:gd name="connsiteY62" fmla="*/ 2278997 h 2696068"/>
                <a:gd name="connsiteX63" fmla="*/ 2010879 w 2398160"/>
                <a:gd name="connsiteY63" fmla="*/ 2159834 h 2696068"/>
                <a:gd name="connsiteX64" fmla="*/ 2130043 w 2398160"/>
                <a:gd name="connsiteY64" fmla="*/ 2278997 h 2696068"/>
                <a:gd name="connsiteX65" fmla="*/ 1206528 w 2398160"/>
                <a:gd name="connsiteY65" fmla="*/ 2576905 h 2696068"/>
                <a:gd name="connsiteX66" fmla="*/ 1087364 w 2398160"/>
                <a:gd name="connsiteY66" fmla="*/ 2696068 h 2696068"/>
                <a:gd name="connsiteX67" fmla="*/ 968201 w 2398160"/>
                <a:gd name="connsiteY67" fmla="*/ 2576905 h 2696068"/>
                <a:gd name="connsiteX68" fmla="*/ 1087364 w 2398160"/>
                <a:gd name="connsiteY68" fmla="*/ 2457742 h 2696068"/>
                <a:gd name="connsiteX69" fmla="*/ 1206528 w 2398160"/>
                <a:gd name="connsiteY69" fmla="*/ 2576905 h 2696068"/>
                <a:gd name="connsiteX70" fmla="*/ 253222 w 2398160"/>
                <a:gd name="connsiteY70" fmla="*/ 2308788 h 2696068"/>
                <a:gd name="connsiteX71" fmla="*/ 134058 w 2398160"/>
                <a:gd name="connsiteY71" fmla="*/ 2427951 h 2696068"/>
                <a:gd name="connsiteX72" fmla="*/ 14895 w 2398160"/>
                <a:gd name="connsiteY72" fmla="*/ 2308788 h 2696068"/>
                <a:gd name="connsiteX73" fmla="*/ 253222 w 2398160"/>
                <a:gd name="connsiteY73" fmla="*/ 2308788 h 2696068"/>
                <a:gd name="connsiteX0" fmla="*/ 1072469 w 2398160"/>
                <a:gd name="connsiteY0" fmla="*/ 667314 h 2696068"/>
                <a:gd name="connsiteX1" fmla="*/ 563046 w 2398160"/>
                <a:gd name="connsiteY1" fmla="*/ 875850 h 2696068"/>
                <a:gd name="connsiteX2" fmla="*/ 560067 w 2398160"/>
                <a:gd name="connsiteY2" fmla="*/ 1882779 h 2696068"/>
                <a:gd name="connsiteX3" fmla="*/ 1569975 w 2398160"/>
                <a:gd name="connsiteY3" fmla="*/ 1882779 h 2696068"/>
                <a:gd name="connsiteX4" fmla="*/ 1781490 w 2398160"/>
                <a:gd name="connsiteY4" fmla="*/ 1376336 h 2696068"/>
                <a:gd name="connsiteX5" fmla="*/ 1763616 w 2398160"/>
                <a:gd name="connsiteY5" fmla="*/ 685189 h 2696068"/>
                <a:gd name="connsiteX6" fmla="*/ 1072469 w 2398160"/>
                <a:gd name="connsiteY6" fmla="*/ 667314 h 2696068"/>
                <a:gd name="connsiteX7" fmla="*/ 1495498 w 2398160"/>
                <a:gd name="connsiteY7" fmla="*/ 1805323 h 2696068"/>
                <a:gd name="connsiteX8" fmla="*/ 640502 w 2398160"/>
                <a:gd name="connsiteY8" fmla="*/ 1805323 h 2696068"/>
                <a:gd name="connsiteX9" fmla="*/ 643481 w 2398160"/>
                <a:gd name="connsiteY9" fmla="*/ 953306 h 2696068"/>
                <a:gd name="connsiteX10" fmla="*/ 1072469 w 2398160"/>
                <a:gd name="connsiteY10" fmla="*/ 777540 h 2696068"/>
                <a:gd name="connsiteX11" fmla="*/ 1102260 w 2398160"/>
                <a:gd name="connsiteY11" fmla="*/ 777540 h 2696068"/>
                <a:gd name="connsiteX12" fmla="*/ 1468687 w 2398160"/>
                <a:gd name="connsiteY12" fmla="*/ 789456 h 2696068"/>
                <a:gd name="connsiteX13" fmla="*/ 1659348 w 2398160"/>
                <a:gd name="connsiteY13" fmla="*/ 795415 h 2696068"/>
                <a:gd name="connsiteX14" fmla="*/ 1665306 w 2398160"/>
                <a:gd name="connsiteY14" fmla="*/ 986076 h 2696068"/>
                <a:gd name="connsiteX15" fmla="*/ 1674243 w 2398160"/>
                <a:gd name="connsiteY15" fmla="*/ 1352503 h 2696068"/>
                <a:gd name="connsiteX16" fmla="*/ 1674243 w 2398160"/>
                <a:gd name="connsiteY16" fmla="*/ 1382294 h 2696068"/>
                <a:gd name="connsiteX17" fmla="*/ 1495498 w 2398160"/>
                <a:gd name="connsiteY17" fmla="*/ 1805323 h 2696068"/>
                <a:gd name="connsiteX18" fmla="*/ 1483582 w 2398160"/>
                <a:gd name="connsiteY18" fmla="*/ 1415064 h 2696068"/>
                <a:gd name="connsiteX19" fmla="*/ 1045657 w 2398160"/>
                <a:gd name="connsiteY19" fmla="*/ 1820219 h 2696068"/>
                <a:gd name="connsiteX20" fmla="*/ 1012887 w 2398160"/>
                <a:gd name="connsiteY20" fmla="*/ 1820219 h 2696068"/>
                <a:gd name="connsiteX21" fmla="*/ 607732 w 2398160"/>
                <a:gd name="connsiteY21" fmla="*/ 1349524 h 2696068"/>
                <a:gd name="connsiteX22" fmla="*/ 1045657 w 2398160"/>
                <a:gd name="connsiteY22" fmla="*/ 944369 h 2696068"/>
                <a:gd name="connsiteX23" fmla="*/ 1045657 w 2398160"/>
                <a:gd name="connsiteY23" fmla="*/ 944369 h 2696068"/>
                <a:gd name="connsiteX24" fmla="*/ 1045657 w 2398160"/>
                <a:gd name="connsiteY24" fmla="*/ 1063532 h 2696068"/>
                <a:gd name="connsiteX25" fmla="*/ 726896 w 2398160"/>
                <a:gd name="connsiteY25" fmla="*/ 1358461 h 2696068"/>
                <a:gd name="connsiteX26" fmla="*/ 804352 w 2398160"/>
                <a:gd name="connsiteY26" fmla="*/ 1590829 h 2696068"/>
                <a:gd name="connsiteX27" fmla="*/ 1021825 w 2398160"/>
                <a:gd name="connsiteY27" fmla="*/ 1701055 h 2696068"/>
                <a:gd name="connsiteX28" fmla="*/ 1045657 w 2398160"/>
                <a:gd name="connsiteY28" fmla="*/ 1701055 h 2696068"/>
                <a:gd name="connsiteX29" fmla="*/ 1364419 w 2398160"/>
                <a:gd name="connsiteY29" fmla="*/ 1406126 h 2696068"/>
                <a:gd name="connsiteX30" fmla="*/ 1286963 w 2398160"/>
                <a:gd name="connsiteY30" fmla="*/ 1173758 h 2696068"/>
                <a:gd name="connsiteX31" fmla="*/ 1069490 w 2398160"/>
                <a:gd name="connsiteY31" fmla="*/ 1063532 h 2696068"/>
                <a:gd name="connsiteX32" fmla="*/ 1045657 w 2398160"/>
                <a:gd name="connsiteY32" fmla="*/ 1063532 h 2696068"/>
                <a:gd name="connsiteX33" fmla="*/ 1045657 w 2398160"/>
                <a:gd name="connsiteY33" fmla="*/ 944369 h 2696068"/>
                <a:gd name="connsiteX34" fmla="*/ 1078427 w 2398160"/>
                <a:gd name="connsiteY34" fmla="*/ 944369 h 2696068"/>
                <a:gd name="connsiteX35" fmla="*/ 1483582 w 2398160"/>
                <a:gd name="connsiteY35" fmla="*/ 1415064 h 2696068"/>
                <a:gd name="connsiteX36" fmla="*/ 1045657 w 2398160"/>
                <a:gd name="connsiteY36" fmla="*/ 944369 h 2696068"/>
                <a:gd name="connsiteX37" fmla="*/ 1045657 w 2398160"/>
                <a:gd name="connsiteY37" fmla="*/ 944369 h 2696068"/>
                <a:gd name="connsiteX38" fmla="*/ 1045657 w 2398160"/>
                <a:gd name="connsiteY38" fmla="*/ 944369 h 2696068"/>
                <a:gd name="connsiteX39" fmla="*/ 1045657 w 2398160"/>
                <a:gd name="connsiteY39" fmla="*/ 944369 h 2696068"/>
                <a:gd name="connsiteX40" fmla="*/ 0 w 2398160"/>
                <a:gd name="connsiteY40" fmla="*/ 417071 h 2696068"/>
                <a:gd name="connsiteX41" fmla="*/ 119163 w 2398160"/>
                <a:gd name="connsiteY41" fmla="*/ 297908 h 2696068"/>
                <a:gd name="connsiteX42" fmla="*/ 238326 w 2398160"/>
                <a:gd name="connsiteY42" fmla="*/ 417071 h 2696068"/>
                <a:gd name="connsiteX43" fmla="*/ 119163 w 2398160"/>
                <a:gd name="connsiteY43" fmla="*/ 536235 h 2696068"/>
                <a:gd name="connsiteX44" fmla="*/ 0 w 2398160"/>
                <a:gd name="connsiteY44" fmla="*/ 417071 h 2696068"/>
                <a:gd name="connsiteX45" fmla="*/ 923515 w 2398160"/>
                <a:gd name="connsiteY45" fmla="*/ 119163 h 2696068"/>
                <a:gd name="connsiteX46" fmla="*/ 1042678 w 2398160"/>
                <a:gd name="connsiteY46" fmla="*/ 0 h 2696068"/>
                <a:gd name="connsiteX47" fmla="*/ 1161841 w 2398160"/>
                <a:gd name="connsiteY47" fmla="*/ 119163 h 2696068"/>
                <a:gd name="connsiteX48" fmla="*/ 1042678 w 2398160"/>
                <a:gd name="connsiteY48" fmla="*/ 238326 h 2696068"/>
                <a:gd name="connsiteX49" fmla="*/ 923515 w 2398160"/>
                <a:gd name="connsiteY49" fmla="*/ 119163 h 2696068"/>
                <a:gd name="connsiteX50" fmla="*/ 1876821 w 2398160"/>
                <a:gd name="connsiteY50" fmla="*/ 417071 h 2696068"/>
                <a:gd name="connsiteX51" fmla="*/ 1995984 w 2398160"/>
                <a:gd name="connsiteY51" fmla="*/ 297908 h 2696068"/>
                <a:gd name="connsiteX52" fmla="*/ 2115147 w 2398160"/>
                <a:gd name="connsiteY52" fmla="*/ 417071 h 2696068"/>
                <a:gd name="connsiteX53" fmla="*/ 1995984 w 2398160"/>
                <a:gd name="connsiteY53" fmla="*/ 536235 h 2696068"/>
                <a:gd name="connsiteX54" fmla="*/ 1876821 w 2398160"/>
                <a:gd name="connsiteY54" fmla="*/ 417071 h 2696068"/>
                <a:gd name="connsiteX55" fmla="*/ 2398160 w 2398160"/>
                <a:gd name="connsiteY55" fmla="*/ 1355482 h 2696068"/>
                <a:gd name="connsiteX56" fmla="*/ 2278997 w 2398160"/>
                <a:gd name="connsiteY56" fmla="*/ 1474645 h 2696068"/>
                <a:gd name="connsiteX57" fmla="*/ 2159834 w 2398160"/>
                <a:gd name="connsiteY57" fmla="*/ 1355482 h 2696068"/>
                <a:gd name="connsiteX58" fmla="*/ 2278997 w 2398160"/>
                <a:gd name="connsiteY58" fmla="*/ 1236319 h 2696068"/>
                <a:gd name="connsiteX59" fmla="*/ 2398160 w 2398160"/>
                <a:gd name="connsiteY59" fmla="*/ 1355482 h 2696068"/>
                <a:gd name="connsiteX60" fmla="*/ 2130043 w 2398160"/>
                <a:gd name="connsiteY60" fmla="*/ 2278997 h 2696068"/>
                <a:gd name="connsiteX61" fmla="*/ 2010879 w 2398160"/>
                <a:gd name="connsiteY61" fmla="*/ 2398160 h 2696068"/>
                <a:gd name="connsiteX62" fmla="*/ 1891716 w 2398160"/>
                <a:gd name="connsiteY62" fmla="*/ 2278997 h 2696068"/>
                <a:gd name="connsiteX63" fmla="*/ 2010879 w 2398160"/>
                <a:gd name="connsiteY63" fmla="*/ 2159834 h 2696068"/>
                <a:gd name="connsiteX64" fmla="*/ 2130043 w 2398160"/>
                <a:gd name="connsiteY64" fmla="*/ 2278997 h 2696068"/>
                <a:gd name="connsiteX65" fmla="*/ 1206528 w 2398160"/>
                <a:gd name="connsiteY65" fmla="*/ 2576905 h 2696068"/>
                <a:gd name="connsiteX66" fmla="*/ 1087364 w 2398160"/>
                <a:gd name="connsiteY66" fmla="*/ 2696068 h 2696068"/>
                <a:gd name="connsiteX67" fmla="*/ 968201 w 2398160"/>
                <a:gd name="connsiteY67" fmla="*/ 2576905 h 2696068"/>
                <a:gd name="connsiteX68" fmla="*/ 1087364 w 2398160"/>
                <a:gd name="connsiteY68" fmla="*/ 2457742 h 2696068"/>
                <a:gd name="connsiteX69" fmla="*/ 1206528 w 2398160"/>
                <a:gd name="connsiteY69" fmla="*/ 2576905 h 2696068"/>
                <a:gd name="connsiteX70" fmla="*/ 253222 w 2398160"/>
                <a:gd name="connsiteY70" fmla="*/ 2308788 h 2696068"/>
                <a:gd name="connsiteX71" fmla="*/ 14895 w 2398160"/>
                <a:gd name="connsiteY71" fmla="*/ 2308788 h 2696068"/>
                <a:gd name="connsiteX72" fmla="*/ 253222 w 2398160"/>
                <a:gd name="connsiteY72" fmla="*/ 2308788 h 2696068"/>
                <a:gd name="connsiteX0" fmla="*/ 1072469 w 2398160"/>
                <a:gd name="connsiteY0" fmla="*/ 667314 h 2696068"/>
                <a:gd name="connsiteX1" fmla="*/ 563046 w 2398160"/>
                <a:gd name="connsiteY1" fmla="*/ 875850 h 2696068"/>
                <a:gd name="connsiteX2" fmla="*/ 560067 w 2398160"/>
                <a:gd name="connsiteY2" fmla="*/ 1882779 h 2696068"/>
                <a:gd name="connsiteX3" fmla="*/ 1569975 w 2398160"/>
                <a:gd name="connsiteY3" fmla="*/ 1882779 h 2696068"/>
                <a:gd name="connsiteX4" fmla="*/ 1781490 w 2398160"/>
                <a:gd name="connsiteY4" fmla="*/ 1376336 h 2696068"/>
                <a:gd name="connsiteX5" fmla="*/ 1763616 w 2398160"/>
                <a:gd name="connsiteY5" fmla="*/ 685189 h 2696068"/>
                <a:gd name="connsiteX6" fmla="*/ 1072469 w 2398160"/>
                <a:gd name="connsiteY6" fmla="*/ 667314 h 2696068"/>
                <a:gd name="connsiteX7" fmla="*/ 1495498 w 2398160"/>
                <a:gd name="connsiteY7" fmla="*/ 1805323 h 2696068"/>
                <a:gd name="connsiteX8" fmla="*/ 640502 w 2398160"/>
                <a:gd name="connsiteY8" fmla="*/ 1805323 h 2696068"/>
                <a:gd name="connsiteX9" fmla="*/ 643481 w 2398160"/>
                <a:gd name="connsiteY9" fmla="*/ 953306 h 2696068"/>
                <a:gd name="connsiteX10" fmla="*/ 1072469 w 2398160"/>
                <a:gd name="connsiteY10" fmla="*/ 777540 h 2696068"/>
                <a:gd name="connsiteX11" fmla="*/ 1102260 w 2398160"/>
                <a:gd name="connsiteY11" fmla="*/ 777540 h 2696068"/>
                <a:gd name="connsiteX12" fmla="*/ 1468687 w 2398160"/>
                <a:gd name="connsiteY12" fmla="*/ 789456 h 2696068"/>
                <a:gd name="connsiteX13" fmla="*/ 1659348 w 2398160"/>
                <a:gd name="connsiteY13" fmla="*/ 795415 h 2696068"/>
                <a:gd name="connsiteX14" fmla="*/ 1665306 w 2398160"/>
                <a:gd name="connsiteY14" fmla="*/ 986076 h 2696068"/>
                <a:gd name="connsiteX15" fmla="*/ 1674243 w 2398160"/>
                <a:gd name="connsiteY15" fmla="*/ 1352503 h 2696068"/>
                <a:gd name="connsiteX16" fmla="*/ 1674243 w 2398160"/>
                <a:gd name="connsiteY16" fmla="*/ 1382294 h 2696068"/>
                <a:gd name="connsiteX17" fmla="*/ 1495498 w 2398160"/>
                <a:gd name="connsiteY17" fmla="*/ 1805323 h 2696068"/>
                <a:gd name="connsiteX18" fmla="*/ 1483582 w 2398160"/>
                <a:gd name="connsiteY18" fmla="*/ 1415064 h 2696068"/>
                <a:gd name="connsiteX19" fmla="*/ 1045657 w 2398160"/>
                <a:gd name="connsiteY19" fmla="*/ 1820219 h 2696068"/>
                <a:gd name="connsiteX20" fmla="*/ 1012887 w 2398160"/>
                <a:gd name="connsiteY20" fmla="*/ 1820219 h 2696068"/>
                <a:gd name="connsiteX21" fmla="*/ 607732 w 2398160"/>
                <a:gd name="connsiteY21" fmla="*/ 1349524 h 2696068"/>
                <a:gd name="connsiteX22" fmla="*/ 1045657 w 2398160"/>
                <a:gd name="connsiteY22" fmla="*/ 944369 h 2696068"/>
                <a:gd name="connsiteX23" fmla="*/ 1045657 w 2398160"/>
                <a:gd name="connsiteY23" fmla="*/ 944369 h 2696068"/>
                <a:gd name="connsiteX24" fmla="*/ 1045657 w 2398160"/>
                <a:gd name="connsiteY24" fmla="*/ 1063532 h 2696068"/>
                <a:gd name="connsiteX25" fmla="*/ 726896 w 2398160"/>
                <a:gd name="connsiteY25" fmla="*/ 1358461 h 2696068"/>
                <a:gd name="connsiteX26" fmla="*/ 804352 w 2398160"/>
                <a:gd name="connsiteY26" fmla="*/ 1590829 h 2696068"/>
                <a:gd name="connsiteX27" fmla="*/ 1021825 w 2398160"/>
                <a:gd name="connsiteY27" fmla="*/ 1701055 h 2696068"/>
                <a:gd name="connsiteX28" fmla="*/ 1045657 w 2398160"/>
                <a:gd name="connsiteY28" fmla="*/ 1701055 h 2696068"/>
                <a:gd name="connsiteX29" fmla="*/ 1364419 w 2398160"/>
                <a:gd name="connsiteY29" fmla="*/ 1406126 h 2696068"/>
                <a:gd name="connsiteX30" fmla="*/ 1286963 w 2398160"/>
                <a:gd name="connsiteY30" fmla="*/ 1173758 h 2696068"/>
                <a:gd name="connsiteX31" fmla="*/ 1069490 w 2398160"/>
                <a:gd name="connsiteY31" fmla="*/ 1063532 h 2696068"/>
                <a:gd name="connsiteX32" fmla="*/ 1045657 w 2398160"/>
                <a:gd name="connsiteY32" fmla="*/ 1063532 h 2696068"/>
                <a:gd name="connsiteX33" fmla="*/ 1045657 w 2398160"/>
                <a:gd name="connsiteY33" fmla="*/ 944369 h 2696068"/>
                <a:gd name="connsiteX34" fmla="*/ 1078427 w 2398160"/>
                <a:gd name="connsiteY34" fmla="*/ 944369 h 2696068"/>
                <a:gd name="connsiteX35" fmla="*/ 1483582 w 2398160"/>
                <a:gd name="connsiteY35" fmla="*/ 1415064 h 2696068"/>
                <a:gd name="connsiteX36" fmla="*/ 1045657 w 2398160"/>
                <a:gd name="connsiteY36" fmla="*/ 944369 h 2696068"/>
                <a:gd name="connsiteX37" fmla="*/ 1045657 w 2398160"/>
                <a:gd name="connsiteY37" fmla="*/ 944369 h 2696068"/>
                <a:gd name="connsiteX38" fmla="*/ 1045657 w 2398160"/>
                <a:gd name="connsiteY38" fmla="*/ 944369 h 2696068"/>
                <a:gd name="connsiteX39" fmla="*/ 1045657 w 2398160"/>
                <a:gd name="connsiteY39" fmla="*/ 944369 h 2696068"/>
                <a:gd name="connsiteX40" fmla="*/ 0 w 2398160"/>
                <a:gd name="connsiteY40" fmla="*/ 417071 h 2696068"/>
                <a:gd name="connsiteX41" fmla="*/ 119163 w 2398160"/>
                <a:gd name="connsiteY41" fmla="*/ 297908 h 2696068"/>
                <a:gd name="connsiteX42" fmla="*/ 238326 w 2398160"/>
                <a:gd name="connsiteY42" fmla="*/ 417071 h 2696068"/>
                <a:gd name="connsiteX43" fmla="*/ 119163 w 2398160"/>
                <a:gd name="connsiteY43" fmla="*/ 536235 h 2696068"/>
                <a:gd name="connsiteX44" fmla="*/ 0 w 2398160"/>
                <a:gd name="connsiteY44" fmla="*/ 417071 h 2696068"/>
                <a:gd name="connsiteX45" fmla="*/ 923515 w 2398160"/>
                <a:gd name="connsiteY45" fmla="*/ 119163 h 2696068"/>
                <a:gd name="connsiteX46" fmla="*/ 1042678 w 2398160"/>
                <a:gd name="connsiteY46" fmla="*/ 0 h 2696068"/>
                <a:gd name="connsiteX47" fmla="*/ 1161841 w 2398160"/>
                <a:gd name="connsiteY47" fmla="*/ 119163 h 2696068"/>
                <a:gd name="connsiteX48" fmla="*/ 1042678 w 2398160"/>
                <a:gd name="connsiteY48" fmla="*/ 238326 h 2696068"/>
                <a:gd name="connsiteX49" fmla="*/ 923515 w 2398160"/>
                <a:gd name="connsiteY49" fmla="*/ 119163 h 2696068"/>
                <a:gd name="connsiteX50" fmla="*/ 1876821 w 2398160"/>
                <a:gd name="connsiteY50" fmla="*/ 417071 h 2696068"/>
                <a:gd name="connsiteX51" fmla="*/ 1995984 w 2398160"/>
                <a:gd name="connsiteY51" fmla="*/ 297908 h 2696068"/>
                <a:gd name="connsiteX52" fmla="*/ 2115147 w 2398160"/>
                <a:gd name="connsiteY52" fmla="*/ 417071 h 2696068"/>
                <a:gd name="connsiteX53" fmla="*/ 1995984 w 2398160"/>
                <a:gd name="connsiteY53" fmla="*/ 536235 h 2696068"/>
                <a:gd name="connsiteX54" fmla="*/ 1876821 w 2398160"/>
                <a:gd name="connsiteY54" fmla="*/ 417071 h 2696068"/>
                <a:gd name="connsiteX55" fmla="*/ 2398160 w 2398160"/>
                <a:gd name="connsiteY55" fmla="*/ 1355482 h 2696068"/>
                <a:gd name="connsiteX56" fmla="*/ 2278997 w 2398160"/>
                <a:gd name="connsiteY56" fmla="*/ 1474645 h 2696068"/>
                <a:gd name="connsiteX57" fmla="*/ 2159834 w 2398160"/>
                <a:gd name="connsiteY57" fmla="*/ 1355482 h 2696068"/>
                <a:gd name="connsiteX58" fmla="*/ 2278997 w 2398160"/>
                <a:gd name="connsiteY58" fmla="*/ 1236319 h 2696068"/>
                <a:gd name="connsiteX59" fmla="*/ 2398160 w 2398160"/>
                <a:gd name="connsiteY59" fmla="*/ 1355482 h 2696068"/>
                <a:gd name="connsiteX60" fmla="*/ 2130043 w 2398160"/>
                <a:gd name="connsiteY60" fmla="*/ 2278997 h 2696068"/>
                <a:gd name="connsiteX61" fmla="*/ 2010879 w 2398160"/>
                <a:gd name="connsiteY61" fmla="*/ 2398160 h 2696068"/>
                <a:gd name="connsiteX62" fmla="*/ 1891716 w 2398160"/>
                <a:gd name="connsiteY62" fmla="*/ 2278997 h 2696068"/>
                <a:gd name="connsiteX63" fmla="*/ 2010879 w 2398160"/>
                <a:gd name="connsiteY63" fmla="*/ 2159834 h 2696068"/>
                <a:gd name="connsiteX64" fmla="*/ 2130043 w 2398160"/>
                <a:gd name="connsiteY64" fmla="*/ 2278997 h 2696068"/>
                <a:gd name="connsiteX65" fmla="*/ 1206528 w 2398160"/>
                <a:gd name="connsiteY65" fmla="*/ 2576905 h 2696068"/>
                <a:gd name="connsiteX66" fmla="*/ 1087364 w 2398160"/>
                <a:gd name="connsiteY66" fmla="*/ 2696068 h 2696068"/>
                <a:gd name="connsiteX67" fmla="*/ 968201 w 2398160"/>
                <a:gd name="connsiteY67" fmla="*/ 2576905 h 2696068"/>
                <a:gd name="connsiteX68" fmla="*/ 1087364 w 2398160"/>
                <a:gd name="connsiteY68" fmla="*/ 2457742 h 2696068"/>
                <a:gd name="connsiteX69" fmla="*/ 1206528 w 2398160"/>
                <a:gd name="connsiteY69" fmla="*/ 2576905 h 2696068"/>
                <a:gd name="connsiteX0" fmla="*/ 1072469 w 2398160"/>
                <a:gd name="connsiteY0" fmla="*/ 667314 h 2699371"/>
                <a:gd name="connsiteX1" fmla="*/ 563046 w 2398160"/>
                <a:gd name="connsiteY1" fmla="*/ 875850 h 2699371"/>
                <a:gd name="connsiteX2" fmla="*/ 560067 w 2398160"/>
                <a:gd name="connsiteY2" fmla="*/ 1882779 h 2699371"/>
                <a:gd name="connsiteX3" fmla="*/ 1569975 w 2398160"/>
                <a:gd name="connsiteY3" fmla="*/ 1882779 h 2699371"/>
                <a:gd name="connsiteX4" fmla="*/ 1781490 w 2398160"/>
                <a:gd name="connsiteY4" fmla="*/ 1376336 h 2699371"/>
                <a:gd name="connsiteX5" fmla="*/ 1763616 w 2398160"/>
                <a:gd name="connsiteY5" fmla="*/ 685189 h 2699371"/>
                <a:gd name="connsiteX6" fmla="*/ 1072469 w 2398160"/>
                <a:gd name="connsiteY6" fmla="*/ 667314 h 2699371"/>
                <a:gd name="connsiteX7" fmla="*/ 1495498 w 2398160"/>
                <a:gd name="connsiteY7" fmla="*/ 1805323 h 2699371"/>
                <a:gd name="connsiteX8" fmla="*/ 640502 w 2398160"/>
                <a:gd name="connsiteY8" fmla="*/ 1805323 h 2699371"/>
                <a:gd name="connsiteX9" fmla="*/ 643481 w 2398160"/>
                <a:gd name="connsiteY9" fmla="*/ 953306 h 2699371"/>
                <a:gd name="connsiteX10" fmla="*/ 1072469 w 2398160"/>
                <a:gd name="connsiteY10" fmla="*/ 777540 h 2699371"/>
                <a:gd name="connsiteX11" fmla="*/ 1102260 w 2398160"/>
                <a:gd name="connsiteY11" fmla="*/ 777540 h 2699371"/>
                <a:gd name="connsiteX12" fmla="*/ 1468687 w 2398160"/>
                <a:gd name="connsiteY12" fmla="*/ 789456 h 2699371"/>
                <a:gd name="connsiteX13" fmla="*/ 1659348 w 2398160"/>
                <a:gd name="connsiteY13" fmla="*/ 795415 h 2699371"/>
                <a:gd name="connsiteX14" fmla="*/ 1665306 w 2398160"/>
                <a:gd name="connsiteY14" fmla="*/ 986076 h 2699371"/>
                <a:gd name="connsiteX15" fmla="*/ 1674243 w 2398160"/>
                <a:gd name="connsiteY15" fmla="*/ 1352503 h 2699371"/>
                <a:gd name="connsiteX16" fmla="*/ 1674243 w 2398160"/>
                <a:gd name="connsiteY16" fmla="*/ 1382294 h 2699371"/>
                <a:gd name="connsiteX17" fmla="*/ 1495498 w 2398160"/>
                <a:gd name="connsiteY17" fmla="*/ 1805323 h 2699371"/>
                <a:gd name="connsiteX18" fmla="*/ 1483582 w 2398160"/>
                <a:gd name="connsiteY18" fmla="*/ 1415064 h 2699371"/>
                <a:gd name="connsiteX19" fmla="*/ 1045657 w 2398160"/>
                <a:gd name="connsiteY19" fmla="*/ 1820219 h 2699371"/>
                <a:gd name="connsiteX20" fmla="*/ 1012887 w 2398160"/>
                <a:gd name="connsiteY20" fmla="*/ 1820219 h 2699371"/>
                <a:gd name="connsiteX21" fmla="*/ 607732 w 2398160"/>
                <a:gd name="connsiteY21" fmla="*/ 1349524 h 2699371"/>
                <a:gd name="connsiteX22" fmla="*/ 1045657 w 2398160"/>
                <a:gd name="connsiteY22" fmla="*/ 944369 h 2699371"/>
                <a:gd name="connsiteX23" fmla="*/ 1045657 w 2398160"/>
                <a:gd name="connsiteY23" fmla="*/ 944369 h 2699371"/>
                <a:gd name="connsiteX24" fmla="*/ 1045657 w 2398160"/>
                <a:gd name="connsiteY24" fmla="*/ 1063532 h 2699371"/>
                <a:gd name="connsiteX25" fmla="*/ 726896 w 2398160"/>
                <a:gd name="connsiteY25" fmla="*/ 1358461 h 2699371"/>
                <a:gd name="connsiteX26" fmla="*/ 804352 w 2398160"/>
                <a:gd name="connsiteY26" fmla="*/ 1590829 h 2699371"/>
                <a:gd name="connsiteX27" fmla="*/ 1021825 w 2398160"/>
                <a:gd name="connsiteY27" fmla="*/ 1701055 h 2699371"/>
                <a:gd name="connsiteX28" fmla="*/ 1045657 w 2398160"/>
                <a:gd name="connsiteY28" fmla="*/ 1701055 h 2699371"/>
                <a:gd name="connsiteX29" fmla="*/ 1364419 w 2398160"/>
                <a:gd name="connsiteY29" fmla="*/ 1406126 h 2699371"/>
                <a:gd name="connsiteX30" fmla="*/ 1286963 w 2398160"/>
                <a:gd name="connsiteY30" fmla="*/ 1173758 h 2699371"/>
                <a:gd name="connsiteX31" fmla="*/ 1069490 w 2398160"/>
                <a:gd name="connsiteY31" fmla="*/ 1063532 h 2699371"/>
                <a:gd name="connsiteX32" fmla="*/ 1045657 w 2398160"/>
                <a:gd name="connsiteY32" fmla="*/ 1063532 h 2699371"/>
                <a:gd name="connsiteX33" fmla="*/ 1045657 w 2398160"/>
                <a:gd name="connsiteY33" fmla="*/ 944369 h 2699371"/>
                <a:gd name="connsiteX34" fmla="*/ 1078427 w 2398160"/>
                <a:gd name="connsiteY34" fmla="*/ 944369 h 2699371"/>
                <a:gd name="connsiteX35" fmla="*/ 1483582 w 2398160"/>
                <a:gd name="connsiteY35" fmla="*/ 1415064 h 2699371"/>
                <a:gd name="connsiteX36" fmla="*/ 1045657 w 2398160"/>
                <a:gd name="connsiteY36" fmla="*/ 944369 h 2699371"/>
                <a:gd name="connsiteX37" fmla="*/ 1045657 w 2398160"/>
                <a:gd name="connsiteY37" fmla="*/ 944369 h 2699371"/>
                <a:gd name="connsiteX38" fmla="*/ 1045657 w 2398160"/>
                <a:gd name="connsiteY38" fmla="*/ 944369 h 2699371"/>
                <a:gd name="connsiteX39" fmla="*/ 1045657 w 2398160"/>
                <a:gd name="connsiteY39" fmla="*/ 944369 h 2699371"/>
                <a:gd name="connsiteX40" fmla="*/ 0 w 2398160"/>
                <a:gd name="connsiteY40" fmla="*/ 417071 h 2699371"/>
                <a:gd name="connsiteX41" fmla="*/ 119163 w 2398160"/>
                <a:gd name="connsiteY41" fmla="*/ 297908 h 2699371"/>
                <a:gd name="connsiteX42" fmla="*/ 238326 w 2398160"/>
                <a:gd name="connsiteY42" fmla="*/ 417071 h 2699371"/>
                <a:gd name="connsiteX43" fmla="*/ 119163 w 2398160"/>
                <a:gd name="connsiteY43" fmla="*/ 536235 h 2699371"/>
                <a:gd name="connsiteX44" fmla="*/ 0 w 2398160"/>
                <a:gd name="connsiteY44" fmla="*/ 417071 h 2699371"/>
                <a:gd name="connsiteX45" fmla="*/ 923515 w 2398160"/>
                <a:gd name="connsiteY45" fmla="*/ 119163 h 2699371"/>
                <a:gd name="connsiteX46" fmla="*/ 1042678 w 2398160"/>
                <a:gd name="connsiteY46" fmla="*/ 0 h 2699371"/>
                <a:gd name="connsiteX47" fmla="*/ 1161841 w 2398160"/>
                <a:gd name="connsiteY47" fmla="*/ 119163 h 2699371"/>
                <a:gd name="connsiteX48" fmla="*/ 1042678 w 2398160"/>
                <a:gd name="connsiteY48" fmla="*/ 238326 h 2699371"/>
                <a:gd name="connsiteX49" fmla="*/ 923515 w 2398160"/>
                <a:gd name="connsiteY49" fmla="*/ 119163 h 2699371"/>
                <a:gd name="connsiteX50" fmla="*/ 1876821 w 2398160"/>
                <a:gd name="connsiteY50" fmla="*/ 417071 h 2699371"/>
                <a:gd name="connsiteX51" fmla="*/ 1995984 w 2398160"/>
                <a:gd name="connsiteY51" fmla="*/ 297908 h 2699371"/>
                <a:gd name="connsiteX52" fmla="*/ 2115147 w 2398160"/>
                <a:gd name="connsiteY52" fmla="*/ 417071 h 2699371"/>
                <a:gd name="connsiteX53" fmla="*/ 1995984 w 2398160"/>
                <a:gd name="connsiteY53" fmla="*/ 536235 h 2699371"/>
                <a:gd name="connsiteX54" fmla="*/ 1876821 w 2398160"/>
                <a:gd name="connsiteY54" fmla="*/ 417071 h 2699371"/>
                <a:gd name="connsiteX55" fmla="*/ 2398160 w 2398160"/>
                <a:gd name="connsiteY55" fmla="*/ 1355482 h 2699371"/>
                <a:gd name="connsiteX56" fmla="*/ 2278997 w 2398160"/>
                <a:gd name="connsiteY56" fmla="*/ 1474645 h 2699371"/>
                <a:gd name="connsiteX57" fmla="*/ 2159834 w 2398160"/>
                <a:gd name="connsiteY57" fmla="*/ 1355482 h 2699371"/>
                <a:gd name="connsiteX58" fmla="*/ 2278997 w 2398160"/>
                <a:gd name="connsiteY58" fmla="*/ 1236319 h 2699371"/>
                <a:gd name="connsiteX59" fmla="*/ 2398160 w 2398160"/>
                <a:gd name="connsiteY59" fmla="*/ 1355482 h 2699371"/>
                <a:gd name="connsiteX60" fmla="*/ 2130043 w 2398160"/>
                <a:gd name="connsiteY60" fmla="*/ 2278997 h 2699371"/>
                <a:gd name="connsiteX61" fmla="*/ 2010879 w 2398160"/>
                <a:gd name="connsiteY61" fmla="*/ 2398160 h 2699371"/>
                <a:gd name="connsiteX62" fmla="*/ 1891716 w 2398160"/>
                <a:gd name="connsiteY62" fmla="*/ 2278997 h 2699371"/>
                <a:gd name="connsiteX63" fmla="*/ 2010879 w 2398160"/>
                <a:gd name="connsiteY63" fmla="*/ 2159834 h 2699371"/>
                <a:gd name="connsiteX64" fmla="*/ 2130043 w 2398160"/>
                <a:gd name="connsiteY64" fmla="*/ 2278997 h 2699371"/>
                <a:gd name="connsiteX65" fmla="*/ 1206528 w 2398160"/>
                <a:gd name="connsiteY65" fmla="*/ 2576905 h 2699371"/>
                <a:gd name="connsiteX66" fmla="*/ 1087364 w 2398160"/>
                <a:gd name="connsiteY66" fmla="*/ 2696068 h 2699371"/>
                <a:gd name="connsiteX67" fmla="*/ 1087364 w 2398160"/>
                <a:gd name="connsiteY67" fmla="*/ 2457742 h 2699371"/>
                <a:gd name="connsiteX68" fmla="*/ 1206528 w 2398160"/>
                <a:gd name="connsiteY68" fmla="*/ 2576905 h 2699371"/>
                <a:gd name="connsiteX0" fmla="*/ 1072469 w 2398160"/>
                <a:gd name="connsiteY0" fmla="*/ 667314 h 2576905"/>
                <a:gd name="connsiteX1" fmla="*/ 563046 w 2398160"/>
                <a:gd name="connsiteY1" fmla="*/ 875850 h 2576905"/>
                <a:gd name="connsiteX2" fmla="*/ 560067 w 2398160"/>
                <a:gd name="connsiteY2" fmla="*/ 1882779 h 2576905"/>
                <a:gd name="connsiteX3" fmla="*/ 1569975 w 2398160"/>
                <a:gd name="connsiteY3" fmla="*/ 1882779 h 2576905"/>
                <a:gd name="connsiteX4" fmla="*/ 1781490 w 2398160"/>
                <a:gd name="connsiteY4" fmla="*/ 1376336 h 2576905"/>
                <a:gd name="connsiteX5" fmla="*/ 1763616 w 2398160"/>
                <a:gd name="connsiteY5" fmla="*/ 685189 h 2576905"/>
                <a:gd name="connsiteX6" fmla="*/ 1072469 w 2398160"/>
                <a:gd name="connsiteY6" fmla="*/ 667314 h 2576905"/>
                <a:gd name="connsiteX7" fmla="*/ 1495498 w 2398160"/>
                <a:gd name="connsiteY7" fmla="*/ 1805323 h 2576905"/>
                <a:gd name="connsiteX8" fmla="*/ 640502 w 2398160"/>
                <a:gd name="connsiteY8" fmla="*/ 1805323 h 2576905"/>
                <a:gd name="connsiteX9" fmla="*/ 643481 w 2398160"/>
                <a:gd name="connsiteY9" fmla="*/ 953306 h 2576905"/>
                <a:gd name="connsiteX10" fmla="*/ 1072469 w 2398160"/>
                <a:gd name="connsiteY10" fmla="*/ 777540 h 2576905"/>
                <a:gd name="connsiteX11" fmla="*/ 1102260 w 2398160"/>
                <a:gd name="connsiteY11" fmla="*/ 777540 h 2576905"/>
                <a:gd name="connsiteX12" fmla="*/ 1468687 w 2398160"/>
                <a:gd name="connsiteY12" fmla="*/ 789456 h 2576905"/>
                <a:gd name="connsiteX13" fmla="*/ 1659348 w 2398160"/>
                <a:gd name="connsiteY13" fmla="*/ 795415 h 2576905"/>
                <a:gd name="connsiteX14" fmla="*/ 1665306 w 2398160"/>
                <a:gd name="connsiteY14" fmla="*/ 986076 h 2576905"/>
                <a:gd name="connsiteX15" fmla="*/ 1674243 w 2398160"/>
                <a:gd name="connsiteY15" fmla="*/ 1352503 h 2576905"/>
                <a:gd name="connsiteX16" fmla="*/ 1674243 w 2398160"/>
                <a:gd name="connsiteY16" fmla="*/ 1382294 h 2576905"/>
                <a:gd name="connsiteX17" fmla="*/ 1495498 w 2398160"/>
                <a:gd name="connsiteY17" fmla="*/ 1805323 h 2576905"/>
                <a:gd name="connsiteX18" fmla="*/ 1483582 w 2398160"/>
                <a:gd name="connsiteY18" fmla="*/ 1415064 h 2576905"/>
                <a:gd name="connsiteX19" fmla="*/ 1045657 w 2398160"/>
                <a:gd name="connsiteY19" fmla="*/ 1820219 h 2576905"/>
                <a:gd name="connsiteX20" fmla="*/ 1012887 w 2398160"/>
                <a:gd name="connsiteY20" fmla="*/ 1820219 h 2576905"/>
                <a:gd name="connsiteX21" fmla="*/ 607732 w 2398160"/>
                <a:gd name="connsiteY21" fmla="*/ 1349524 h 2576905"/>
                <a:gd name="connsiteX22" fmla="*/ 1045657 w 2398160"/>
                <a:gd name="connsiteY22" fmla="*/ 944369 h 2576905"/>
                <a:gd name="connsiteX23" fmla="*/ 1045657 w 2398160"/>
                <a:gd name="connsiteY23" fmla="*/ 944369 h 2576905"/>
                <a:gd name="connsiteX24" fmla="*/ 1045657 w 2398160"/>
                <a:gd name="connsiteY24" fmla="*/ 1063532 h 2576905"/>
                <a:gd name="connsiteX25" fmla="*/ 726896 w 2398160"/>
                <a:gd name="connsiteY25" fmla="*/ 1358461 h 2576905"/>
                <a:gd name="connsiteX26" fmla="*/ 804352 w 2398160"/>
                <a:gd name="connsiteY26" fmla="*/ 1590829 h 2576905"/>
                <a:gd name="connsiteX27" fmla="*/ 1021825 w 2398160"/>
                <a:gd name="connsiteY27" fmla="*/ 1701055 h 2576905"/>
                <a:gd name="connsiteX28" fmla="*/ 1045657 w 2398160"/>
                <a:gd name="connsiteY28" fmla="*/ 1701055 h 2576905"/>
                <a:gd name="connsiteX29" fmla="*/ 1364419 w 2398160"/>
                <a:gd name="connsiteY29" fmla="*/ 1406126 h 2576905"/>
                <a:gd name="connsiteX30" fmla="*/ 1286963 w 2398160"/>
                <a:gd name="connsiteY30" fmla="*/ 1173758 h 2576905"/>
                <a:gd name="connsiteX31" fmla="*/ 1069490 w 2398160"/>
                <a:gd name="connsiteY31" fmla="*/ 1063532 h 2576905"/>
                <a:gd name="connsiteX32" fmla="*/ 1045657 w 2398160"/>
                <a:gd name="connsiteY32" fmla="*/ 1063532 h 2576905"/>
                <a:gd name="connsiteX33" fmla="*/ 1045657 w 2398160"/>
                <a:gd name="connsiteY33" fmla="*/ 944369 h 2576905"/>
                <a:gd name="connsiteX34" fmla="*/ 1078427 w 2398160"/>
                <a:gd name="connsiteY34" fmla="*/ 944369 h 2576905"/>
                <a:gd name="connsiteX35" fmla="*/ 1483582 w 2398160"/>
                <a:gd name="connsiteY35" fmla="*/ 1415064 h 2576905"/>
                <a:gd name="connsiteX36" fmla="*/ 1045657 w 2398160"/>
                <a:gd name="connsiteY36" fmla="*/ 944369 h 2576905"/>
                <a:gd name="connsiteX37" fmla="*/ 1045657 w 2398160"/>
                <a:gd name="connsiteY37" fmla="*/ 944369 h 2576905"/>
                <a:gd name="connsiteX38" fmla="*/ 1045657 w 2398160"/>
                <a:gd name="connsiteY38" fmla="*/ 944369 h 2576905"/>
                <a:gd name="connsiteX39" fmla="*/ 1045657 w 2398160"/>
                <a:gd name="connsiteY39" fmla="*/ 944369 h 2576905"/>
                <a:gd name="connsiteX40" fmla="*/ 0 w 2398160"/>
                <a:gd name="connsiteY40" fmla="*/ 417071 h 2576905"/>
                <a:gd name="connsiteX41" fmla="*/ 119163 w 2398160"/>
                <a:gd name="connsiteY41" fmla="*/ 297908 h 2576905"/>
                <a:gd name="connsiteX42" fmla="*/ 238326 w 2398160"/>
                <a:gd name="connsiteY42" fmla="*/ 417071 h 2576905"/>
                <a:gd name="connsiteX43" fmla="*/ 119163 w 2398160"/>
                <a:gd name="connsiteY43" fmla="*/ 536235 h 2576905"/>
                <a:gd name="connsiteX44" fmla="*/ 0 w 2398160"/>
                <a:gd name="connsiteY44" fmla="*/ 417071 h 2576905"/>
                <a:gd name="connsiteX45" fmla="*/ 923515 w 2398160"/>
                <a:gd name="connsiteY45" fmla="*/ 119163 h 2576905"/>
                <a:gd name="connsiteX46" fmla="*/ 1042678 w 2398160"/>
                <a:gd name="connsiteY46" fmla="*/ 0 h 2576905"/>
                <a:gd name="connsiteX47" fmla="*/ 1161841 w 2398160"/>
                <a:gd name="connsiteY47" fmla="*/ 119163 h 2576905"/>
                <a:gd name="connsiteX48" fmla="*/ 1042678 w 2398160"/>
                <a:gd name="connsiteY48" fmla="*/ 238326 h 2576905"/>
                <a:gd name="connsiteX49" fmla="*/ 923515 w 2398160"/>
                <a:gd name="connsiteY49" fmla="*/ 119163 h 2576905"/>
                <a:gd name="connsiteX50" fmla="*/ 1876821 w 2398160"/>
                <a:gd name="connsiteY50" fmla="*/ 417071 h 2576905"/>
                <a:gd name="connsiteX51" fmla="*/ 1995984 w 2398160"/>
                <a:gd name="connsiteY51" fmla="*/ 297908 h 2576905"/>
                <a:gd name="connsiteX52" fmla="*/ 2115147 w 2398160"/>
                <a:gd name="connsiteY52" fmla="*/ 417071 h 2576905"/>
                <a:gd name="connsiteX53" fmla="*/ 1995984 w 2398160"/>
                <a:gd name="connsiteY53" fmla="*/ 536235 h 2576905"/>
                <a:gd name="connsiteX54" fmla="*/ 1876821 w 2398160"/>
                <a:gd name="connsiteY54" fmla="*/ 417071 h 2576905"/>
                <a:gd name="connsiteX55" fmla="*/ 2398160 w 2398160"/>
                <a:gd name="connsiteY55" fmla="*/ 1355482 h 2576905"/>
                <a:gd name="connsiteX56" fmla="*/ 2278997 w 2398160"/>
                <a:gd name="connsiteY56" fmla="*/ 1474645 h 2576905"/>
                <a:gd name="connsiteX57" fmla="*/ 2159834 w 2398160"/>
                <a:gd name="connsiteY57" fmla="*/ 1355482 h 2576905"/>
                <a:gd name="connsiteX58" fmla="*/ 2278997 w 2398160"/>
                <a:gd name="connsiteY58" fmla="*/ 1236319 h 2576905"/>
                <a:gd name="connsiteX59" fmla="*/ 2398160 w 2398160"/>
                <a:gd name="connsiteY59" fmla="*/ 1355482 h 2576905"/>
                <a:gd name="connsiteX60" fmla="*/ 2130043 w 2398160"/>
                <a:gd name="connsiteY60" fmla="*/ 2278997 h 2576905"/>
                <a:gd name="connsiteX61" fmla="*/ 2010879 w 2398160"/>
                <a:gd name="connsiteY61" fmla="*/ 2398160 h 2576905"/>
                <a:gd name="connsiteX62" fmla="*/ 1891716 w 2398160"/>
                <a:gd name="connsiteY62" fmla="*/ 2278997 h 2576905"/>
                <a:gd name="connsiteX63" fmla="*/ 2010879 w 2398160"/>
                <a:gd name="connsiteY63" fmla="*/ 2159834 h 2576905"/>
                <a:gd name="connsiteX64" fmla="*/ 2130043 w 2398160"/>
                <a:gd name="connsiteY64" fmla="*/ 2278997 h 2576905"/>
                <a:gd name="connsiteX65" fmla="*/ 1206528 w 2398160"/>
                <a:gd name="connsiteY65" fmla="*/ 2576905 h 2576905"/>
                <a:gd name="connsiteX66" fmla="*/ 1087364 w 2398160"/>
                <a:gd name="connsiteY66" fmla="*/ 2457742 h 2576905"/>
                <a:gd name="connsiteX67" fmla="*/ 1206528 w 2398160"/>
                <a:gd name="connsiteY67" fmla="*/ 2576905 h 2576905"/>
                <a:gd name="connsiteX0" fmla="*/ 1072469 w 2398160"/>
                <a:gd name="connsiteY0" fmla="*/ 667314 h 2398160"/>
                <a:gd name="connsiteX1" fmla="*/ 563046 w 2398160"/>
                <a:gd name="connsiteY1" fmla="*/ 875850 h 2398160"/>
                <a:gd name="connsiteX2" fmla="*/ 560067 w 2398160"/>
                <a:gd name="connsiteY2" fmla="*/ 1882779 h 2398160"/>
                <a:gd name="connsiteX3" fmla="*/ 1569975 w 2398160"/>
                <a:gd name="connsiteY3" fmla="*/ 1882779 h 2398160"/>
                <a:gd name="connsiteX4" fmla="*/ 1781490 w 2398160"/>
                <a:gd name="connsiteY4" fmla="*/ 1376336 h 2398160"/>
                <a:gd name="connsiteX5" fmla="*/ 1763616 w 2398160"/>
                <a:gd name="connsiteY5" fmla="*/ 685189 h 2398160"/>
                <a:gd name="connsiteX6" fmla="*/ 1072469 w 2398160"/>
                <a:gd name="connsiteY6" fmla="*/ 667314 h 2398160"/>
                <a:gd name="connsiteX7" fmla="*/ 1495498 w 2398160"/>
                <a:gd name="connsiteY7" fmla="*/ 1805323 h 2398160"/>
                <a:gd name="connsiteX8" fmla="*/ 640502 w 2398160"/>
                <a:gd name="connsiteY8" fmla="*/ 1805323 h 2398160"/>
                <a:gd name="connsiteX9" fmla="*/ 643481 w 2398160"/>
                <a:gd name="connsiteY9" fmla="*/ 953306 h 2398160"/>
                <a:gd name="connsiteX10" fmla="*/ 1072469 w 2398160"/>
                <a:gd name="connsiteY10" fmla="*/ 777540 h 2398160"/>
                <a:gd name="connsiteX11" fmla="*/ 1102260 w 2398160"/>
                <a:gd name="connsiteY11" fmla="*/ 777540 h 2398160"/>
                <a:gd name="connsiteX12" fmla="*/ 1468687 w 2398160"/>
                <a:gd name="connsiteY12" fmla="*/ 789456 h 2398160"/>
                <a:gd name="connsiteX13" fmla="*/ 1659348 w 2398160"/>
                <a:gd name="connsiteY13" fmla="*/ 795415 h 2398160"/>
                <a:gd name="connsiteX14" fmla="*/ 1665306 w 2398160"/>
                <a:gd name="connsiteY14" fmla="*/ 986076 h 2398160"/>
                <a:gd name="connsiteX15" fmla="*/ 1674243 w 2398160"/>
                <a:gd name="connsiteY15" fmla="*/ 1352503 h 2398160"/>
                <a:gd name="connsiteX16" fmla="*/ 1674243 w 2398160"/>
                <a:gd name="connsiteY16" fmla="*/ 1382294 h 2398160"/>
                <a:gd name="connsiteX17" fmla="*/ 1495498 w 2398160"/>
                <a:gd name="connsiteY17" fmla="*/ 1805323 h 2398160"/>
                <a:gd name="connsiteX18" fmla="*/ 1483582 w 2398160"/>
                <a:gd name="connsiteY18" fmla="*/ 1415064 h 2398160"/>
                <a:gd name="connsiteX19" fmla="*/ 1045657 w 2398160"/>
                <a:gd name="connsiteY19" fmla="*/ 1820219 h 2398160"/>
                <a:gd name="connsiteX20" fmla="*/ 1012887 w 2398160"/>
                <a:gd name="connsiteY20" fmla="*/ 1820219 h 2398160"/>
                <a:gd name="connsiteX21" fmla="*/ 607732 w 2398160"/>
                <a:gd name="connsiteY21" fmla="*/ 1349524 h 2398160"/>
                <a:gd name="connsiteX22" fmla="*/ 1045657 w 2398160"/>
                <a:gd name="connsiteY22" fmla="*/ 944369 h 2398160"/>
                <a:gd name="connsiteX23" fmla="*/ 1045657 w 2398160"/>
                <a:gd name="connsiteY23" fmla="*/ 944369 h 2398160"/>
                <a:gd name="connsiteX24" fmla="*/ 1045657 w 2398160"/>
                <a:gd name="connsiteY24" fmla="*/ 1063532 h 2398160"/>
                <a:gd name="connsiteX25" fmla="*/ 726896 w 2398160"/>
                <a:gd name="connsiteY25" fmla="*/ 1358461 h 2398160"/>
                <a:gd name="connsiteX26" fmla="*/ 804352 w 2398160"/>
                <a:gd name="connsiteY26" fmla="*/ 1590829 h 2398160"/>
                <a:gd name="connsiteX27" fmla="*/ 1021825 w 2398160"/>
                <a:gd name="connsiteY27" fmla="*/ 1701055 h 2398160"/>
                <a:gd name="connsiteX28" fmla="*/ 1045657 w 2398160"/>
                <a:gd name="connsiteY28" fmla="*/ 1701055 h 2398160"/>
                <a:gd name="connsiteX29" fmla="*/ 1364419 w 2398160"/>
                <a:gd name="connsiteY29" fmla="*/ 1406126 h 2398160"/>
                <a:gd name="connsiteX30" fmla="*/ 1286963 w 2398160"/>
                <a:gd name="connsiteY30" fmla="*/ 1173758 h 2398160"/>
                <a:gd name="connsiteX31" fmla="*/ 1069490 w 2398160"/>
                <a:gd name="connsiteY31" fmla="*/ 1063532 h 2398160"/>
                <a:gd name="connsiteX32" fmla="*/ 1045657 w 2398160"/>
                <a:gd name="connsiteY32" fmla="*/ 1063532 h 2398160"/>
                <a:gd name="connsiteX33" fmla="*/ 1045657 w 2398160"/>
                <a:gd name="connsiteY33" fmla="*/ 944369 h 2398160"/>
                <a:gd name="connsiteX34" fmla="*/ 1078427 w 2398160"/>
                <a:gd name="connsiteY34" fmla="*/ 944369 h 2398160"/>
                <a:gd name="connsiteX35" fmla="*/ 1483582 w 2398160"/>
                <a:gd name="connsiteY35" fmla="*/ 1415064 h 2398160"/>
                <a:gd name="connsiteX36" fmla="*/ 1045657 w 2398160"/>
                <a:gd name="connsiteY36" fmla="*/ 944369 h 2398160"/>
                <a:gd name="connsiteX37" fmla="*/ 1045657 w 2398160"/>
                <a:gd name="connsiteY37" fmla="*/ 944369 h 2398160"/>
                <a:gd name="connsiteX38" fmla="*/ 1045657 w 2398160"/>
                <a:gd name="connsiteY38" fmla="*/ 944369 h 2398160"/>
                <a:gd name="connsiteX39" fmla="*/ 1045657 w 2398160"/>
                <a:gd name="connsiteY39" fmla="*/ 944369 h 2398160"/>
                <a:gd name="connsiteX40" fmla="*/ 0 w 2398160"/>
                <a:gd name="connsiteY40" fmla="*/ 417071 h 2398160"/>
                <a:gd name="connsiteX41" fmla="*/ 119163 w 2398160"/>
                <a:gd name="connsiteY41" fmla="*/ 297908 h 2398160"/>
                <a:gd name="connsiteX42" fmla="*/ 238326 w 2398160"/>
                <a:gd name="connsiteY42" fmla="*/ 417071 h 2398160"/>
                <a:gd name="connsiteX43" fmla="*/ 119163 w 2398160"/>
                <a:gd name="connsiteY43" fmla="*/ 536235 h 2398160"/>
                <a:gd name="connsiteX44" fmla="*/ 0 w 2398160"/>
                <a:gd name="connsiteY44" fmla="*/ 417071 h 2398160"/>
                <a:gd name="connsiteX45" fmla="*/ 923515 w 2398160"/>
                <a:gd name="connsiteY45" fmla="*/ 119163 h 2398160"/>
                <a:gd name="connsiteX46" fmla="*/ 1042678 w 2398160"/>
                <a:gd name="connsiteY46" fmla="*/ 0 h 2398160"/>
                <a:gd name="connsiteX47" fmla="*/ 1161841 w 2398160"/>
                <a:gd name="connsiteY47" fmla="*/ 119163 h 2398160"/>
                <a:gd name="connsiteX48" fmla="*/ 1042678 w 2398160"/>
                <a:gd name="connsiteY48" fmla="*/ 238326 h 2398160"/>
                <a:gd name="connsiteX49" fmla="*/ 923515 w 2398160"/>
                <a:gd name="connsiteY49" fmla="*/ 119163 h 2398160"/>
                <a:gd name="connsiteX50" fmla="*/ 1876821 w 2398160"/>
                <a:gd name="connsiteY50" fmla="*/ 417071 h 2398160"/>
                <a:gd name="connsiteX51" fmla="*/ 1995984 w 2398160"/>
                <a:gd name="connsiteY51" fmla="*/ 297908 h 2398160"/>
                <a:gd name="connsiteX52" fmla="*/ 2115147 w 2398160"/>
                <a:gd name="connsiteY52" fmla="*/ 417071 h 2398160"/>
                <a:gd name="connsiteX53" fmla="*/ 1995984 w 2398160"/>
                <a:gd name="connsiteY53" fmla="*/ 536235 h 2398160"/>
                <a:gd name="connsiteX54" fmla="*/ 1876821 w 2398160"/>
                <a:gd name="connsiteY54" fmla="*/ 417071 h 2398160"/>
                <a:gd name="connsiteX55" fmla="*/ 2398160 w 2398160"/>
                <a:gd name="connsiteY55" fmla="*/ 1355482 h 2398160"/>
                <a:gd name="connsiteX56" fmla="*/ 2278997 w 2398160"/>
                <a:gd name="connsiteY56" fmla="*/ 1474645 h 2398160"/>
                <a:gd name="connsiteX57" fmla="*/ 2159834 w 2398160"/>
                <a:gd name="connsiteY57" fmla="*/ 1355482 h 2398160"/>
                <a:gd name="connsiteX58" fmla="*/ 2278997 w 2398160"/>
                <a:gd name="connsiteY58" fmla="*/ 1236319 h 2398160"/>
                <a:gd name="connsiteX59" fmla="*/ 2398160 w 2398160"/>
                <a:gd name="connsiteY59" fmla="*/ 1355482 h 2398160"/>
                <a:gd name="connsiteX60" fmla="*/ 2130043 w 2398160"/>
                <a:gd name="connsiteY60" fmla="*/ 2278997 h 2398160"/>
                <a:gd name="connsiteX61" fmla="*/ 2010879 w 2398160"/>
                <a:gd name="connsiteY61" fmla="*/ 2398160 h 2398160"/>
                <a:gd name="connsiteX62" fmla="*/ 1891716 w 2398160"/>
                <a:gd name="connsiteY62" fmla="*/ 2278997 h 2398160"/>
                <a:gd name="connsiteX63" fmla="*/ 2010879 w 2398160"/>
                <a:gd name="connsiteY63" fmla="*/ 2159834 h 2398160"/>
                <a:gd name="connsiteX64" fmla="*/ 2130043 w 2398160"/>
                <a:gd name="connsiteY64" fmla="*/ 2278997 h 2398160"/>
                <a:gd name="connsiteX0" fmla="*/ 1072469 w 2398160"/>
                <a:gd name="connsiteY0" fmla="*/ 667314 h 2293892"/>
                <a:gd name="connsiteX1" fmla="*/ 563046 w 2398160"/>
                <a:gd name="connsiteY1" fmla="*/ 875850 h 2293892"/>
                <a:gd name="connsiteX2" fmla="*/ 560067 w 2398160"/>
                <a:gd name="connsiteY2" fmla="*/ 1882779 h 2293892"/>
                <a:gd name="connsiteX3" fmla="*/ 1569975 w 2398160"/>
                <a:gd name="connsiteY3" fmla="*/ 1882779 h 2293892"/>
                <a:gd name="connsiteX4" fmla="*/ 1781490 w 2398160"/>
                <a:gd name="connsiteY4" fmla="*/ 1376336 h 2293892"/>
                <a:gd name="connsiteX5" fmla="*/ 1763616 w 2398160"/>
                <a:gd name="connsiteY5" fmla="*/ 685189 h 2293892"/>
                <a:gd name="connsiteX6" fmla="*/ 1072469 w 2398160"/>
                <a:gd name="connsiteY6" fmla="*/ 667314 h 2293892"/>
                <a:gd name="connsiteX7" fmla="*/ 1495498 w 2398160"/>
                <a:gd name="connsiteY7" fmla="*/ 1805323 h 2293892"/>
                <a:gd name="connsiteX8" fmla="*/ 640502 w 2398160"/>
                <a:gd name="connsiteY8" fmla="*/ 1805323 h 2293892"/>
                <a:gd name="connsiteX9" fmla="*/ 643481 w 2398160"/>
                <a:gd name="connsiteY9" fmla="*/ 953306 h 2293892"/>
                <a:gd name="connsiteX10" fmla="*/ 1072469 w 2398160"/>
                <a:gd name="connsiteY10" fmla="*/ 777540 h 2293892"/>
                <a:gd name="connsiteX11" fmla="*/ 1102260 w 2398160"/>
                <a:gd name="connsiteY11" fmla="*/ 777540 h 2293892"/>
                <a:gd name="connsiteX12" fmla="*/ 1468687 w 2398160"/>
                <a:gd name="connsiteY12" fmla="*/ 789456 h 2293892"/>
                <a:gd name="connsiteX13" fmla="*/ 1659348 w 2398160"/>
                <a:gd name="connsiteY13" fmla="*/ 795415 h 2293892"/>
                <a:gd name="connsiteX14" fmla="*/ 1665306 w 2398160"/>
                <a:gd name="connsiteY14" fmla="*/ 986076 h 2293892"/>
                <a:gd name="connsiteX15" fmla="*/ 1674243 w 2398160"/>
                <a:gd name="connsiteY15" fmla="*/ 1352503 h 2293892"/>
                <a:gd name="connsiteX16" fmla="*/ 1674243 w 2398160"/>
                <a:gd name="connsiteY16" fmla="*/ 1382294 h 2293892"/>
                <a:gd name="connsiteX17" fmla="*/ 1495498 w 2398160"/>
                <a:gd name="connsiteY17" fmla="*/ 1805323 h 2293892"/>
                <a:gd name="connsiteX18" fmla="*/ 1483582 w 2398160"/>
                <a:gd name="connsiteY18" fmla="*/ 1415064 h 2293892"/>
                <a:gd name="connsiteX19" fmla="*/ 1045657 w 2398160"/>
                <a:gd name="connsiteY19" fmla="*/ 1820219 h 2293892"/>
                <a:gd name="connsiteX20" fmla="*/ 1012887 w 2398160"/>
                <a:gd name="connsiteY20" fmla="*/ 1820219 h 2293892"/>
                <a:gd name="connsiteX21" fmla="*/ 607732 w 2398160"/>
                <a:gd name="connsiteY21" fmla="*/ 1349524 h 2293892"/>
                <a:gd name="connsiteX22" fmla="*/ 1045657 w 2398160"/>
                <a:gd name="connsiteY22" fmla="*/ 944369 h 2293892"/>
                <a:gd name="connsiteX23" fmla="*/ 1045657 w 2398160"/>
                <a:gd name="connsiteY23" fmla="*/ 944369 h 2293892"/>
                <a:gd name="connsiteX24" fmla="*/ 1045657 w 2398160"/>
                <a:gd name="connsiteY24" fmla="*/ 1063532 h 2293892"/>
                <a:gd name="connsiteX25" fmla="*/ 726896 w 2398160"/>
                <a:gd name="connsiteY25" fmla="*/ 1358461 h 2293892"/>
                <a:gd name="connsiteX26" fmla="*/ 804352 w 2398160"/>
                <a:gd name="connsiteY26" fmla="*/ 1590829 h 2293892"/>
                <a:gd name="connsiteX27" fmla="*/ 1021825 w 2398160"/>
                <a:gd name="connsiteY27" fmla="*/ 1701055 h 2293892"/>
                <a:gd name="connsiteX28" fmla="*/ 1045657 w 2398160"/>
                <a:gd name="connsiteY28" fmla="*/ 1701055 h 2293892"/>
                <a:gd name="connsiteX29" fmla="*/ 1364419 w 2398160"/>
                <a:gd name="connsiteY29" fmla="*/ 1406126 h 2293892"/>
                <a:gd name="connsiteX30" fmla="*/ 1286963 w 2398160"/>
                <a:gd name="connsiteY30" fmla="*/ 1173758 h 2293892"/>
                <a:gd name="connsiteX31" fmla="*/ 1069490 w 2398160"/>
                <a:gd name="connsiteY31" fmla="*/ 1063532 h 2293892"/>
                <a:gd name="connsiteX32" fmla="*/ 1045657 w 2398160"/>
                <a:gd name="connsiteY32" fmla="*/ 1063532 h 2293892"/>
                <a:gd name="connsiteX33" fmla="*/ 1045657 w 2398160"/>
                <a:gd name="connsiteY33" fmla="*/ 944369 h 2293892"/>
                <a:gd name="connsiteX34" fmla="*/ 1078427 w 2398160"/>
                <a:gd name="connsiteY34" fmla="*/ 944369 h 2293892"/>
                <a:gd name="connsiteX35" fmla="*/ 1483582 w 2398160"/>
                <a:gd name="connsiteY35" fmla="*/ 1415064 h 2293892"/>
                <a:gd name="connsiteX36" fmla="*/ 1045657 w 2398160"/>
                <a:gd name="connsiteY36" fmla="*/ 944369 h 2293892"/>
                <a:gd name="connsiteX37" fmla="*/ 1045657 w 2398160"/>
                <a:gd name="connsiteY37" fmla="*/ 944369 h 2293892"/>
                <a:gd name="connsiteX38" fmla="*/ 1045657 w 2398160"/>
                <a:gd name="connsiteY38" fmla="*/ 944369 h 2293892"/>
                <a:gd name="connsiteX39" fmla="*/ 1045657 w 2398160"/>
                <a:gd name="connsiteY39" fmla="*/ 944369 h 2293892"/>
                <a:gd name="connsiteX40" fmla="*/ 0 w 2398160"/>
                <a:gd name="connsiteY40" fmla="*/ 417071 h 2293892"/>
                <a:gd name="connsiteX41" fmla="*/ 119163 w 2398160"/>
                <a:gd name="connsiteY41" fmla="*/ 297908 h 2293892"/>
                <a:gd name="connsiteX42" fmla="*/ 238326 w 2398160"/>
                <a:gd name="connsiteY42" fmla="*/ 417071 h 2293892"/>
                <a:gd name="connsiteX43" fmla="*/ 119163 w 2398160"/>
                <a:gd name="connsiteY43" fmla="*/ 536235 h 2293892"/>
                <a:gd name="connsiteX44" fmla="*/ 0 w 2398160"/>
                <a:gd name="connsiteY44" fmla="*/ 417071 h 2293892"/>
                <a:gd name="connsiteX45" fmla="*/ 923515 w 2398160"/>
                <a:gd name="connsiteY45" fmla="*/ 119163 h 2293892"/>
                <a:gd name="connsiteX46" fmla="*/ 1042678 w 2398160"/>
                <a:gd name="connsiteY46" fmla="*/ 0 h 2293892"/>
                <a:gd name="connsiteX47" fmla="*/ 1161841 w 2398160"/>
                <a:gd name="connsiteY47" fmla="*/ 119163 h 2293892"/>
                <a:gd name="connsiteX48" fmla="*/ 1042678 w 2398160"/>
                <a:gd name="connsiteY48" fmla="*/ 238326 h 2293892"/>
                <a:gd name="connsiteX49" fmla="*/ 923515 w 2398160"/>
                <a:gd name="connsiteY49" fmla="*/ 119163 h 2293892"/>
                <a:gd name="connsiteX50" fmla="*/ 1876821 w 2398160"/>
                <a:gd name="connsiteY50" fmla="*/ 417071 h 2293892"/>
                <a:gd name="connsiteX51" fmla="*/ 1995984 w 2398160"/>
                <a:gd name="connsiteY51" fmla="*/ 297908 h 2293892"/>
                <a:gd name="connsiteX52" fmla="*/ 2115147 w 2398160"/>
                <a:gd name="connsiteY52" fmla="*/ 417071 h 2293892"/>
                <a:gd name="connsiteX53" fmla="*/ 1995984 w 2398160"/>
                <a:gd name="connsiteY53" fmla="*/ 536235 h 2293892"/>
                <a:gd name="connsiteX54" fmla="*/ 1876821 w 2398160"/>
                <a:gd name="connsiteY54" fmla="*/ 417071 h 2293892"/>
                <a:gd name="connsiteX55" fmla="*/ 2398160 w 2398160"/>
                <a:gd name="connsiteY55" fmla="*/ 1355482 h 2293892"/>
                <a:gd name="connsiteX56" fmla="*/ 2278997 w 2398160"/>
                <a:gd name="connsiteY56" fmla="*/ 1474645 h 2293892"/>
                <a:gd name="connsiteX57" fmla="*/ 2159834 w 2398160"/>
                <a:gd name="connsiteY57" fmla="*/ 1355482 h 2293892"/>
                <a:gd name="connsiteX58" fmla="*/ 2278997 w 2398160"/>
                <a:gd name="connsiteY58" fmla="*/ 1236319 h 2293892"/>
                <a:gd name="connsiteX59" fmla="*/ 2398160 w 2398160"/>
                <a:gd name="connsiteY59" fmla="*/ 1355482 h 2293892"/>
                <a:gd name="connsiteX60" fmla="*/ 2130043 w 2398160"/>
                <a:gd name="connsiteY60" fmla="*/ 2278997 h 2293892"/>
                <a:gd name="connsiteX61" fmla="*/ 1891716 w 2398160"/>
                <a:gd name="connsiteY61" fmla="*/ 2278997 h 2293892"/>
                <a:gd name="connsiteX62" fmla="*/ 2010879 w 2398160"/>
                <a:gd name="connsiteY62" fmla="*/ 2159834 h 2293892"/>
                <a:gd name="connsiteX63" fmla="*/ 2130043 w 2398160"/>
                <a:gd name="connsiteY63" fmla="*/ 2278997 h 2293892"/>
                <a:gd name="connsiteX0" fmla="*/ 1072469 w 2398160"/>
                <a:gd name="connsiteY0" fmla="*/ 667314 h 2278997"/>
                <a:gd name="connsiteX1" fmla="*/ 563046 w 2398160"/>
                <a:gd name="connsiteY1" fmla="*/ 875850 h 2278997"/>
                <a:gd name="connsiteX2" fmla="*/ 560067 w 2398160"/>
                <a:gd name="connsiteY2" fmla="*/ 1882779 h 2278997"/>
                <a:gd name="connsiteX3" fmla="*/ 1569975 w 2398160"/>
                <a:gd name="connsiteY3" fmla="*/ 1882779 h 2278997"/>
                <a:gd name="connsiteX4" fmla="*/ 1781490 w 2398160"/>
                <a:gd name="connsiteY4" fmla="*/ 1376336 h 2278997"/>
                <a:gd name="connsiteX5" fmla="*/ 1763616 w 2398160"/>
                <a:gd name="connsiteY5" fmla="*/ 685189 h 2278997"/>
                <a:gd name="connsiteX6" fmla="*/ 1072469 w 2398160"/>
                <a:gd name="connsiteY6" fmla="*/ 667314 h 2278997"/>
                <a:gd name="connsiteX7" fmla="*/ 1495498 w 2398160"/>
                <a:gd name="connsiteY7" fmla="*/ 1805323 h 2278997"/>
                <a:gd name="connsiteX8" fmla="*/ 640502 w 2398160"/>
                <a:gd name="connsiteY8" fmla="*/ 1805323 h 2278997"/>
                <a:gd name="connsiteX9" fmla="*/ 643481 w 2398160"/>
                <a:gd name="connsiteY9" fmla="*/ 953306 h 2278997"/>
                <a:gd name="connsiteX10" fmla="*/ 1072469 w 2398160"/>
                <a:gd name="connsiteY10" fmla="*/ 777540 h 2278997"/>
                <a:gd name="connsiteX11" fmla="*/ 1102260 w 2398160"/>
                <a:gd name="connsiteY11" fmla="*/ 777540 h 2278997"/>
                <a:gd name="connsiteX12" fmla="*/ 1468687 w 2398160"/>
                <a:gd name="connsiteY12" fmla="*/ 789456 h 2278997"/>
                <a:gd name="connsiteX13" fmla="*/ 1659348 w 2398160"/>
                <a:gd name="connsiteY13" fmla="*/ 795415 h 2278997"/>
                <a:gd name="connsiteX14" fmla="*/ 1665306 w 2398160"/>
                <a:gd name="connsiteY14" fmla="*/ 986076 h 2278997"/>
                <a:gd name="connsiteX15" fmla="*/ 1674243 w 2398160"/>
                <a:gd name="connsiteY15" fmla="*/ 1352503 h 2278997"/>
                <a:gd name="connsiteX16" fmla="*/ 1674243 w 2398160"/>
                <a:gd name="connsiteY16" fmla="*/ 1382294 h 2278997"/>
                <a:gd name="connsiteX17" fmla="*/ 1495498 w 2398160"/>
                <a:gd name="connsiteY17" fmla="*/ 1805323 h 2278997"/>
                <a:gd name="connsiteX18" fmla="*/ 1483582 w 2398160"/>
                <a:gd name="connsiteY18" fmla="*/ 1415064 h 2278997"/>
                <a:gd name="connsiteX19" fmla="*/ 1045657 w 2398160"/>
                <a:gd name="connsiteY19" fmla="*/ 1820219 h 2278997"/>
                <a:gd name="connsiteX20" fmla="*/ 1012887 w 2398160"/>
                <a:gd name="connsiteY20" fmla="*/ 1820219 h 2278997"/>
                <a:gd name="connsiteX21" fmla="*/ 607732 w 2398160"/>
                <a:gd name="connsiteY21" fmla="*/ 1349524 h 2278997"/>
                <a:gd name="connsiteX22" fmla="*/ 1045657 w 2398160"/>
                <a:gd name="connsiteY22" fmla="*/ 944369 h 2278997"/>
                <a:gd name="connsiteX23" fmla="*/ 1045657 w 2398160"/>
                <a:gd name="connsiteY23" fmla="*/ 944369 h 2278997"/>
                <a:gd name="connsiteX24" fmla="*/ 1045657 w 2398160"/>
                <a:gd name="connsiteY24" fmla="*/ 1063532 h 2278997"/>
                <a:gd name="connsiteX25" fmla="*/ 726896 w 2398160"/>
                <a:gd name="connsiteY25" fmla="*/ 1358461 h 2278997"/>
                <a:gd name="connsiteX26" fmla="*/ 804352 w 2398160"/>
                <a:gd name="connsiteY26" fmla="*/ 1590829 h 2278997"/>
                <a:gd name="connsiteX27" fmla="*/ 1021825 w 2398160"/>
                <a:gd name="connsiteY27" fmla="*/ 1701055 h 2278997"/>
                <a:gd name="connsiteX28" fmla="*/ 1045657 w 2398160"/>
                <a:gd name="connsiteY28" fmla="*/ 1701055 h 2278997"/>
                <a:gd name="connsiteX29" fmla="*/ 1364419 w 2398160"/>
                <a:gd name="connsiteY29" fmla="*/ 1406126 h 2278997"/>
                <a:gd name="connsiteX30" fmla="*/ 1286963 w 2398160"/>
                <a:gd name="connsiteY30" fmla="*/ 1173758 h 2278997"/>
                <a:gd name="connsiteX31" fmla="*/ 1069490 w 2398160"/>
                <a:gd name="connsiteY31" fmla="*/ 1063532 h 2278997"/>
                <a:gd name="connsiteX32" fmla="*/ 1045657 w 2398160"/>
                <a:gd name="connsiteY32" fmla="*/ 1063532 h 2278997"/>
                <a:gd name="connsiteX33" fmla="*/ 1045657 w 2398160"/>
                <a:gd name="connsiteY33" fmla="*/ 944369 h 2278997"/>
                <a:gd name="connsiteX34" fmla="*/ 1078427 w 2398160"/>
                <a:gd name="connsiteY34" fmla="*/ 944369 h 2278997"/>
                <a:gd name="connsiteX35" fmla="*/ 1483582 w 2398160"/>
                <a:gd name="connsiteY35" fmla="*/ 1415064 h 2278997"/>
                <a:gd name="connsiteX36" fmla="*/ 1045657 w 2398160"/>
                <a:gd name="connsiteY36" fmla="*/ 944369 h 2278997"/>
                <a:gd name="connsiteX37" fmla="*/ 1045657 w 2398160"/>
                <a:gd name="connsiteY37" fmla="*/ 944369 h 2278997"/>
                <a:gd name="connsiteX38" fmla="*/ 1045657 w 2398160"/>
                <a:gd name="connsiteY38" fmla="*/ 944369 h 2278997"/>
                <a:gd name="connsiteX39" fmla="*/ 1045657 w 2398160"/>
                <a:gd name="connsiteY39" fmla="*/ 944369 h 2278997"/>
                <a:gd name="connsiteX40" fmla="*/ 0 w 2398160"/>
                <a:gd name="connsiteY40" fmla="*/ 417071 h 2278997"/>
                <a:gd name="connsiteX41" fmla="*/ 119163 w 2398160"/>
                <a:gd name="connsiteY41" fmla="*/ 297908 h 2278997"/>
                <a:gd name="connsiteX42" fmla="*/ 238326 w 2398160"/>
                <a:gd name="connsiteY42" fmla="*/ 417071 h 2278997"/>
                <a:gd name="connsiteX43" fmla="*/ 119163 w 2398160"/>
                <a:gd name="connsiteY43" fmla="*/ 536235 h 2278997"/>
                <a:gd name="connsiteX44" fmla="*/ 0 w 2398160"/>
                <a:gd name="connsiteY44" fmla="*/ 417071 h 2278997"/>
                <a:gd name="connsiteX45" fmla="*/ 923515 w 2398160"/>
                <a:gd name="connsiteY45" fmla="*/ 119163 h 2278997"/>
                <a:gd name="connsiteX46" fmla="*/ 1042678 w 2398160"/>
                <a:gd name="connsiteY46" fmla="*/ 0 h 2278997"/>
                <a:gd name="connsiteX47" fmla="*/ 1161841 w 2398160"/>
                <a:gd name="connsiteY47" fmla="*/ 119163 h 2278997"/>
                <a:gd name="connsiteX48" fmla="*/ 1042678 w 2398160"/>
                <a:gd name="connsiteY48" fmla="*/ 238326 h 2278997"/>
                <a:gd name="connsiteX49" fmla="*/ 923515 w 2398160"/>
                <a:gd name="connsiteY49" fmla="*/ 119163 h 2278997"/>
                <a:gd name="connsiteX50" fmla="*/ 1876821 w 2398160"/>
                <a:gd name="connsiteY50" fmla="*/ 417071 h 2278997"/>
                <a:gd name="connsiteX51" fmla="*/ 1995984 w 2398160"/>
                <a:gd name="connsiteY51" fmla="*/ 297908 h 2278997"/>
                <a:gd name="connsiteX52" fmla="*/ 2115147 w 2398160"/>
                <a:gd name="connsiteY52" fmla="*/ 417071 h 2278997"/>
                <a:gd name="connsiteX53" fmla="*/ 1995984 w 2398160"/>
                <a:gd name="connsiteY53" fmla="*/ 536235 h 2278997"/>
                <a:gd name="connsiteX54" fmla="*/ 1876821 w 2398160"/>
                <a:gd name="connsiteY54" fmla="*/ 417071 h 2278997"/>
                <a:gd name="connsiteX55" fmla="*/ 2398160 w 2398160"/>
                <a:gd name="connsiteY55" fmla="*/ 1355482 h 2278997"/>
                <a:gd name="connsiteX56" fmla="*/ 2278997 w 2398160"/>
                <a:gd name="connsiteY56" fmla="*/ 1474645 h 2278997"/>
                <a:gd name="connsiteX57" fmla="*/ 2159834 w 2398160"/>
                <a:gd name="connsiteY57" fmla="*/ 1355482 h 2278997"/>
                <a:gd name="connsiteX58" fmla="*/ 2278997 w 2398160"/>
                <a:gd name="connsiteY58" fmla="*/ 1236319 h 2278997"/>
                <a:gd name="connsiteX59" fmla="*/ 2398160 w 2398160"/>
                <a:gd name="connsiteY59" fmla="*/ 1355482 h 2278997"/>
                <a:gd name="connsiteX60" fmla="*/ 2130043 w 2398160"/>
                <a:gd name="connsiteY60" fmla="*/ 2278997 h 2278997"/>
                <a:gd name="connsiteX61" fmla="*/ 2010879 w 2398160"/>
                <a:gd name="connsiteY61" fmla="*/ 2159834 h 2278997"/>
                <a:gd name="connsiteX62" fmla="*/ 2130043 w 2398160"/>
                <a:gd name="connsiteY62" fmla="*/ 2278997 h 2278997"/>
                <a:gd name="connsiteX0" fmla="*/ 1072469 w 2398160"/>
                <a:gd name="connsiteY0" fmla="*/ 667314 h 2090570"/>
                <a:gd name="connsiteX1" fmla="*/ 563046 w 2398160"/>
                <a:gd name="connsiteY1" fmla="*/ 875850 h 2090570"/>
                <a:gd name="connsiteX2" fmla="*/ 560067 w 2398160"/>
                <a:gd name="connsiteY2" fmla="*/ 1882779 h 2090570"/>
                <a:gd name="connsiteX3" fmla="*/ 1569975 w 2398160"/>
                <a:gd name="connsiteY3" fmla="*/ 1882779 h 2090570"/>
                <a:gd name="connsiteX4" fmla="*/ 1781490 w 2398160"/>
                <a:gd name="connsiteY4" fmla="*/ 1376336 h 2090570"/>
                <a:gd name="connsiteX5" fmla="*/ 1763616 w 2398160"/>
                <a:gd name="connsiteY5" fmla="*/ 685189 h 2090570"/>
                <a:gd name="connsiteX6" fmla="*/ 1072469 w 2398160"/>
                <a:gd name="connsiteY6" fmla="*/ 667314 h 2090570"/>
                <a:gd name="connsiteX7" fmla="*/ 1495498 w 2398160"/>
                <a:gd name="connsiteY7" fmla="*/ 1805323 h 2090570"/>
                <a:gd name="connsiteX8" fmla="*/ 640502 w 2398160"/>
                <a:gd name="connsiteY8" fmla="*/ 1805323 h 2090570"/>
                <a:gd name="connsiteX9" fmla="*/ 643481 w 2398160"/>
                <a:gd name="connsiteY9" fmla="*/ 953306 h 2090570"/>
                <a:gd name="connsiteX10" fmla="*/ 1072469 w 2398160"/>
                <a:gd name="connsiteY10" fmla="*/ 777540 h 2090570"/>
                <a:gd name="connsiteX11" fmla="*/ 1102260 w 2398160"/>
                <a:gd name="connsiteY11" fmla="*/ 777540 h 2090570"/>
                <a:gd name="connsiteX12" fmla="*/ 1468687 w 2398160"/>
                <a:gd name="connsiteY12" fmla="*/ 789456 h 2090570"/>
                <a:gd name="connsiteX13" fmla="*/ 1659348 w 2398160"/>
                <a:gd name="connsiteY13" fmla="*/ 795415 h 2090570"/>
                <a:gd name="connsiteX14" fmla="*/ 1665306 w 2398160"/>
                <a:gd name="connsiteY14" fmla="*/ 986076 h 2090570"/>
                <a:gd name="connsiteX15" fmla="*/ 1674243 w 2398160"/>
                <a:gd name="connsiteY15" fmla="*/ 1352503 h 2090570"/>
                <a:gd name="connsiteX16" fmla="*/ 1674243 w 2398160"/>
                <a:gd name="connsiteY16" fmla="*/ 1382294 h 2090570"/>
                <a:gd name="connsiteX17" fmla="*/ 1495498 w 2398160"/>
                <a:gd name="connsiteY17" fmla="*/ 1805323 h 2090570"/>
                <a:gd name="connsiteX18" fmla="*/ 1483582 w 2398160"/>
                <a:gd name="connsiteY18" fmla="*/ 1415064 h 2090570"/>
                <a:gd name="connsiteX19" fmla="*/ 1045657 w 2398160"/>
                <a:gd name="connsiteY19" fmla="*/ 1820219 h 2090570"/>
                <a:gd name="connsiteX20" fmla="*/ 1012887 w 2398160"/>
                <a:gd name="connsiteY20" fmla="*/ 1820219 h 2090570"/>
                <a:gd name="connsiteX21" fmla="*/ 607732 w 2398160"/>
                <a:gd name="connsiteY21" fmla="*/ 1349524 h 2090570"/>
                <a:gd name="connsiteX22" fmla="*/ 1045657 w 2398160"/>
                <a:gd name="connsiteY22" fmla="*/ 944369 h 2090570"/>
                <a:gd name="connsiteX23" fmla="*/ 1045657 w 2398160"/>
                <a:gd name="connsiteY23" fmla="*/ 944369 h 2090570"/>
                <a:gd name="connsiteX24" fmla="*/ 1045657 w 2398160"/>
                <a:gd name="connsiteY24" fmla="*/ 1063532 h 2090570"/>
                <a:gd name="connsiteX25" fmla="*/ 726896 w 2398160"/>
                <a:gd name="connsiteY25" fmla="*/ 1358461 h 2090570"/>
                <a:gd name="connsiteX26" fmla="*/ 804352 w 2398160"/>
                <a:gd name="connsiteY26" fmla="*/ 1590829 h 2090570"/>
                <a:gd name="connsiteX27" fmla="*/ 1021825 w 2398160"/>
                <a:gd name="connsiteY27" fmla="*/ 1701055 h 2090570"/>
                <a:gd name="connsiteX28" fmla="*/ 1045657 w 2398160"/>
                <a:gd name="connsiteY28" fmla="*/ 1701055 h 2090570"/>
                <a:gd name="connsiteX29" fmla="*/ 1364419 w 2398160"/>
                <a:gd name="connsiteY29" fmla="*/ 1406126 h 2090570"/>
                <a:gd name="connsiteX30" fmla="*/ 1286963 w 2398160"/>
                <a:gd name="connsiteY30" fmla="*/ 1173758 h 2090570"/>
                <a:gd name="connsiteX31" fmla="*/ 1069490 w 2398160"/>
                <a:gd name="connsiteY31" fmla="*/ 1063532 h 2090570"/>
                <a:gd name="connsiteX32" fmla="*/ 1045657 w 2398160"/>
                <a:gd name="connsiteY32" fmla="*/ 1063532 h 2090570"/>
                <a:gd name="connsiteX33" fmla="*/ 1045657 w 2398160"/>
                <a:gd name="connsiteY33" fmla="*/ 944369 h 2090570"/>
                <a:gd name="connsiteX34" fmla="*/ 1078427 w 2398160"/>
                <a:gd name="connsiteY34" fmla="*/ 944369 h 2090570"/>
                <a:gd name="connsiteX35" fmla="*/ 1483582 w 2398160"/>
                <a:gd name="connsiteY35" fmla="*/ 1415064 h 2090570"/>
                <a:gd name="connsiteX36" fmla="*/ 1045657 w 2398160"/>
                <a:gd name="connsiteY36" fmla="*/ 944369 h 2090570"/>
                <a:gd name="connsiteX37" fmla="*/ 1045657 w 2398160"/>
                <a:gd name="connsiteY37" fmla="*/ 944369 h 2090570"/>
                <a:gd name="connsiteX38" fmla="*/ 1045657 w 2398160"/>
                <a:gd name="connsiteY38" fmla="*/ 944369 h 2090570"/>
                <a:gd name="connsiteX39" fmla="*/ 1045657 w 2398160"/>
                <a:gd name="connsiteY39" fmla="*/ 944369 h 2090570"/>
                <a:gd name="connsiteX40" fmla="*/ 0 w 2398160"/>
                <a:gd name="connsiteY40" fmla="*/ 417071 h 2090570"/>
                <a:gd name="connsiteX41" fmla="*/ 119163 w 2398160"/>
                <a:gd name="connsiteY41" fmla="*/ 297908 h 2090570"/>
                <a:gd name="connsiteX42" fmla="*/ 238326 w 2398160"/>
                <a:gd name="connsiteY42" fmla="*/ 417071 h 2090570"/>
                <a:gd name="connsiteX43" fmla="*/ 119163 w 2398160"/>
                <a:gd name="connsiteY43" fmla="*/ 536235 h 2090570"/>
                <a:gd name="connsiteX44" fmla="*/ 0 w 2398160"/>
                <a:gd name="connsiteY44" fmla="*/ 417071 h 2090570"/>
                <a:gd name="connsiteX45" fmla="*/ 923515 w 2398160"/>
                <a:gd name="connsiteY45" fmla="*/ 119163 h 2090570"/>
                <a:gd name="connsiteX46" fmla="*/ 1042678 w 2398160"/>
                <a:gd name="connsiteY46" fmla="*/ 0 h 2090570"/>
                <a:gd name="connsiteX47" fmla="*/ 1161841 w 2398160"/>
                <a:gd name="connsiteY47" fmla="*/ 119163 h 2090570"/>
                <a:gd name="connsiteX48" fmla="*/ 1042678 w 2398160"/>
                <a:gd name="connsiteY48" fmla="*/ 238326 h 2090570"/>
                <a:gd name="connsiteX49" fmla="*/ 923515 w 2398160"/>
                <a:gd name="connsiteY49" fmla="*/ 119163 h 2090570"/>
                <a:gd name="connsiteX50" fmla="*/ 1876821 w 2398160"/>
                <a:gd name="connsiteY50" fmla="*/ 417071 h 2090570"/>
                <a:gd name="connsiteX51" fmla="*/ 1995984 w 2398160"/>
                <a:gd name="connsiteY51" fmla="*/ 297908 h 2090570"/>
                <a:gd name="connsiteX52" fmla="*/ 2115147 w 2398160"/>
                <a:gd name="connsiteY52" fmla="*/ 417071 h 2090570"/>
                <a:gd name="connsiteX53" fmla="*/ 1995984 w 2398160"/>
                <a:gd name="connsiteY53" fmla="*/ 536235 h 2090570"/>
                <a:gd name="connsiteX54" fmla="*/ 1876821 w 2398160"/>
                <a:gd name="connsiteY54" fmla="*/ 417071 h 2090570"/>
                <a:gd name="connsiteX55" fmla="*/ 2398160 w 2398160"/>
                <a:gd name="connsiteY55" fmla="*/ 1355482 h 2090570"/>
                <a:gd name="connsiteX56" fmla="*/ 2278997 w 2398160"/>
                <a:gd name="connsiteY56" fmla="*/ 1474645 h 2090570"/>
                <a:gd name="connsiteX57" fmla="*/ 2159834 w 2398160"/>
                <a:gd name="connsiteY57" fmla="*/ 1355482 h 2090570"/>
                <a:gd name="connsiteX58" fmla="*/ 2278997 w 2398160"/>
                <a:gd name="connsiteY58" fmla="*/ 1236319 h 2090570"/>
                <a:gd name="connsiteX59" fmla="*/ 2398160 w 2398160"/>
                <a:gd name="connsiteY59" fmla="*/ 1355482 h 2090570"/>
                <a:gd name="connsiteX0" fmla="*/ 1072469 w 2293892"/>
                <a:gd name="connsiteY0" fmla="*/ 667314 h 2090570"/>
                <a:gd name="connsiteX1" fmla="*/ 563046 w 2293892"/>
                <a:gd name="connsiteY1" fmla="*/ 875850 h 2090570"/>
                <a:gd name="connsiteX2" fmla="*/ 560067 w 2293892"/>
                <a:gd name="connsiteY2" fmla="*/ 1882779 h 2090570"/>
                <a:gd name="connsiteX3" fmla="*/ 1569975 w 2293892"/>
                <a:gd name="connsiteY3" fmla="*/ 1882779 h 2090570"/>
                <a:gd name="connsiteX4" fmla="*/ 1781490 w 2293892"/>
                <a:gd name="connsiteY4" fmla="*/ 1376336 h 2090570"/>
                <a:gd name="connsiteX5" fmla="*/ 1763616 w 2293892"/>
                <a:gd name="connsiteY5" fmla="*/ 685189 h 2090570"/>
                <a:gd name="connsiteX6" fmla="*/ 1072469 w 2293892"/>
                <a:gd name="connsiteY6" fmla="*/ 667314 h 2090570"/>
                <a:gd name="connsiteX7" fmla="*/ 1495498 w 2293892"/>
                <a:gd name="connsiteY7" fmla="*/ 1805323 h 2090570"/>
                <a:gd name="connsiteX8" fmla="*/ 640502 w 2293892"/>
                <a:gd name="connsiteY8" fmla="*/ 1805323 h 2090570"/>
                <a:gd name="connsiteX9" fmla="*/ 643481 w 2293892"/>
                <a:gd name="connsiteY9" fmla="*/ 953306 h 2090570"/>
                <a:gd name="connsiteX10" fmla="*/ 1072469 w 2293892"/>
                <a:gd name="connsiteY10" fmla="*/ 777540 h 2090570"/>
                <a:gd name="connsiteX11" fmla="*/ 1102260 w 2293892"/>
                <a:gd name="connsiteY11" fmla="*/ 777540 h 2090570"/>
                <a:gd name="connsiteX12" fmla="*/ 1468687 w 2293892"/>
                <a:gd name="connsiteY12" fmla="*/ 789456 h 2090570"/>
                <a:gd name="connsiteX13" fmla="*/ 1659348 w 2293892"/>
                <a:gd name="connsiteY13" fmla="*/ 795415 h 2090570"/>
                <a:gd name="connsiteX14" fmla="*/ 1665306 w 2293892"/>
                <a:gd name="connsiteY14" fmla="*/ 986076 h 2090570"/>
                <a:gd name="connsiteX15" fmla="*/ 1674243 w 2293892"/>
                <a:gd name="connsiteY15" fmla="*/ 1352503 h 2090570"/>
                <a:gd name="connsiteX16" fmla="*/ 1674243 w 2293892"/>
                <a:gd name="connsiteY16" fmla="*/ 1382294 h 2090570"/>
                <a:gd name="connsiteX17" fmla="*/ 1495498 w 2293892"/>
                <a:gd name="connsiteY17" fmla="*/ 1805323 h 2090570"/>
                <a:gd name="connsiteX18" fmla="*/ 1483582 w 2293892"/>
                <a:gd name="connsiteY18" fmla="*/ 1415064 h 2090570"/>
                <a:gd name="connsiteX19" fmla="*/ 1045657 w 2293892"/>
                <a:gd name="connsiteY19" fmla="*/ 1820219 h 2090570"/>
                <a:gd name="connsiteX20" fmla="*/ 1012887 w 2293892"/>
                <a:gd name="connsiteY20" fmla="*/ 1820219 h 2090570"/>
                <a:gd name="connsiteX21" fmla="*/ 607732 w 2293892"/>
                <a:gd name="connsiteY21" fmla="*/ 1349524 h 2090570"/>
                <a:gd name="connsiteX22" fmla="*/ 1045657 w 2293892"/>
                <a:gd name="connsiteY22" fmla="*/ 944369 h 2090570"/>
                <a:gd name="connsiteX23" fmla="*/ 1045657 w 2293892"/>
                <a:gd name="connsiteY23" fmla="*/ 944369 h 2090570"/>
                <a:gd name="connsiteX24" fmla="*/ 1045657 w 2293892"/>
                <a:gd name="connsiteY24" fmla="*/ 1063532 h 2090570"/>
                <a:gd name="connsiteX25" fmla="*/ 726896 w 2293892"/>
                <a:gd name="connsiteY25" fmla="*/ 1358461 h 2090570"/>
                <a:gd name="connsiteX26" fmla="*/ 804352 w 2293892"/>
                <a:gd name="connsiteY26" fmla="*/ 1590829 h 2090570"/>
                <a:gd name="connsiteX27" fmla="*/ 1021825 w 2293892"/>
                <a:gd name="connsiteY27" fmla="*/ 1701055 h 2090570"/>
                <a:gd name="connsiteX28" fmla="*/ 1045657 w 2293892"/>
                <a:gd name="connsiteY28" fmla="*/ 1701055 h 2090570"/>
                <a:gd name="connsiteX29" fmla="*/ 1364419 w 2293892"/>
                <a:gd name="connsiteY29" fmla="*/ 1406126 h 2090570"/>
                <a:gd name="connsiteX30" fmla="*/ 1286963 w 2293892"/>
                <a:gd name="connsiteY30" fmla="*/ 1173758 h 2090570"/>
                <a:gd name="connsiteX31" fmla="*/ 1069490 w 2293892"/>
                <a:gd name="connsiteY31" fmla="*/ 1063532 h 2090570"/>
                <a:gd name="connsiteX32" fmla="*/ 1045657 w 2293892"/>
                <a:gd name="connsiteY32" fmla="*/ 1063532 h 2090570"/>
                <a:gd name="connsiteX33" fmla="*/ 1045657 w 2293892"/>
                <a:gd name="connsiteY33" fmla="*/ 944369 h 2090570"/>
                <a:gd name="connsiteX34" fmla="*/ 1078427 w 2293892"/>
                <a:gd name="connsiteY34" fmla="*/ 944369 h 2090570"/>
                <a:gd name="connsiteX35" fmla="*/ 1483582 w 2293892"/>
                <a:gd name="connsiteY35" fmla="*/ 1415064 h 2090570"/>
                <a:gd name="connsiteX36" fmla="*/ 1045657 w 2293892"/>
                <a:gd name="connsiteY36" fmla="*/ 944369 h 2090570"/>
                <a:gd name="connsiteX37" fmla="*/ 1045657 w 2293892"/>
                <a:gd name="connsiteY37" fmla="*/ 944369 h 2090570"/>
                <a:gd name="connsiteX38" fmla="*/ 1045657 w 2293892"/>
                <a:gd name="connsiteY38" fmla="*/ 944369 h 2090570"/>
                <a:gd name="connsiteX39" fmla="*/ 1045657 w 2293892"/>
                <a:gd name="connsiteY39" fmla="*/ 944369 h 2090570"/>
                <a:gd name="connsiteX40" fmla="*/ 0 w 2293892"/>
                <a:gd name="connsiteY40" fmla="*/ 417071 h 2090570"/>
                <a:gd name="connsiteX41" fmla="*/ 119163 w 2293892"/>
                <a:gd name="connsiteY41" fmla="*/ 297908 h 2090570"/>
                <a:gd name="connsiteX42" fmla="*/ 238326 w 2293892"/>
                <a:gd name="connsiteY42" fmla="*/ 417071 h 2090570"/>
                <a:gd name="connsiteX43" fmla="*/ 119163 w 2293892"/>
                <a:gd name="connsiteY43" fmla="*/ 536235 h 2090570"/>
                <a:gd name="connsiteX44" fmla="*/ 0 w 2293892"/>
                <a:gd name="connsiteY44" fmla="*/ 417071 h 2090570"/>
                <a:gd name="connsiteX45" fmla="*/ 923515 w 2293892"/>
                <a:gd name="connsiteY45" fmla="*/ 119163 h 2090570"/>
                <a:gd name="connsiteX46" fmla="*/ 1042678 w 2293892"/>
                <a:gd name="connsiteY46" fmla="*/ 0 h 2090570"/>
                <a:gd name="connsiteX47" fmla="*/ 1161841 w 2293892"/>
                <a:gd name="connsiteY47" fmla="*/ 119163 h 2090570"/>
                <a:gd name="connsiteX48" fmla="*/ 1042678 w 2293892"/>
                <a:gd name="connsiteY48" fmla="*/ 238326 h 2090570"/>
                <a:gd name="connsiteX49" fmla="*/ 923515 w 2293892"/>
                <a:gd name="connsiteY49" fmla="*/ 119163 h 2090570"/>
                <a:gd name="connsiteX50" fmla="*/ 1876821 w 2293892"/>
                <a:gd name="connsiteY50" fmla="*/ 417071 h 2090570"/>
                <a:gd name="connsiteX51" fmla="*/ 1995984 w 2293892"/>
                <a:gd name="connsiteY51" fmla="*/ 297908 h 2090570"/>
                <a:gd name="connsiteX52" fmla="*/ 2115147 w 2293892"/>
                <a:gd name="connsiteY52" fmla="*/ 417071 h 2090570"/>
                <a:gd name="connsiteX53" fmla="*/ 1995984 w 2293892"/>
                <a:gd name="connsiteY53" fmla="*/ 536235 h 2090570"/>
                <a:gd name="connsiteX54" fmla="*/ 1876821 w 2293892"/>
                <a:gd name="connsiteY54" fmla="*/ 417071 h 2090570"/>
                <a:gd name="connsiteX55" fmla="*/ 2278997 w 2293892"/>
                <a:gd name="connsiteY55" fmla="*/ 1236319 h 2090570"/>
                <a:gd name="connsiteX56" fmla="*/ 2278997 w 2293892"/>
                <a:gd name="connsiteY56" fmla="*/ 1474645 h 2090570"/>
                <a:gd name="connsiteX57" fmla="*/ 2159834 w 2293892"/>
                <a:gd name="connsiteY57" fmla="*/ 1355482 h 2090570"/>
                <a:gd name="connsiteX58" fmla="*/ 2278997 w 2293892"/>
                <a:gd name="connsiteY58" fmla="*/ 1236319 h 2090570"/>
                <a:gd name="connsiteX0" fmla="*/ 1072469 w 2278997"/>
                <a:gd name="connsiteY0" fmla="*/ 667314 h 2090570"/>
                <a:gd name="connsiteX1" fmla="*/ 563046 w 2278997"/>
                <a:gd name="connsiteY1" fmla="*/ 875850 h 2090570"/>
                <a:gd name="connsiteX2" fmla="*/ 560067 w 2278997"/>
                <a:gd name="connsiteY2" fmla="*/ 1882779 h 2090570"/>
                <a:gd name="connsiteX3" fmla="*/ 1569975 w 2278997"/>
                <a:gd name="connsiteY3" fmla="*/ 1882779 h 2090570"/>
                <a:gd name="connsiteX4" fmla="*/ 1781490 w 2278997"/>
                <a:gd name="connsiteY4" fmla="*/ 1376336 h 2090570"/>
                <a:gd name="connsiteX5" fmla="*/ 1763616 w 2278997"/>
                <a:gd name="connsiteY5" fmla="*/ 685189 h 2090570"/>
                <a:gd name="connsiteX6" fmla="*/ 1072469 w 2278997"/>
                <a:gd name="connsiteY6" fmla="*/ 667314 h 2090570"/>
                <a:gd name="connsiteX7" fmla="*/ 1495498 w 2278997"/>
                <a:gd name="connsiteY7" fmla="*/ 1805323 h 2090570"/>
                <a:gd name="connsiteX8" fmla="*/ 640502 w 2278997"/>
                <a:gd name="connsiteY8" fmla="*/ 1805323 h 2090570"/>
                <a:gd name="connsiteX9" fmla="*/ 643481 w 2278997"/>
                <a:gd name="connsiteY9" fmla="*/ 953306 h 2090570"/>
                <a:gd name="connsiteX10" fmla="*/ 1072469 w 2278997"/>
                <a:gd name="connsiteY10" fmla="*/ 777540 h 2090570"/>
                <a:gd name="connsiteX11" fmla="*/ 1102260 w 2278997"/>
                <a:gd name="connsiteY11" fmla="*/ 777540 h 2090570"/>
                <a:gd name="connsiteX12" fmla="*/ 1468687 w 2278997"/>
                <a:gd name="connsiteY12" fmla="*/ 789456 h 2090570"/>
                <a:gd name="connsiteX13" fmla="*/ 1659348 w 2278997"/>
                <a:gd name="connsiteY13" fmla="*/ 795415 h 2090570"/>
                <a:gd name="connsiteX14" fmla="*/ 1665306 w 2278997"/>
                <a:gd name="connsiteY14" fmla="*/ 986076 h 2090570"/>
                <a:gd name="connsiteX15" fmla="*/ 1674243 w 2278997"/>
                <a:gd name="connsiteY15" fmla="*/ 1352503 h 2090570"/>
                <a:gd name="connsiteX16" fmla="*/ 1674243 w 2278997"/>
                <a:gd name="connsiteY16" fmla="*/ 1382294 h 2090570"/>
                <a:gd name="connsiteX17" fmla="*/ 1495498 w 2278997"/>
                <a:gd name="connsiteY17" fmla="*/ 1805323 h 2090570"/>
                <a:gd name="connsiteX18" fmla="*/ 1483582 w 2278997"/>
                <a:gd name="connsiteY18" fmla="*/ 1415064 h 2090570"/>
                <a:gd name="connsiteX19" fmla="*/ 1045657 w 2278997"/>
                <a:gd name="connsiteY19" fmla="*/ 1820219 h 2090570"/>
                <a:gd name="connsiteX20" fmla="*/ 1012887 w 2278997"/>
                <a:gd name="connsiteY20" fmla="*/ 1820219 h 2090570"/>
                <a:gd name="connsiteX21" fmla="*/ 607732 w 2278997"/>
                <a:gd name="connsiteY21" fmla="*/ 1349524 h 2090570"/>
                <a:gd name="connsiteX22" fmla="*/ 1045657 w 2278997"/>
                <a:gd name="connsiteY22" fmla="*/ 944369 h 2090570"/>
                <a:gd name="connsiteX23" fmla="*/ 1045657 w 2278997"/>
                <a:gd name="connsiteY23" fmla="*/ 944369 h 2090570"/>
                <a:gd name="connsiteX24" fmla="*/ 1045657 w 2278997"/>
                <a:gd name="connsiteY24" fmla="*/ 1063532 h 2090570"/>
                <a:gd name="connsiteX25" fmla="*/ 726896 w 2278997"/>
                <a:gd name="connsiteY25" fmla="*/ 1358461 h 2090570"/>
                <a:gd name="connsiteX26" fmla="*/ 804352 w 2278997"/>
                <a:gd name="connsiteY26" fmla="*/ 1590829 h 2090570"/>
                <a:gd name="connsiteX27" fmla="*/ 1021825 w 2278997"/>
                <a:gd name="connsiteY27" fmla="*/ 1701055 h 2090570"/>
                <a:gd name="connsiteX28" fmla="*/ 1045657 w 2278997"/>
                <a:gd name="connsiteY28" fmla="*/ 1701055 h 2090570"/>
                <a:gd name="connsiteX29" fmla="*/ 1364419 w 2278997"/>
                <a:gd name="connsiteY29" fmla="*/ 1406126 h 2090570"/>
                <a:gd name="connsiteX30" fmla="*/ 1286963 w 2278997"/>
                <a:gd name="connsiteY30" fmla="*/ 1173758 h 2090570"/>
                <a:gd name="connsiteX31" fmla="*/ 1069490 w 2278997"/>
                <a:gd name="connsiteY31" fmla="*/ 1063532 h 2090570"/>
                <a:gd name="connsiteX32" fmla="*/ 1045657 w 2278997"/>
                <a:gd name="connsiteY32" fmla="*/ 1063532 h 2090570"/>
                <a:gd name="connsiteX33" fmla="*/ 1045657 w 2278997"/>
                <a:gd name="connsiteY33" fmla="*/ 944369 h 2090570"/>
                <a:gd name="connsiteX34" fmla="*/ 1078427 w 2278997"/>
                <a:gd name="connsiteY34" fmla="*/ 944369 h 2090570"/>
                <a:gd name="connsiteX35" fmla="*/ 1483582 w 2278997"/>
                <a:gd name="connsiteY35" fmla="*/ 1415064 h 2090570"/>
                <a:gd name="connsiteX36" fmla="*/ 1045657 w 2278997"/>
                <a:gd name="connsiteY36" fmla="*/ 944369 h 2090570"/>
                <a:gd name="connsiteX37" fmla="*/ 1045657 w 2278997"/>
                <a:gd name="connsiteY37" fmla="*/ 944369 h 2090570"/>
                <a:gd name="connsiteX38" fmla="*/ 1045657 w 2278997"/>
                <a:gd name="connsiteY38" fmla="*/ 944369 h 2090570"/>
                <a:gd name="connsiteX39" fmla="*/ 1045657 w 2278997"/>
                <a:gd name="connsiteY39" fmla="*/ 944369 h 2090570"/>
                <a:gd name="connsiteX40" fmla="*/ 0 w 2278997"/>
                <a:gd name="connsiteY40" fmla="*/ 417071 h 2090570"/>
                <a:gd name="connsiteX41" fmla="*/ 119163 w 2278997"/>
                <a:gd name="connsiteY41" fmla="*/ 297908 h 2090570"/>
                <a:gd name="connsiteX42" fmla="*/ 238326 w 2278997"/>
                <a:gd name="connsiteY42" fmla="*/ 417071 h 2090570"/>
                <a:gd name="connsiteX43" fmla="*/ 119163 w 2278997"/>
                <a:gd name="connsiteY43" fmla="*/ 536235 h 2090570"/>
                <a:gd name="connsiteX44" fmla="*/ 0 w 2278997"/>
                <a:gd name="connsiteY44" fmla="*/ 417071 h 2090570"/>
                <a:gd name="connsiteX45" fmla="*/ 923515 w 2278997"/>
                <a:gd name="connsiteY45" fmla="*/ 119163 h 2090570"/>
                <a:gd name="connsiteX46" fmla="*/ 1042678 w 2278997"/>
                <a:gd name="connsiteY46" fmla="*/ 0 h 2090570"/>
                <a:gd name="connsiteX47" fmla="*/ 1161841 w 2278997"/>
                <a:gd name="connsiteY47" fmla="*/ 119163 h 2090570"/>
                <a:gd name="connsiteX48" fmla="*/ 1042678 w 2278997"/>
                <a:gd name="connsiteY48" fmla="*/ 238326 h 2090570"/>
                <a:gd name="connsiteX49" fmla="*/ 923515 w 2278997"/>
                <a:gd name="connsiteY49" fmla="*/ 119163 h 2090570"/>
                <a:gd name="connsiteX50" fmla="*/ 1876821 w 2278997"/>
                <a:gd name="connsiteY50" fmla="*/ 417071 h 2090570"/>
                <a:gd name="connsiteX51" fmla="*/ 1995984 w 2278997"/>
                <a:gd name="connsiteY51" fmla="*/ 297908 h 2090570"/>
                <a:gd name="connsiteX52" fmla="*/ 2115147 w 2278997"/>
                <a:gd name="connsiteY52" fmla="*/ 417071 h 2090570"/>
                <a:gd name="connsiteX53" fmla="*/ 1995984 w 2278997"/>
                <a:gd name="connsiteY53" fmla="*/ 536235 h 2090570"/>
                <a:gd name="connsiteX54" fmla="*/ 1876821 w 2278997"/>
                <a:gd name="connsiteY54" fmla="*/ 417071 h 2090570"/>
                <a:gd name="connsiteX55" fmla="*/ 2159834 w 2278997"/>
                <a:gd name="connsiteY55" fmla="*/ 1355482 h 2090570"/>
                <a:gd name="connsiteX56" fmla="*/ 2278997 w 2278997"/>
                <a:gd name="connsiteY56" fmla="*/ 1474645 h 2090570"/>
                <a:gd name="connsiteX57" fmla="*/ 2159834 w 2278997"/>
                <a:gd name="connsiteY57" fmla="*/ 1355482 h 2090570"/>
                <a:gd name="connsiteX0" fmla="*/ 1072469 w 2115147"/>
                <a:gd name="connsiteY0" fmla="*/ 667314 h 2090570"/>
                <a:gd name="connsiteX1" fmla="*/ 563046 w 2115147"/>
                <a:gd name="connsiteY1" fmla="*/ 875850 h 2090570"/>
                <a:gd name="connsiteX2" fmla="*/ 560067 w 2115147"/>
                <a:gd name="connsiteY2" fmla="*/ 1882779 h 2090570"/>
                <a:gd name="connsiteX3" fmla="*/ 1569975 w 2115147"/>
                <a:gd name="connsiteY3" fmla="*/ 1882779 h 2090570"/>
                <a:gd name="connsiteX4" fmla="*/ 1781490 w 2115147"/>
                <a:gd name="connsiteY4" fmla="*/ 1376336 h 2090570"/>
                <a:gd name="connsiteX5" fmla="*/ 1763616 w 2115147"/>
                <a:gd name="connsiteY5" fmla="*/ 685189 h 2090570"/>
                <a:gd name="connsiteX6" fmla="*/ 1072469 w 2115147"/>
                <a:gd name="connsiteY6" fmla="*/ 667314 h 2090570"/>
                <a:gd name="connsiteX7" fmla="*/ 1495498 w 2115147"/>
                <a:gd name="connsiteY7" fmla="*/ 1805323 h 2090570"/>
                <a:gd name="connsiteX8" fmla="*/ 640502 w 2115147"/>
                <a:gd name="connsiteY8" fmla="*/ 1805323 h 2090570"/>
                <a:gd name="connsiteX9" fmla="*/ 643481 w 2115147"/>
                <a:gd name="connsiteY9" fmla="*/ 953306 h 2090570"/>
                <a:gd name="connsiteX10" fmla="*/ 1072469 w 2115147"/>
                <a:gd name="connsiteY10" fmla="*/ 777540 h 2090570"/>
                <a:gd name="connsiteX11" fmla="*/ 1102260 w 2115147"/>
                <a:gd name="connsiteY11" fmla="*/ 777540 h 2090570"/>
                <a:gd name="connsiteX12" fmla="*/ 1468687 w 2115147"/>
                <a:gd name="connsiteY12" fmla="*/ 789456 h 2090570"/>
                <a:gd name="connsiteX13" fmla="*/ 1659348 w 2115147"/>
                <a:gd name="connsiteY13" fmla="*/ 795415 h 2090570"/>
                <a:gd name="connsiteX14" fmla="*/ 1665306 w 2115147"/>
                <a:gd name="connsiteY14" fmla="*/ 986076 h 2090570"/>
                <a:gd name="connsiteX15" fmla="*/ 1674243 w 2115147"/>
                <a:gd name="connsiteY15" fmla="*/ 1352503 h 2090570"/>
                <a:gd name="connsiteX16" fmla="*/ 1674243 w 2115147"/>
                <a:gd name="connsiteY16" fmla="*/ 1382294 h 2090570"/>
                <a:gd name="connsiteX17" fmla="*/ 1495498 w 2115147"/>
                <a:gd name="connsiteY17" fmla="*/ 1805323 h 2090570"/>
                <a:gd name="connsiteX18" fmla="*/ 1483582 w 2115147"/>
                <a:gd name="connsiteY18" fmla="*/ 1415064 h 2090570"/>
                <a:gd name="connsiteX19" fmla="*/ 1045657 w 2115147"/>
                <a:gd name="connsiteY19" fmla="*/ 1820219 h 2090570"/>
                <a:gd name="connsiteX20" fmla="*/ 1012887 w 2115147"/>
                <a:gd name="connsiteY20" fmla="*/ 1820219 h 2090570"/>
                <a:gd name="connsiteX21" fmla="*/ 607732 w 2115147"/>
                <a:gd name="connsiteY21" fmla="*/ 1349524 h 2090570"/>
                <a:gd name="connsiteX22" fmla="*/ 1045657 w 2115147"/>
                <a:gd name="connsiteY22" fmla="*/ 944369 h 2090570"/>
                <a:gd name="connsiteX23" fmla="*/ 1045657 w 2115147"/>
                <a:gd name="connsiteY23" fmla="*/ 944369 h 2090570"/>
                <a:gd name="connsiteX24" fmla="*/ 1045657 w 2115147"/>
                <a:gd name="connsiteY24" fmla="*/ 1063532 h 2090570"/>
                <a:gd name="connsiteX25" fmla="*/ 726896 w 2115147"/>
                <a:gd name="connsiteY25" fmla="*/ 1358461 h 2090570"/>
                <a:gd name="connsiteX26" fmla="*/ 804352 w 2115147"/>
                <a:gd name="connsiteY26" fmla="*/ 1590829 h 2090570"/>
                <a:gd name="connsiteX27" fmla="*/ 1021825 w 2115147"/>
                <a:gd name="connsiteY27" fmla="*/ 1701055 h 2090570"/>
                <a:gd name="connsiteX28" fmla="*/ 1045657 w 2115147"/>
                <a:gd name="connsiteY28" fmla="*/ 1701055 h 2090570"/>
                <a:gd name="connsiteX29" fmla="*/ 1364419 w 2115147"/>
                <a:gd name="connsiteY29" fmla="*/ 1406126 h 2090570"/>
                <a:gd name="connsiteX30" fmla="*/ 1286963 w 2115147"/>
                <a:gd name="connsiteY30" fmla="*/ 1173758 h 2090570"/>
                <a:gd name="connsiteX31" fmla="*/ 1069490 w 2115147"/>
                <a:gd name="connsiteY31" fmla="*/ 1063532 h 2090570"/>
                <a:gd name="connsiteX32" fmla="*/ 1045657 w 2115147"/>
                <a:gd name="connsiteY32" fmla="*/ 1063532 h 2090570"/>
                <a:gd name="connsiteX33" fmla="*/ 1045657 w 2115147"/>
                <a:gd name="connsiteY33" fmla="*/ 944369 h 2090570"/>
                <a:gd name="connsiteX34" fmla="*/ 1078427 w 2115147"/>
                <a:gd name="connsiteY34" fmla="*/ 944369 h 2090570"/>
                <a:gd name="connsiteX35" fmla="*/ 1483582 w 2115147"/>
                <a:gd name="connsiteY35" fmla="*/ 1415064 h 2090570"/>
                <a:gd name="connsiteX36" fmla="*/ 1045657 w 2115147"/>
                <a:gd name="connsiteY36" fmla="*/ 944369 h 2090570"/>
                <a:gd name="connsiteX37" fmla="*/ 1045657 w 2115147"/>
                <a:gd name="connsiteY37" fmla="*/ 944369 h 2090570"/>
                <a:gd name="connsiteX38" fmla="*/ 1045657 w 2115147"/>
                <a:gd name="connsiteY38" fmla="*/ 944369 h 2090570"/>
                <a:gd name="connsiteX39" fmla="*/ 1045657 w 2115147"/>
                <a:gd name="connsiteY39" fmla="*/ 944369 h 2090570"/>
                <a:gd name="connsiteX40" fmla="*/ 0 w 2115147"/>
                <a:gd name="connsiteY40" fmla="*/ 417071 h 2090570"/>
                <a:gd name="connsiteX41" fmla="*/ 119163 w 2115147"/>
                <a:gd name="connsiteY41" fmla="*/ 297908 h 2090570"/>
                <a:gd name="connsiteX42" fmla="*/ 238326 w 2115147"/>
                <a:gd name="connsiteY42" fmla="*/ 417071 h 2090570"/>
                <a:gd name="connsiteX43" fmla="*/ 119163 w 2115147"/>
                <a:gd name="connsiteY43" fmla="*/ 536235 h 2090570"/>
                <a:gd name="connsiteX44" fmla="*/ 0 w 2115147"/>
                <a:gd name="connsiteY44" fmla="*/ 417071 h 2090570"/>
                <a:gd name="connsiteX45" fmla="*/ 923515 w 2115147"/>
                <a:gd name="connsiteY45" fmla="*/ 119163 h 2090570"/>
                <a:gd name="connsiteX46" fmla="*/ 1042678 w 2115147"/>
                <a:gd name="connsiteY46" fmla="*/ 0 h 2090570"/>
                <a:gd name="connsiteX47" fmla="*/ 1161841 w 2115147"/>
                <a:gd name="connsiteY47" fmla="*/ 119163 h 2090570"/>
                <a:gd name="connsiteX48" fmla="*/ 1042678 w 2115147"/>
                <a:gd name="connsiteY48" fmla="*/ 238326 h 2090570"/>
                <a:gd name="connsiteX49" fmla="*/ 923515 w 2115147"/>
                <a:gd name="connsiteY49" fmla="*/ 119163 h 2090570"/>
                <a:gd name="connsiteX50" fmla="*/ 1876821 w 2115147"/>
                <a:gd name="connsiteY50" fmla="*/ 417071 h 2090570"/>
                <a:gd name="connsiteX51" fmla="*/ 1995984 w 2115147"/>
                <a:gd name="connsiteY51" fmla="*/ 297908 h 2090570"/>
                <a:gd name="connsiteX52" fmla="*/ 2115147 w 2115147"/>
                <a:gd name="connsiteY52" fmla="*/ 417071 h 2090570"/>
                <a:gd name="connsiteX53" fmla="*/ 1995984 w 2115147"/>
                <a:gd name="connsiteY53" fmla="*/ 536235 h 2090570"/>
                <a:gd name="connsiteX54" fmla="*/ 1876821 w 2115147"/>
                <a:gd name="connsiteY54" fmla="*/ 417071 h 2090570"/>
                <a:gd name="connsiteX0" fmla="*/ 968201 w 2010879"/>
                <a:gd name="connsiteY0" fmla="*/ 667314 h 2090570"/>
                <a:gd name="connsiteX1" fmla="*/ 458778 w 2010879"/>
                <a:gd name="connsiteY1" fmla="*/ 875850 h 2090570"/>
                <a:gd name="connsiteX2" fmla="*/ 455799 w 2010879"/>
                <a:gd name="connsiteY2" fmla="*/ 1882779 h 2090570"/>
                <a:gd name="connsiteX3" fmla="*/ 1465707 w 2010879"/>
                <a:gd name="connsiteY3" fmla="*/ 1882779 h 2090570"/>
                <a:gd name="connsiteX4" fmla="*/ 1677222 w 2010879"/>
                <a:gd name="connsiteY4" fmla="*/ 1376336 h 2090570"/>
                <a:gd name="connsiteX5" fmla="*/ 1659348 w 2010879"/>
                <a:gd name="connsiteY5" fmla="*/ 685189 h 2090570"/>
                <a:gd name="connsiteX6" fmla="*/ 968201 w 2010879"/>
                <a:gd name="connsiteY6" fmla="*/ 667314 h 2090570"/>
                <a:gd name="connsiteX7" fmla="*/ 1391230 w 2010879"/>
                <a:gd name="connsiteY7" fmla="*/ 1805323 h 2090570"/>
                <a:gd name="connsiteX8" fmla="*/ 536234 w 2010879"/>
                <a:gd name="connsiteY8" fmla="*/ 1805323 h 2090570"/>
                <a:gd name="connsiteX9" fmla="*/ 539213 w 2010879"/>
                <a:gd name="connsiteY9" fmla="*/ 953306 h 2090570"/>
                <a:gd name="connsiteX10" fmla="*/ 968201 w 2010879"/>
                <a:gd name="connsiteY10" fmla="*/ 777540 h 2090570"/>
                <a:gd name="connsiteX11" fmla="*/ 997992 w 2010879"/>
                <a:gd name="connsiteY11" fmla="*/ 777540 h 2090570"/>
                <a:gd name="connsiteX12" fmla="*/ 1364419 w 2010879"/>
                <a:gd name="connsiteY12" fmla="*/ 789456 h 2090570"/>
                <a:gd name="connsiteX13" fmla="*/ 1555080 w 2010879"/>
                <a:gd name="connsiteY13" fmla="*/ 795415 h 2090570"/>
                <a:gd name="connsiteX14" fmla="*/ 1561038 w 2010879"/>
                <a:gd name="connsiteY14" fmla="*/ 986076 h 2090570"/>
                <a:gd name="connsiteX15" fmla="*/ 1569975 w 2010879"/>
                <a:gd name="connsiteY15" fmla="*/ 1352503 h 2090570"/>
                <a:gd name="connsiteX16" fmla="*/ 1569975 w 2010879"/>
                <a:gd name="connsiteY16" fmla="*/ 1382294 h 2090570"/>
                <a:gd name="connsiteX17" fmla="*/ 1391230 w 2010879"/>
                <a:gd name="connsiteY17" fmla="*/ 1805323 h 2090570"/>
                <a:gd name="connsiteX18" fmla="*/ 1379314 w 2010879"/>
                <a:gd name="connsiteY18" fmla="*/ 1415064 h 2090570"/>
                <a:gd name="connsiteX19" fmla="*/ 941389 w 2010879"/>
                <a:gd name="connsiteY19" fmla="*/ 1820219 h 2090570"/>
                <a:gd name="connsiteX20" fmla="*/ 908619 w 2010879"/>
                <a:gd name="connsiteY20" fmla="*/ 1820219 h 2090570"/>
                <a:gd name="connsiteX21" fmla="*/ 503464 w 2010879"/>
                <a:gd name="connsiteY21" fmla="*/ 1349524 h 2090570"/>
                <a:gd name="connsiteX22" fmla="*/ 941389 w 2010879"/>
                <a:gd name="connsiteY22" fmla="*/ 944369 h 2090570"/>
                <a:gd name="connsiteX23" fmla="*/ 941389 w 2010879"/>
                <a:gd name="connsiteY23" fmla="*/ 944369 h 2090570"/>
                <a:gd name="connsiteX24" fmla="*/ 941389 w 2010879"/>
                <a:gd name="connsiteY24" fmla="*/ 1063532 h 2090570"/>
                <a:gd name="connsiteX25" fmla="*/ 622628 w 2010879"/>
                <a:gd name="connsiteY25" fmla="*/ 1358461 h 2090570"/>
                <a:gd name="connsiteX26" fmla="*/ 700084 w 2010879"/>
                <a:gd name="connsiteY26" fmla="*/ 1590829 h 2090570"/>
                <a:gd name="connsiteX27" fmla="*/ 917557 w 2010879"/>
                <a:gd name="connsiteY27" fmla="*/ 1701055 h 2090570"/>
                <a:gd name="connsiteX28" fmla="*/ 941389 w 2010879"/>
                <a:gd name="connsiteY28" fmla="*/ 1701055 h 2090570"/>
                <a:gd name="connsiteX29" fmla="*/ 1260151 w 2010879"/>
                <a:gd name="connsiteY29" fmla="*/ 1406126 h 2090570"/>
                <a:gd name="connsiteX30" fmla="*/ 1182695 w 2010879"/>
                <a:gd name="connsiteY30" fmla="*/ 1173758 h 2090570"/>
                <a:gd name="connsiteX31" fmla="*/ 965222 w 2010879"/>
                <a:gd name="connsiteY31" fmla="*/ 1063532 h 2090570"/>
                <a:gd name="connsiteX32" fmla="*/ 941389 w 2010879"/>
                <a:gd name="connsiteY32" fmla="*/ 1063532 h 2090570"/>
                <a:gd name="connsiteX33" fmla="*/ 941389 w 2010879"/>
                <a:gd name="connsiteY33" fmla="*/ 944369 h 2090570"/>
                <a:gd name="connsiteX34" fmla="*/ 974159 w 2010879"/>
                <a:gd name="connsiteY34" fmla="*/ 944369 h 2090570"/>
                <a:gd name="connsiteX35" fmla="*/ 1379314 w 2010879"/>
                <a:gd name="connsiteY35" fmla="*/ 1415064 h 2090570"/>
                <a:gd name="connsiteX36" fmla="*/ 941389 w 2010879"/>
                <a:gd name="connsiteY36" fmla="*/ 944369 h 2090570"/>
                <a:gd name="connsiteX37" fmla="*/ 941389 w 2010879"/>
                <a:gd name="connsiteY37" fmla="*/ 944369 h 2090570"/>
                <a:gd name="connsiteX38" fmla="*/ 941389 w 2010879"/>
                <a:gd name="connsiteY38" fmla="*/ 944369 h 2090570"/>
                <a:gd name="connsiteX39" fmla="*/ 941389 w 2010879"/>
                <a:gd name="connsiteY39" fmla="*/ 944369 h 2090570"/>
                <a:gd name="connsiteX40" fmla="*/ 14895 w 2010879"/>
                <a:gd name="connsiteY40" fmla="*/ 536235 h 2090570"/>
                <a:gd name="connsiteX41" fmla="*/ 14895 w 2010879"/>
                <a:gd name="connsiteY41" fmla="*/ 297908 h 2090570"/>
                <a:gd name="connsiteX42" fmla="*/ 134058 w 2010879"/>
                <a:gd name="connsiteY42" fmla="*/ 417071 h 2090570"/>
                <a:gd name="connsiteX43" fmla="*/ 14895 w 2010879"/>
                <a:gd name="connsiteY43" fmla="*/ 536235 h 2090570"/>
                <a:gd name="connsiteX44" fmla="*/ 819247 w 2010879"/>
                <a:gd name="connsiteY44" fmla="*/ 119163 h 2090570"/>
                <a:gd name="connsiteX45" fmla="*/ 938410 w 2010879"/>
                <a:gd name="connsiteY45" fmla="*/ 0 h 2090570"/>
                <a:gd name="connsiteX46" fmla="*/ 1057573 w 2010879"/>
                <a:gd name="connsiteY46" fmla="*/ 119163 h 2090570"/>
                <a:gd name="connsiteX47" fmla="*/ 938410 w 2010879"/>
                <a:gd name="connsiteY47" fmla="*/ 238326 h 2090570"/>
                <a:gd name="connsiteX48" fmla="*/ 819247 w 2010879"/>
                <a:gd name="connsiteY48" fmla="*/ 119163 h 2090570"/>
                <a:gd name="connsiteX49" fmla="*/ 1772553 w 2010879"/>
                <a:gd name="connsiteY49" fmla="*/ 417071 h 2090570"/>
                <a:gd name="connsiteX50" fmla="*/ 1891716 w 2010879"/>
                <a:gd name="connsiteY50" fmla="*/ 297908 h 2090570"/>
                <a:gd name="connsiteX51" fmla="*/ 2010879 w 2010879"/>
                <a:gd name="connsiteY51" fmla="*/ 417071 h 2090570"/>
                <a:gd name="connsiteX52" fmla="*/ 1891716 w 2010879"/>
                <a:gd name="connsiteY52" fmla="*/ 536235 h 2090570"/>
                <a:gd name="connsiteX53" fmla="*/ 1772553 w 2010879"/>
                <a:gd name="connsiteY53" fmla="*/ 417071 h 2090570"/>
                <a:gd name="connsiteX0" fmla="*/ 953306 w 1995984"/>
                <a:gd name="connsiteY0" fmla="*/ 667314 h 2090570"/>
                <a:gd name="connsiteX1" fmla="*/ 443883 w 1995984"/>
                <a:gd name="connsiteY1" fmla="*/ 875850 h 2090570"/>
                <a:gd name="connsiteX2" fmla="*/ 440904 w 1995984"/>
                <a:gd name="connsiteY2" fmla="*/ 1882779 h 2090570"/>
                <a:gd name="connsiteX3" fmla="*/ 1450812 w 1995984"/>
                <a:gd name="connsiteY3" fmla="*/ 1882779 h 2090570"/>
                <a:gd name="connsiteX4" fmla="*/ 1662327 w 1995984"/>
                <a:gd name="connsiteY4" fmla="*/ 1376336 h 2090570"/>
                <a:gd name="connsiteX5" fmla="*/ 1644453 w 1995984"/>
                <a:gd name="connsiteY5" fmla="*/ 685189 h 2090570"/>
                <a:gd name="connsiteX6" fmla="*/ 953306 w 1995984"/>
                <a:gd name="connsiteY6" fmla="*/ 667314 h 2090570"/>
                <a:gd name="connsiteX7" fmla="*/ 1376335 w 1995984"/>
                <a:gd name="connsiteY7" fmla="*/ 1805323 h 2090570"/>
                <a:gd name="connsiteX8" fmla="*/ 521339 w 1995984"/>
                <a:gd name="connsiteY8" fmla="*/ 1805323 h 2090570"/>
                <a:gd name="connsiteX9" fmla="*/ 524318 w 1995984"/>
                <a:gd name="connsiteY9" fmla="*/ 953306 h 2090570"/>
                <a:gd name="connsiteX10" fmla="*/ 953306 w 1995984"/>
                <a:gd name="connsiteY10" fmla="*/ 777540 h 2090570"/>
                <a:gd name="connsiteX11" fmla="*/ 983097 w 1995984"/>
                <a:gd name="connsiteY11" fmla="*/ 777540 h 2090570"/>
                <a:gd name="connsiteX12" fmla="*/ 1349524 w 1995984"/>
                <a:gd name="connsiteY12" fmla="*/ 789456 h 2090570"/>
                <a:gd name="connsiteX13" fmla="*/ 1540185 w 1995984"/>
                <a:gd name="connsiteY13" fmla="*/ 795415 h 2090570"/>
                <a:gd name="connsiteX14" fmla="*/ 1546143 w 1995984"/>
                <a:gd name="connsiteY14" fmla="*/ 986076 h 2090570"/>
                <a:gd name="connsiteX15" fmla="*/ 1555080 w 1995984"/>
                <a:gd name="connsiteY15" fmla="*/ 1352503 h 2090570"/>
                <a:gd name="connsiteX16" fmla="*/ 1555080 w 1995984"/>
                <a:gd name="connsiteY16" fmla="*/ 1382294 h 2090570"/>
                <a:gd name="connsiteX17" fmla="*/ 1376335 w 1995984"/>
                <a:gd name="connsiteY17" fmla="*/ 1805323 h 2090570"/>
                <a:gd name="connsiteX18" fmla="*/ 1364419 w 1995984"/>
                <a:gd name="connsiteY18" fmla="*/ 1415064 h 2090570"/>
                <a:gd name="connsiteX19" fmla="*/ 926494 w 1995984"/>
                <a:gd name="connsiteY19" fmla="*/ 1820219 h 2090570"/>
                <a:gd name="connsiteX20" fmla="*/ 893724 w 1995984"/>
                <a:gd name="connsiteY20" fmla="*/ 1820219 h 2090570"/>
                <a:gd name="connsiteX21" fmla="*/ 488569 w 1995984"/>
                <a:gd name="connsiteY21" fmla="*/ 1349524 h 2090570"/>
                <a:gd name="connsiteX22" fmla="*/ 926494 w 1995984"/>
                <a:gd name="connsiteY22" fmla="*/ 944369 h 2090570"/>
                <a:gd name="connsiteX23" fmla="*/ 926494 w 1995984"/>
                <a:gd name="connsiteY23" fmla="*/ 944369 h 2090570"/>
                <a:gd name="connsiteX24" fmla="*/ 926494 w 1995984"/>
                <a:gd name="connsiteY24" fmla="*/ 1063532 h 2090570"/>
                <a:gd name="connsiteX25" fmla="*/ 607733 w 1995984"/>
                <a:gd name="connsiteY25" fmla="*/ 1358461 h 2090570"/>
                <a:gd name="connsiteX26" fmla="*/ 685189 w 1995984"/>
                <a:gd name="connsiteY26" fmla="*/ 1590829 h 2090570"/>
                <a:gd name="connsiteX27" fmla="*/ 902662 w 1995984"/>
                <a:gd name="connsiteY27" fmla="*/ 1701055 h 2090570"/>
                <a:gd name="connsiteX28" fmla="*/ 926494 w 1995984"/>
                <a:gd name="connsiteY28" fmla="*/ 1701055 h 2090570"/>
                <a:gd name="connsiteX29" fmla="*/ 1245256 w 1995984"/>
                <a:gd name="connsiteY29" fmla="*/ 1406126 h 2090570"/>
                <a:gd name="connsiteX30" fmla="*/ 1167800 w 1995984"/>
                <a:gd name="connsiteY30" fmla="*/ 1173758 h 2090570"/>
                <a:gd name="connsiteX31" fmla="*/ 950327 w 1995984"/>
                <a:gd name="connsiteY31" fmla="*/ 1063532 h 2090570"/>
                <a:gd name="connsiteX32" fmla="*/ 926494 w 1995984"/>
                <a:gd name="connsiteY32" fmla="*/ 1063532 h 2090570"/>
                <a:gd name="connsiteX33" fmla="*/ 926494 w 1995984"/>
                <a:gd name="connsiteY33" fmla="*/ 944369 h 2090570"/>
                <a:gd name="connsiteX34" fmla="*/ 959264 w 1995984"/>
                <a:gd name="connsiteY34" fmla="*/ 944369 h 2090570"/>
                <a:gd name="connsiteX35" fmla="*/ 1364419 w 1995984"/>
                <a:gd name="connsiteY35" fmla="*/ 1415064 h 2090570"/>
                <a:gd name="connsiteX36" fmla="*/ 926494 w 1995984"/>
                <a:gd name="connsiteY36" fmla="*/ 944369 h 2090570"/>
                <a:gd name="connsiteX37" fmla="*/ 926494 w 1995984"/>
                <a:gd name="connsiteY37" fmla="*/ 944369 h 2090570"/>
                <a:gd name="connsiteX38" fmla="*/ 926494 w 1995984"/>
                <a:gd name="connsiteY38" fmla="*/ 944369 h 2090570"/>
                <a:gd name="connsiteX39" fmla="*/ 926494 w 1995984"/>
                <a:gd name="connsiteY39" fmla="*/ 944369 h 2090570"/>
                <a:gd name="connsiteX40" fmla="*/ 119163 w 1995984"/>
                <a:gd name="connsiteY40" fmla="*/ 417071 h 2090570"/>
                <a:gd name="connsiteX41" fmla="*/ 0 w 1995984"/>
                <a:gd name="connsiteY41" fmla="*/ 297908 h 2090570"/>
                <a:gd name="connsiteX42" fmla="*/ 119163 w 1995984"/>
                <a:gd name="connsiteY42" fmla="*/ 417071 h 2090570"/>
                <a:gd name="connsiteX43" fmla="*/ 804352 w 1995984"/>
                <a:gd name="connsiteY43" fmla="*/ 119163 h 2090570"/>
                <a:gd name="connsiteX44" fmla="*/ 923515 w 1995984"/>
                <a:gd name="connsiteY44" fmla="*/ 0 h 2090570"/>
                <a:gd name="connsiteX45" fmla="*/ 1042678 w 1995984"/>
                <a:gd name="connsiteY45" fmla="*/ 119163 h 2090570"/>
                <a:gd name="connsiteX46" fmla="*/ 923515 w 1995984"/>
                <a:gd name="connsiteY46" fmla="*/ 238326 h 2090570"/>
                <a:gd name="connsiteX47" fmla="*/ 804352 w 1995984"/>
                <a:gd name="connsiteY47" fmla="*/ 119163 h 2090570"/>
                <a:gd name="connsiteX48" fmla="*/ 1757658 w 1995984"/>
                <a:gd name="connsiteY48" fmla="*/ 417071 h 2090570"/>
                <a:gd name="connsiteX49" fmla="*/ 1876821 w 1995984"/>
                <a:gd name="connsiteY49" fmla="*/ 297908 h 2090570"/>
                <a:gd name="connsiteX50" fmla="*/ 1995984 w 1995984"/>
                <a:gd name="connsiteY50" fmla="*/ 417071 h 2090570"/>
                <a:gd name="connsiteX51" fmla="*/ 1876821 w 1995984"/>
                <a:gd name="connsiteY51" fmla="*/ 536235 h 2090570"/>
                <a:gd name="connsiteX52" fmla="*/ 1757658 w 1995984"/>
                <a:gd name="connsiteY52" fmla="*/ 417071 h 2090570"/>
                <a:gd name="connsiteX0" fmla="*/ 720944 w 1763622"/>
                <a:gd name="connsiteY0" fmla="*/ 667314 h 2090570"/>
                <a:gd name="connsiteX1" fmla="*/ 211521 w 1763622"/>
                <a:gd name="connsiteY1" fmla="*/ 875850 h 2090570"/>
                <a:gd name="connsiteX2" fmla="*/ 208542 w 1763622"/>
                <a:gd name="connsiteY2" fmla="*/ 1882779 h 2090570"/>
                <a:gd name="connsiteX3" fmla="*/ 1218450 w 1763622"/>
                <a:gd name="connsiteY3" fmla="*/ 1882779 h 2090570"/>
                <a:gd name="connsiteX4" fmla="*/ 1429965 w 1763622"/>
                <a:gd name="connsiteY4" fmla="*/ 1376336 h 2090570"/>
                <a:gd name="connsiteX5" fmla="*/ 1412091 w 1763622"/>
                <a:gd name="connsiteY5" fmla="*/ 685189 h 2090570"/>
                <a:gd name="connsiteX6" fmla="*/ 720944 w 1763622"/>
                <a:gd name="connsiteY6" fmla="*/ 667314 h 2090570"/>
                <a:gd name="connsiteX7" fmla="*/ 1143973 w 1763622"/>
                <a:gd name="connsiteY7" fmla="*/ 1805323 h 2090570"/>
                <a:gd name="connsiteX8" fmla="*/ 288977 w 1763622"/>
                <a:gd name="connsiteY8" fmla="*/ 1805323 h 2090570"/>
                <a:gd name="connsiteX9" fmla="*/ 291956 w 1763622"/>
                <a:gd name="connsiteY9" fmla="*/ 953306 h 2090570"/>
                <a:gd name="connsiteX10" fmla="*/ 720944 w 1763622"/>
                <a:gd name="connsiteY10" fmla="*/ 777540 h 2090570"/>
                <a:gd name="connsiteX11" fmla="*/ 750735 w 1763622"/>
                <a:gd name="connsiteY11" fmla="*/ 777540 h 2090570"/>
                <a:gd name="connsiteX12" fmla="*/ 1117162 w 1763622"/>
                <a:gd name="connsiteY12" fmla="*/ 789456 h 2090570"/>
                <a:gd name="connsiteX13" fmla="*/ 1307823 w 1763622"/>
                <a:gd name="connsiteY13" fmla="*/ 795415 h 2090570"/>
                <a:gd name="connsiteX14" fmla="*/ 1313781 w 1763622"/>
                <a:gd name="connsiteY14" fmla="*/ 986076 h 2090570"/>
                <a:gd name="connsiteX15" fmla="*/ 1322718 w 1763622"/>
                <a:gd name="connsiteY15" fmla="*/ 1352503 h 2090570"/>
                <a:gd name="connsiteX16" fmla="*/ 1322718 w 1763622"/>
                <a:gd name="connsiteY16" fmla="*/ 1382294 h 2090570"/>
                <a:gd name="connsiteX17" fmla="*/ 1143973 w 1763622"/>
                <a:gd name="connsiteY17" fmla="*/ 1805323 h 2090570"/>
                <a:gd name="connsiteX18" fmla="*/ 1132057 w 1763622"/>
                <a:gd name="connsiteY18" fmla="*/ 1415064 h 2090570"/>
                <a:gd name="connsiteX19" fmla="*/ 694132 w 1763622"/>
                <a:gd name="connsiteY19" fmla="*/ 1820219 h 2090570"/>
                <a:gd name="connsiteX20" fmla="*/ 661362 w 1763622"/>
                <a:gd name="connsiteY20" fmla="*/ 1820219 h 2090570"/>
                <a:gd name="connsiteX21" fmla="*/ 256207 w 1763622"/>
                <a:gd name="connsiteY21" fmla="*/ 1349524 h 2090570"/>
                <a:gd name="connsiteX22" fmla="*/ 694132 w 1763622"/>
                <a:gd name="connsiteY22" fmla="*/ 944369 h 2090570"/>
                <a:gd name="connsiteX23" fmla="*/ 694132 w 1763622"/>
                <a:gd name="connsiteY23" fmla="*/ 944369 h 2090570"/>
                <a:gd name="connsiteX24" fmla="*/ 694132 w 1763622"/>
                <a:gd name="connsiteY24" fmla="*/ 1063532 h 2090570"/>
                <a:gd name="connsiteX25" fmla="*/ 375371 w 1763622"/>
                <a:gd name="connsiteY25" fmla="*/ 1358461 h 2090570"/>
                <a:gd name="connsiteX26" fmla="*/ 452827 w 1763622"/>
                <a:gd name="connsiteY26" fmla="*/ 1590829 h 2090570"/>
                <a:gd name="connsiteX27" fmla="*/ 670300 w 1763622"/>
                <a:gd name="connsiteY27" fmla="*/ 1701055 h 2090570"/>
                <a:gd name="connsiteX28" fmla="*/ 694132 w 1763622"/>
                <a:gd name="connsiteY28" fmla="*/ 1701055 h 2090570"/>
                <a:gd name="connsiteX29" fmla="*/ 1012894 w 1763622"/>
                <a:gd name="connsiteY29" fmla="*/ 1406126 h 2090570"/>
                <a:gd name="connsiteX30" fmla="*/ 935438 w 1763622"/>
                <a:gd name="connsiteY30" fmla="*/ 1173758 h 2090570"/>
                <a:gd name="connsiteX31" fmla="*/ 717965 w 1763622"/>
                <a:gd name="connsiteY31" fmla="*/ 1063532 h 2090570"/>
                <a:gd name="connsiteX32" fmla="*/ 694132 w 1763622"/>
                <a:gd name="connsiteY32" fmla="*/ 1063532 h 2090570"/>
                <a:gd name="connsiteX33" fmla="*/ 694132 w 1763622"/>
                <a:gd name="connsiteY33" fmla="*/ 944369 h 2090570"/>
                <a:gd name="connsiteX34" fmla="*/ 726902 w 1763622"/>
                <a:gd name="connsiteY34" fmla="*/ 944369 h 2090570"/>
                <a:gd name="connsiteX35" fmla="*/ 1132057 w 1763622"/>
                <a:gd name="connsiteY35" fmla="*/ 1415064 h 2090570"/>
                <a:gd name="connsiteX36" fmla="*/ 694132 w 1763622"/>
                <a:gd name="connsiteY36" fmla="*/ 944369 h 2090570"/>
                <a:gd name="connsiteX37" fmla="*/ 694132 w 1763622"/>
                <a:gd name="connsiteY37" fmla="*/ 944369 h 2090570"/>
                <a:gd name="connsiteX38" fmla="*/ 694132 w 1763622"/>
                <a:gd name="connsiteY38" fmla="*/ 944369 h 2090570"/>
                <a:gd name="connsiteX39" fmla="*/ 694132 w 1763622"/>
                <a:gd name="connsiteY39" fmla="*/ 944369 h 2090570"/>
                <a:gd name="connsiteX40" fmla="*/ 571990 w 1763622"/>
                <a:gd name="connsiteY40" fmla="*/ 119163 h 2090570"/>
                <a:gd name="connsiteX41" fmla="*/ 691153 w 1763622"/>
                <a:gd name="connsiteY41" fmla="*/ 0 h 2090570"/>
                <a:gd name="connsiteX42" fmla="*/ 810316 w 1763622"/>
                <a:gd name="connsiteY42" fmla="*/ 119163 h 2090570"/>
                <a:gd name="connsiteX43" fmla="*/ 691153 w 1763622"/>
                <a:gd name="connsiteY43" fmla="*/ 238326 h 2090570"/>
                <a:gd name="connsiteX44" fmla="*/ 571990 w 1763622"/>
                <a:gd name="connsiteY44" fmla="*/ 119163 h 2090570"/>
                <a:gd name="connsiteX45" fmla="*/ 1525296 w 1763622"/>
                <a:gd name="connsiteY45" fmla="*/ 417071 h 2090570"/>
                <a:gd name="connsiteX46" fmla="*/ 1644459 w 1763622"/>
                <a:gd name="connsiteY46" fmla="*/ 297908 h 2090570"/>
                <a:gd name="connsiteX47" fmla="*/ 1763622 w 1763622"/>
                <a:gd name="connsiteY47" fmla="*/ 417071 h 2090570"/>
                <a:gd name="connsiteX48" fmla="*/ 1644459 w 1763622"/>
                <a:gd name="connsiteY48" fmla="*/ 536235 h 2090570"/>
                <a:gd name="connsiteX49" fmla="*/ 1525296 w 1763622"/>
                <a:gd name="connsiteY49" fmla="*/ 417071 h 2090570"/>
                <a:gd name="connsiteX0" fmla="*/ 720944 w 1763622"/>
                <a:gd name="connsiteY0" fmla="*/ 667314 h 2090570"/>
                <a:gd name="connsiteX1" fmla="*/ 211521 w 1763622"/>
                <a:gd name="connsiteY1" fmla="*/ 875850 h 2090570"/>
                <a:gd name="connsiteX2" fmla="*/ 208542 w 1763622"/>
                <a:gd name="connsiteY2" fmla="*/ 1882779 h 2090570"/>
                <a:gd name="connsiteX3" fmla="*/ 1218450 w 1763622"/>
                <a:gd name="connsiteY3" fmla="*/ 1882779 h 2090570"/>
                <a:gd name="connsiteX4" fmla="*/ 1429965 w 1763622"/>
                <a:gd name="connsiteY4" fmla="*/ 1376336 h 2090570"/>
                <a:gd name="connsiteX5" fmla="*/ 1412091 w 1763622"/>
                <a:gd name="connsiteY5" fmla="*/ 685189 h 2090570"/>
                <a:gd name="connsiteX6" fmla="*/ 720944 w 1763622"/>
                <a:gd name="connsiteY6" fmla="*/ 667314 h 2090570"/>
                <a:gd name="connsiteX7" fmla="*/ 1143973 w 1763622"/>
                <a:gd name="connsiteY7" fmla="*/ 1805323 h 2090570"/>
                <a:gd name="connsiteX8" fmla="*/ 288977 w 1763622"/>
                <a:gd name="connsiteY8" fmla="*/ 1805323 h 2090570"/>
                <a:gd name="connsiteX9" fmla="*/ 291956 w 1763622"/>
                <a:gd name="connsiteY9" fmla="*/ 953306 h 2090570"/>
                <a:gd name="connsiteX10" fmla="*/ 720944 w 1763622"/>
                <a:gd name="connsiteY10" fmla="*/ 777540 h 2090570"/>
                <a:gd name="connsiteX11" fmla="*/ 750735 w 1763622"/>
                <a:gd name="connsiteY11" fmla="*/ 777540 h 2090570"/>
                <a:gd name="connsiteX12" fmla="*/ 1117162 w 1763622"/>
                <a:gd name="connsiteY12" fmla="*/ 789456 h 2090570"/>
                <a:gd name="connsiteX13" fmla="*/ 1307823 w 1763622"/>
                <a:gd name="connsiteY13" fmla="*/ 795415 h 2090570"/>
                <a:gd name="connsiteX14" fmla="*/ 1313781 w 1763622"/>
                <a:gd name="connsiteY14" fmla="*/ 986076 h 2090570"/>
                <a:gd name="connsiteX15" fmla="*/ 1322718 w 1763622"/>
                <a:gd name="connsiteY15" fmla="*/ 1352503 h 2090570"/>
                <a:gd name="connsiteX16" fmla="*/ 1322718 w 1763622"/>
                <a:gd name="connsiteY16" fmla="*/ 1382294 h 2090570"/>
                <a:gd name="connsiteX17" fmla="*/ 1143973 w 1763622"/>
                <a:gd name="connsiteY17" fmla="*/ 1805323 h 2090570"/>
                <a:gd name="connsiteX18" fmla="*/ 1132057 w 1763622"/>
                <a:gd name="connsiteY18" fmla="*/ 1415064 h 2090570"/>
                <a:gd name="connsiteX19" fmla="*/ 694132 w 1763622"/>
                <a:gd name="connsiteY19" fmla="*/ 1820219 h 2090570"/>
                <a:gd name="connsiteX20" fmla="*/ 661362 w 1763622"/>
                <a:gd name="connsiteY20" fmla="*/ 1820219 h 2090570"/>
                <a:gd name="connsiteX21" fmla="*/ 256207 w 1763622"/>
                <a:gd name="connsiteY21" fmla="*/ 1349524 h 2090570"/>
                <a:gd name="connsiteX22" fmla="*/ 694132 w 1763622"/>
                <a:gd name="connsiteY22" fmla="*/ 944369 h 2090570"/>
                <a:gd name="connsiteX23" fmla="*/ 694132 w 1763622"/>
                <a:gd name="connsiteY23" fmla="*/ 944369 h 2090570"/>
                <a:gd name="connsiteX24" fmla="*/ 694132 w 1763622"/>
                <a:gd name="connsiteY24" fmla="*/ 1063532 h 2090570"/>
                <a:gd name="connsiteX25" fmla="*/ 375371 w 1763622"/>
                <a:gd name="connsiteY25" fmla="*/ 1358461 h 2090570"/>
                <a:gd name="connsiteX26" fmla="*/ 452827 w 1763622"/>
                <a:gd name="connsiteY26" fmla="*/ 1590829 h 2090570"/>
                <a:gd name="connsiteX27" fmla="*/ 670300 w 1763622"/>
                <a:gd name="connsiteY27" fmla="*/ 1701055 h 2090570"/>
                <a:gd name="connsiteX28" fmla="*/ 694132 w 1763622"/>
                <a:gd name="connsiteY28" fmla="*/ 1701055 h 2090570"/>
                <a:gd name="connsiteX29" fmla="*/ 1012894 w 1763622"/>
                <a:gd name="connsiteY29" fmla="*/ 1406126 h 2090570"/>
                <a:gd name="connsiteX30" fmla="*/ 935438 w 1763622"/>
                <a:gd name="connsiteY30" fmla="*/ 1173758 h 2090570"/>
                <a:gd name="connsiteX31" fmla="*/ 717965 w 1763622"/>
                <a:gd name="connsiteY31" fmla="*/ 1063532 h 2090570"/>
                <a:gd name="connsiteX32" fmla="*/ 694132 w 1763622"/>
                <a:gd name="connsiteY32" fmla="*/ 1063532 h 2090570"/>
                <a:gd name="connsiteX33" fmla="*/ 694132 w 1763622"/>
                <a:gd name="connsiteY33" fmla="*/ 944369 h 2090570"/>
                <a:gd name="connsiteX34" fmla="*/ 726902 w 1763622"/>
                <a:gd name="connsiteY34" fmla="*/ 944369 h 2090570"/>
                <a:gd name="connsiteX35" fmla="*/ 1132057 w 1763622"/>
                <a:gd name="connsiteY35" fmla="*/ 1415064 h 2090570"/>
                <a:gd name="connsiteX36" fmla="*/ 694132 w 1763622"/>
                <a:gd name="connsiteY36" fmla="*/ 944369 h 2090570"/>
                <a:gd name="connsiteX37" fmla="*/ 694132 w 1763622"/>
                <a:gd name="connsiteY37" fmla="*/ 944369 h 2090570"/>
                <a:gd name="connsiteX38" fmla="*/ 694132 w 1763622"/>
                <a:gd name="connsiteY38" fmla="*/ 944369 h 2090570"/>
                <a:gd name="connsiteX39" fmla="*/ 694132 w 1763622"/>
                <a:gd name="connsiteY39" fmla="*/ 944369 h 2090570"/>
                <a:gd name="connsiteX40" fmla="*/ 571990 w 1763622"/>
                <a:gd name="connsiteY40" fmla="*/ 119163 h 2090570"/>
                <a:gd name="connsiteX41" fmla="*/ 691153 w 1763622"/>
                <a:gd name="connsiteY41" fmla="*/ 0 h 2090570"/>
                <a:gd name="connsiteX42" fmla="*/ 810316 w 1763622"/>
                <a:gd name="connsiteY42" fmla="*/ 119163 h 2090570"/>
                <a:gd name="connsiteX43" fmla="*/ 571990 w 1763622"/>
                <a:gd name="connsiteY43" fmla="*/ 119163 h 2090570"/>
                <a:gd name="connsiteX44" fmla="*/ 1525296 w 1763622"/>
                <a:gd name="connsiteY44" fmla="*/ 417071 h 2090570"/>
                <a:gd name="connsiteX45" fmla="*/ 1644459 w 1763622"/>
                <a:gd name="connsiteY45" fmla="*/ 297908 h 2090570"/>
                <a:gd name="connsiteX46" fmla="*/ 1763622 w 1763622"/>
                <a:gd name="connsiteY46" fmla="*/ 417071 h 2090570"/>
                <a:gd name="connsiteX47" fmla="*/ 1644459 w 1763622"/>
                <a:gd name="connsiteY47" fmla="*/ 536235 h 2090570"/>
                <a:gd name="connsiteX48" fmla="*/ 1525296 w 1763622"/>
                <a:gd name="connsiteY48" fmla="*/ 417071 h 2090570"/>
                <a:gd name="connsiteX0" fmla="*/ 720944 w 1763622"/>
                <a:gd name="connsiteY0" fmla="*/ 667314 h 2090570"/>
                <a:gd name="connsiteX1" fmla="*/ 211521 w 1763622"/>
                <a:gd name="connsiteY1" fmla="*/ 875850 h 2090570"/>
                <a:gd name="connsiteX2" fmla="*/ 208542 w 1763622"/>
                <a:gd name="connsiteY2" fmla="*/ 1882779 h 2090570"/>
                <a:gd name="connsiteX3" fmla="*/ 1218450 w 1763622"/>
                <a:gd name="connsiteY3" fmla="*/ 1882779 h 2090570"/>
                <a:gd name="connsiteX4" fmla="*/ 1429965 w 1763622"/>
                <a:gd name="connsiteY4" fmla="*/ 1376336 h 2090570"/>
                <a:gd name="connsiteX5" fmla="*/ 1412091 w 1763622"/>
                <a:gd name="connsiteY5" fmla="*/ 685189 h 2090570"/>
                <a:gd name="connsiteX6" fmla="*/ 720944 w 1763622"/>
                <a:gd name="connsiteY6" fmla="*/ 667314 h 2090570"/>
                <a:gd name="connsiteX7" fmla="*/ 1143973 w 1763622"/>
                <a:gd name="connsiteY7" fmla="*/ 1805323 h 2090570"/>
                <a:gd name="connsiteX8" fmla="*/ 288977 w 1763622"/>
                <a:gd name="connsiteY8" fmla="*/ 1805323 h 2090570"/>
                <a:gd name="connsiteX9" fmla="*/ 291956 w 1763622"/>
                <a:gd name="connsiteY9" fmla="*/ 953306 h 2090570"/>
                <a:gd name="connsiteX10" fmla="*/ 720944 w 1763622"/>
                <a:gd name="connsiteY10" fmla="*/ 777540 h 2090570"/>
                <a:gd name="connsiteX11" fmla="*/ 750735 w 1763622"/>
                <a:gd name="connsiteY11" fmla="*/ 777540 h 2090570"/>
                <a:gd name="connsiteX12" fmla="*/ 1117162 w 1763622"/>
                <a:gd name="connsiteY12" fmla="*/ 789456 h 2090570"/>
                <a:gd name="connsiteX13" fmla="*/ 1307823 w 1763622"/>
                <a:gd name="connsiteY13" fmla="*/ 795415 h 2090570"/>
                <a:gd name="connsiteX14" fmla="*/ 1313781 w 1763622"/>
                <a:gd name="connsiteY14" fmla="*/ 986076 h 2090570"/>
                <a:gd name="connsiteX15" fmla="*/ 1322718 w 1763622"/>
                <a:gd name="connsiteY15" fmla="*/ 1352503 h 2090570"/>
                <a:gd name="connsiteX16" fmla="*/ 1322718 w 1763622"/>
                <a:gd name="connsiteY16" fmla="*/ 1382294 h 2090570"/>
                <a:gd name="connsiteX17" fmla="*/ 1143973 w 1763622"/>
                <a:gd name="connsiteY17" fmla="*/ 1805323 h 2090570"/>
                <a:gd name="connsiteX18" fmla="*/ 1132057 w 1763622"/>
                <a:gd name="connsiteY18" fmla="*/ 1415064 h 2090570"/>
                <a:gd name="connsiteX19" fmla="*/ 694132 w 1763622"/>
                <a:gd name="connsiteY19" fmla="*/ 1820219 h 2090570"/>
                <a:gd name="connsiteX20" fmla="*/ 661362 w 1763622"/>
                <a:gd name="connsiteY20" fmla="*/ 1820219 h 2090570"/>
                <a:gd name="connsiteX21" fmla="*/ 256207 w 1763622"/>
                <a:gd name="connsiteY21" fmla="*/ 1349524 h 2090570"/>
                <a:gd name="connsiteX22" fmla="*/ 694132 w 1763622"/>
                <a:gd name="connsiteY22" fmla="*/ 944369 h 2090570"/>
                <a:gd name="connsiteX23" fmla="*/ 694132 w 1763622"/>
                <a:gd name="connsiteY23" fmla="*/ 944369 h 2090570"/>
                <a:gd name="connsiteX24" fmla="*/ 694132 w 1763622"/>
                <a:gd name="connsiteY24" fmla="*/ 1063532 h 2090570"/>
                <a:gd name="connsiteX25" fmla="*/ 375371 w 1763622"/>
                <a:gd name="connsiteY25" fmla="*/ 1358461 h 2090570"/>
                <a:gd name="connsiteX26" fmla="*/ 452827 w 1763622"/>
                <a:gd name="connsiteY26" fmla="*/ 1590829 h 2090570"/>
                <a:gd name="connsiteX27" fmla="*/ 670300 w 1763622"/>
                <a:gd name="connsiteY27" fmla="*/ 1701055 h 2090570"/>
                <a:gd name="connsiteX28" fmla="*/ 694132 w 1763622"/>
                <a:gd name="connsiteY28" fmla="*/ 1701055 h 2090570"/>
                <a:gd name="connsiteX29" fmla="*/ 1012894 w 1763622"/>
                <a:gd name="connsiteY29" fmla="*/ 1406126 h 2090570"/>
                <a:gd name="connsiteX30" fmla="*/ 935438 w 1763622"/>
                <a:gd name="connsiteY30" fmla="*/ 1173758 h 2090570"/>
                <a:gd name="connsiteX31" fmla="*/ 717965 w 1763622"/>
                <a:gd name="connsiteY31" fmla="*/ 1063532 h 2090570"/>
                <a:gd name="connsiteX32" fmla="*/ 694132 w 1763622"/>
                <a:gd name="connsiteY32" fmla="*/ 1063532 h 2090570"/>
                <a:gd name="connsiteX33" fmla="*/ 694132 w 1763622"/>
                <a:gd name="connsiteY33" fmla="*/ 944369 h 2090570"/>
                <a:gd name="connsiteX34" fmla="*/ 726902 w 1763622"/>
                <a:gd name="connsiteY34" fmla="*/ 944369 h 2090570"/>
                <a:gd name="connsiteX35" fmla="*/ 1132057 w 1763622"/>
                <a:gd name="connsiteY35" fmla="*/ 1415064 h 2090570"/>
                <a:gd name="connsiteX36" fmla="*/ 694132 w 1763622"/>
                <a:gd name="connsiteY36" fmla="*/ 944369 h 2090570"/>
                <a:gd name="connsiteX37" fmla="*/ 694132 w 1763622"/>
                <a:gd name="connsiteY37" fmla="*/ 944369 h 2090570"/>
                <a:gd name="connsiteX38" fmla="*/ 694132 w 1763622"/>
                <a:gd name="connsiteY38" fmla="*/ 944369 h 2090570"/>
                <a:gd name="connsiteX39" fmla="*/ 694132 w 1763622"/>
                <a:gd name="connsiteY39" fmla="*/ 944369 h 2090570"/>
                <a:gd name="connsiteX40" fmla="*/ 571990 w 1763622"/>
                <a:gd name="connsiteY40" fmla="*/ 119163 h 2090570"/>
                <a:gd name="connsiteX41" fmla="*/ 691153 w 1763622"/>
                <a:gd name="connsiteY41" fmla="*/ 0 h 2090570"/>
                <a:gd name="connsiteX42" fmla="*/ 571990 w 1763622"/>
                <a:gd name="connsiteY42" fmla="*/ 119163 h 2090570"/>
                <a:gd name="connsiteX43" fmla="*/ 1525296 w 1763622"/>
                <a:gd name="connsiteY43" fmla="*/ 417071 h 2090570"/>
                <a:gd name="connsiteX44" fmla="*/ 1644459 w 1763622"/>
                <a:gd name="connsiteY44" fmla="*/ 297908 h 2090570"/>
                <a:gd name="connsiteX45" fmla="*/ 1763622 w 1763622"/>
                <a:gd name="connsiteY45" fmla="*/ 417071 h 2090570"/>
                <a:gd name="connsiteX46" fmla="*/ 1644459 w 1763622"/>
                <a:gd name="connsiteY46" fmla="*/ 536235 h 2090570"/>
                <a:gd name="connsiteX47" fmla="*/ 1525296 w 1763622"/>
                <a:gd name="connsiteY47" fmla="*/ 417071 h 2090570"/>
                <a:gd name="connsiteX0" fmla="*/ 720944 w 1763622"/>
                <a:gd name="connsiteY0" fmla="*/ 369406 h 1792662"/>
                <a:gd name="connsiteX1" fmla="*/ 211521 w 1763622"/>
                <a:gd name="connsiteY1" fmla="*/ 577942 h 1792662"/>
                <a:gd name="connsiteX2" fmla="*/ 208542 w 1763622"/>
                <a:gd name="connsiteY2" fmla="*/ 1584871 h 1792662"/>
                <a:gd name="connsiteX3" fmla="*/ 1218450 w 1763622"/>
                <a:gd name="connsiteY3" fmla="*/ 1584871 h 1792662"/>
                <a:gd name="connsiteX4" fmla="*/ 1429965 w 1763622"/>
                <a:gd name="connsiteY4" fmla="*/ 1078428 h 1792662"/>
                <a:gd name="connsiteX5" fmla="*/ 1412091 w 1763622"/>
                <a:gd name="connsiteY5" fmla="*/ 387281 h 1792662"/>
                <a:gd name="connsiteX6" fmla="*/ 720944 w 1763622"/>
                <a:gd name="connsiteY6" fmla="*/ 369406 h 1792662"/>
                <a:gd name="connsiteX7" fmla="*/ 1143973 w 1763622"/>
                <a:gd name="connsiteY7" fmla="*/ 1507415 h 1792662"/>
                <a:gd name="connsiteX8" fmla="*/ 288977 w 1763622"/>
                <a:gd name="connsiteY8" fmla="*/ 1507415 h 1792662"/>
                <a:gd name="connsiteX9" fmla="*/ 291956 w 1763622"/>
                <a:gd name="connsiteY9" fmla="*/ 655398 h 1792662"/>
                <a:gd name="connsiteX10" fmla="*/ 720944 w 1763622"/>
                <a:gd name="connsiteY10" fmla="*/ 479632 h 1792662"/>
                <a:gd name="connsiteX11" fmla="*/ 750735 w 1763622"/>
                <a:gd name="connsiteY11" fmla="*/ 479632 h 1792662"/>
                <a:gd name="connsiteX12" fmla="*/ 1117162 w 1763622"/>
                <a:gd name="connsiteY12" fmla="*/ 491548 h 1792662"/>
                <a:gd name="connsiteX13" fmla="*/ 1307823 w 1763622"/>
                <a:gd name="connsiteY13" fmla="*/ 497507 h 1792662"/>
                <a:gd name="connsiteX14" fmla="*/ 1313781 w 1763622"/>
                <a:gd name="connsiteY14" fmla="*/ 688168 h 1792662"/>
                <a:gd name="connsiteX15" fmla="*/ 1322718 w 1763622"/>
                <a:gd name="connsiteY15" fmla="*/ 1054595 h 1792662"/>
                <a:gd name="connsiteX16" fmla="*/ 1322718 w 1763622"/>
                <a:gd name="connsiteY16" fmla="*/ 1084386 h 1792662"/>
                <a:gd name="connsiteX17" fmla="*/ 1143973 w 1763622"/>
                <a:gd name="connsiteY17" fmla="*/ 1507415 h 1792662"/>
                <a:gd name="connsiteX18" fmla="*/ 1132057 w 1763622"/>
                <a:gd name="connsiteY18" fmla="*/ 1117156 h 1792662"/>
                <a:gd name="connsiteX19" fmla="*/ 694132 w 1763622"/>
                <a:gd name="connsiteY19" fmla="*/ 1522311 h 1792662"/>
                <a:gd name="connsiteX20" fmla="*/ 661362 w 1763622"/>
                <a:gd name="connsiteY20" fmla="*/ 1522311 h 1792662"/>
                <a:gd name="connsiteX21" fmla="*/ 256207 w 1763622"/>
                <a:gd name="connsiteY21" fmla="*/ 1051616 h 1792662"/>
                <a:gd name="connsiteX22" fmla="*/ 694132 w 1763622"/>
                <a:gd name="connsiteY22" fmla="*/ 646461 h 1792662"/>
                <a:gd name="connsiteX23" fmla="*/ 694132 w 1763622"/>
                <a:gd name="connsiteY23" fmla="*/ 646461 h 1792662"/>
                <a:gd name="connsiteX24" fmla="*/ 694132 w 1763622"/>
                <a:gd name="connsiteY24" fmla="*/ 765624 h 1792662"/>
                <a:gd name="connsiteX25" fmla="*/ 375371 w 1763622"/>
                <a:gd name="connsiteY25" fmla="*/ 1060553 h 1792662"/>
                <a:gd name="connsiteX26" fmla="*/ 452827 w 1763622"/>
                <a:gd name="connsiteY26" fmla="*/ 1292921 h 1792662"/>
                <a:gd name="connsiteX27" fmla="*/ 670300 w 1763622"/>
                <a:gd name="connsiteY27" fmla="*/ 1403147 h 1792662"/>
                <a:gd name="connsiteX28" fmla="*/ 694132 w 1763622"/>
                <a:gd name="connsiteY28" fmla="*/ 1403147 h 1792662"/>
                <a:gd name="connsiteX29" fmla="*/ 1012894 w 1763622"/>
                <a:gd name="connsiteY29" fmla="*/ 1108218 h 1792662"/>
                <a:gd name="connsiteX30" fmla="*/ 935438 w 1763622"/>
                <a:gd name="connsiteY30" fmla="*/ 875850 h 1792662"/>
                <a:gd name="connsiteX31" fmla="*/ 717965 w 1763622"/>
                <a:gd name="connsiteY31" fmla="*/ 765624 h 1792662"/>
                <a:gd name="connsiteX32" fmla="*/ 694132 w 1763622"/>
                <a:gd name="connsiteY32" fmla="*/ 765624 h 1792662"/>
                <a:gd name="connsiteX33" fmla="*/ 694132 w 1763622"/>
                <a:gd name="connsiteY33" fmla="*/ 646461 h 1792662"/>
                <a:gd name="connsiteX34" fmla="*/ 726902 w 1763622"/>
                <a:gd name="connsiteY34" fmla="*/ 646461 h 1792662"/>
                <a:gd name="connsiteX35" fmla="*/ 1132057 w 1763622"/>
                <a:gd name="connsiteY35" fmla="*/ 1117156 h 1792662"/>
                <a:gd name="connsiteX36" fmla="*/ 694132 w 1763622"/>
                <a:gd name="connsiteY36" fmla="*/ 646461 h 1792662"/>
                <a:gd name="connsiteX37" fmla="*/ 694132 w 1763622"/>
                <a:gd name="connsiteY37" fmla="*/ 646461 h 1792662"/>
                <a:gd name="connsiteX38" fmla="*/ 694132 w 1763622"/>
                <a:gd name="connsiteY38" fmla="*/ 646461 h 1792662"/>
                <a:gd name="connsiteX39" fmla="*/ 694132 w 1763622"/>
                <a:gd name="connsiteY39" fmla="*/ 646461 h 1792662"/>
                <a:gd name="connsiteX40" fmla="*/ 1525296 w 1763622"/>
                <a:gd name="connsiteY40" fmla="*/ 119163 h 1792662"/>
                <a:gd name="connsiteX41" fmla="*/ 1644459 w 1763622"/>
                <a:gd name="connsiteY41" fmla="*/ 0 h 1792662"/>
                <a:gd name="connsiteX42" fmla="*/ 1763622 w 1763622"/>
                <a:gd name="connsiteY42" fmla="*/ 119163 h 1792662"/>
                <a:gd name="connsiteX43" fmla="*/ 1644459 w 1763622"/>
                <a:gd name="connsiteY43" fmla="*/ 238327 h 1792662"/>
                <a:gd name="connsiteX44" fmla="*/ 1525296 w 1763622"/>
                <a:gd name="connsiteY44" fmla="*/ 119163 h 1792662"/>
                <a:gd name="connsiteX0" fmla="*/ 720944 w 1763622"/>
                <a:gd name="connsiteY0" fmla="*/ 372709 h 1795965"/>
                <a:gd name="connsiteX1" fmla="*/ 211521 w 1763622"/>
                <a:gd name="connsiteY1" fmla="*/ 581245 h 1795965"/>
                <a:gd name="connsiteX2" fmla="*/ 208542 w 1763622"/>
                <a:gd name="connsiteY2" fmla="*/ 1588174 h 1795965"/>
                <a:gd name="connsiteX3" fmla="*/ 1218450 w 1763622"/>
                <a:gd name="connsiteY3" fmla="*/ 1588174 h 1795965"/>
                <a:gd name="connsiteX4" fmla="*/ 1429965 w 1763622"/>
                <a:gd name="connsiteY4" fmla="*/ 1081731 h 1795965"/>
                <a:gd name="connsiteX5" fmla="*/ 1412091 w 1763622"/>
                <a:gd name="connsiteY5" fmla="*/ 390584 h 1795965"/>
                <a:gd name="connsiteX6" fmla="*/ 720944 w 1763622"/>
                <a:gd name="connsiteY6" fmla="*/ 372709 h 1795965"/>
                <a:gd name="connsiteX7" fmla="*/ 1143973 w 1763622"/>
                <a:gd name="connsiteY7" fmla="*/ 1510718 h 1795965"/>
                <a:gd name="connsiteX8" fmla="*/ 288977 w 1763622"/>
                <a:gd name="connsiteY8" fmla="*/ 1510718 h 1795965"/>
                <a:gd name="connsiteX9" fmla="*/ 291956 w 1763622"/>
                <a:gd name="connsiteY9" fmla="*/ 658701 h 1795965"/>
                <a:gd name="connsiteX10" fmla="*/ 720944 w 1763622"/>
                <a:gd name="connsiteY10" fmla="*/ 482935 h 1795965"/>
                <a:gd name="connsiteX11" fmla="*/ 750735 w 1763622"/>
                <a:gd name="connsiteY11" fmla="*/ 482935 h 1795965"/>
                <a:gd name="connsiteX12" fmla="*/ 1117162 w 1763622"/>
                <a:gd name="connsiteY12" fmla="*/ 494851 h 1795965"/>
                <a:gd name="connsiteX13" fmla="*/ 1307823 w 1763622"/>
                <a:gd name="connsiteY13" fmla="*/ 500810 h 1795965"/>
                <a:gd name="connsiteX14" fmla="*/ 1313781 w 1763622"/>
                <a:gd name="connsiteY14" fmla="*/ 691471 h 1795965"/>
                <a:gd name="connsiteX15" fmla="*/ 1322718 w 1763622"/>
                <a:gd name="connsiteY15" fmla="*/ 1057898 h 1795965"/>
                <a:gd name="connsiteX16" fmla="*/ 1322718 w 1763622"/>
                <a:gd name="connsiteY16" fmla="*/ 1087689 h 1795965"/>
                <a:gd name="connsiteX17" fmla="*/ 1143973 w 1763622"/>
                <a:gd name="connsiteY17" fmla="*/ 1510718 h 1795965"/>
                <a:gd name="connsiteX18" fmla="*/ 1132057 w 1763622"/>
                <a:gd name="connsiteY18" fmla="*/ 1120459 h 1795965"/>
                <a:gd name="connsiteX19" fmla="*/ 694132 w 1763622"/>
                <a:gd name="connsiteY19" fmla="*/ 1525614 h 1795965"/>
                <a:gd name="connsiteX20" fmla="*/ 661362 w 1763622"/>
                <a:gd name="connsiteY20" fmla="*/ 1525614 h 1795965"/>
                <a:gd name="connsiteX21" fmla="*/ 256207 w 1763622"/>
                <a:gd name="connsiteY21" fmla="*/ 1054919 h 1795965"/>
                <a:gd name="connsiteX22" fmla="*/ 694132 w 1763622"/>
                <a:gd name="connsiteY22" fmla="*/ 649764 h 1795965"/>
                <a:gd name="connsiteX23" fmla="*/ 694132 w 1763622"/>
                <a:gd name="connsiteY23" fmla="*/ 649764 h 1795965"/>
                <a:gd name="connsiteX24" fmla="*/ 694132 w 1763622"/>
                <a:gd name="connsiteY24" fmla="*/ 768927 h 1795965"/>
                <a:gd name="connsiteX25" fmla="*/ 375371 w 1763622"/>
                <a:gd name="connsiteY25" fmla="*/ 1063856 h 1795965"/>
                <a:gd name="connsiteX26" fmla="*/ 452827 w 1763622"/>
                <a:gd name="connsiteY26" fmla="*/ 1296224 h 1795965"/>
                <a:gd name="connsiteX27" fmla="*/ 670300 w 1763622"/>
                <a:gd name="connsiteY27" fmla="*/ 1406450 h 1795965"/>
                <a:gd name="connsiteX28" fmla="*/ 694132 w 1763622"/>
                <a:gd name="connsiteY28" fmla="*/ 1406450 h 1795965"/>
                <a:gd name="connsiteX29" fmla="*/ 1012894 w 1763622"/>
                <a:gd name="connsiteY29" fmla="*/ 1111521 h 1795965"/>
                <a:gd name="connsiteX30" fmla="*/ 935438 w 1763622"/>
                <a:gd name="connsiteY30" fmla="*/ 879153 h 1795965"/>
                <a:gd name="connsiteX31" fmla="*/ 717965 w 1763622"/>
                <a:gd name="connsiteY31" fmla="*/ 768927 h 1795965"/>
                <a:gd name="connsiteX32" fmla="*/ 694132 w 1763622"/>
                <a:gd name="connsiteY32" fmla="*/ 768927 h 1795965"/>
                <a:gd name="connsiteX33" fmla="*/ 694132 w 1763622"/>
                <a:gd name="connsiteY33" fmla="*/ 649764 h 1795965"/>
                <a:gd name="connsiteX34" fmla="*/ 726902 w 1763622"/>
                <a:gd name="connsiteY34" fmla="*/ 649764 h 1795965"/>
                <a:gd name="connsiteX35" fmla="*/ 1132057 w 1763622"/>
                <a:gd name="connsiteY35" fmla="*/ 1120459 h 1795965"/>
                <a:gd name="connsiteX36" fmla="*/ 694132 w 1763622"/>
                <a:gd name="connsiteY36" fmla="*/ 649764 h 1795965"/>
                <a:gd name="connsiteX37" fmla="*/ 694132 w 1763622"/>
                <a:gd name="connsiteY37" fmla="*/ 649764 h 1795965"/>
                <a:gd name="connsiteX38" fmla="*/ 694132 w 1763622"/>
                <a:gd name="connsiteY38" fmla="*/ 649764 h 1795965"/>
                <a:gd name="connsiteX39" fmla="*/ 694132 w 1763622"/>
                <a:gd name="connsiteY39" fmla="*/ 649764 h 1795965"/>
                <a:gd name="connsiteX40" fmla="*/ 1644459 w 1763622"/>
                <a:gd name="connsiteY40" fmla="*/ 241630 h 1795965"/>
                <a:gd name="connsiteX41" fmla="*/ 1644459 w 1763622"/>
                <a:gd name="connsiteY41" fmla="*/ 3303 h 1795965"/>
                <a:gd name="connsiteX42" fmla="*/ 1763622 w 1763622"/>
                <a:gd name="connsiteY42" fmla="*/ 122466 h 1795965"/>
                <a:gd name="connsiteX43" fmla="*/ 1644459 w 1763622"/>
                <a:gd name="connsiteY43" fmla="*/ 241630 h 1795965"/>
                <a:gd name="connsiteX0" fmla="*/ 720944 w 1644459"/>
                <a:gd name="connsiteY0" fmla="*/ 369406 h 1792662"/>
                <a:gd name="connsiteX1" fmla="*/ 211521 w 1644459"/>
                <a:gd name="connsiteY1" fmla="*/ 577942 h 1792662"/>
                <a:gd name="connsiteX2" fmla="*/ 208542 w 1644459"/>
                <a:gd name="connsiteY2" fmla="*/ 1584871 h 1792662"/>
                <a:gd name="connsiteX3" fmla="*/ 1218450 w 1644459"/>
                <a:gd name="connsiteY3" fmla="*/ 1584871 h 1792662"/>
                <a:gd name="connsiteX4" fmla="*/ 1429965 w 1644459"/>
                <a:gd name="connsiteY4" fmla="*/ 1078428 h 1792662"/>
                <a:gd name="connsiteX5" fmla="*/ 1412091 w 1644459"/>
                <a:gd name="connsiteY5" fmla="*/ 387281 h 1792662"/>
                <a:gd name="connsiteX6" fmla="*/ 720944 w 1644459"/>
                <a:gd name="connsiteY6" fmla="*/ 369406 h 1792662"/>
                <a:gd name="connsiteX7" fmla="*/ 1143973 w 1644459"/>
                <a:gd name="connsiteY7" fmla="*/ 1507415 h 1792662"/>
                <a:gd name="connsiteX8" fmla="*/ 288977 w 1644459"/>
                <a:gd name="connsiteY8" fmla="*/ 1507415 h 1792662"/>
                <a:gd name="connsiteX9" fmla="*/ 291956 w 1644459"/>
                <a:gd name="connsiteY9" fmla="*/ 655398 h 1792662"/>
                <a:gd name="connsiteX10" fmla="*/ 720944 w 1644459"/>
                <a:gd name="connsiteY10" fmla="*/ 479632 h 1792662"/>
                <a:gd name="connsiteX11" fmla="*/ 750735 w 1644459"/>
                <a:gd name="connsiteY11" fmla="*/ 479632 h 1792662"/>
                <a:gd name="connsiteX12" fmla="*/ 1117162 w 1644459"/>
                <a:gd name="connsiteY12" fmla="*/ 491548 h 1792662"/>
                <a:gd name="connsiteX13" fmla="*/ 1307823 w 1644459"/>
                <a:gd name="connsiteY13" fmla="*/ 497507 h 1792662"/>
                <a:gd name="connsiteX14" fmla="*/ 1313781 w 1644459"/>
                <a:gd name="connsiteY14" fmla="*/ 688168 h 1792662"/>
                <a:gd name="connsiteX15" fmla="*/ 1322718 w 1644459"/>
                <a:gd name="connsiteY15" fmla="*/ 1054595 h 1792662"/>
                <a:gd name="connsiteX16" fmla="*/ 1322718 w 1644459"/>
                <a:gd name="connsiteY16" fmla="*/ 1084386 h 1792662"/>
                <a:gd name="connsiteX17" fmla="*/ 1143973 w 1644459"/>
                <a:gd name="connsiteY17" fmla="*/ 1507415 h 1792662"/>
                <a:gd name="connsiteX18" fmla="*/ 1132057 w 1644459"/>
                <a:gd name="connsiteY18" fmla="*/ 1117156 h 1792662"/>
                <a:gd name="connsiteX19" fmla="*/ 694132 w 1644459"/>
                <a:gd name="connsiteY19" fmla="*/ 1522311 h 1792662"/>
                <a:gd name="connsiteX20" fmla="*/ 661362 w 1644459"/>
                <a:gd name="connsiteY20" fmla="*/ 1522311 h 1792662"/>
                <a:gd name="connsiteX21" fmla="*/ 256207 w 1644459"/>
                <a:gd name="connsiteY21" fmla="*/ 1051616 h 1792662"/>
                <a:gd name="connsiteX22" fmla="*/ 694132 w 1644459"/>
                <a:gd name="connsiteY22" fmla="*/ 646461 h 1792662"/>
                <a:gd name="connsiteX23" fmla="*/ 694132 w 1644459"/>
                <a:gd name="connsiteY23" fmla="*/ 646461 h 1792662"/>
                <a:gd name="connsiteX24" fmla="*/ 694132 w 1644459"/>
                <a:gd name="connsiteY24" fmla="*/ 765624 h 1792662"/>
                <a:gd name="connsiteX25" fmla="*/ 375371 w 1644459"/>
                <a:gd name="connsiteY25" fmla="*/ 1060553 h 1792662"/>
                <a:gd name="connsiteX26" fmla="*/ 452827 w 1644459"/>
                <a:gd name="connsiteY26" fmla="*/ 1292921 h 1792662"/>
                <a:gd name="connsiteX27" fmla="*/ 670300 w 1644459"/>
                <a:gd name="connsiteY27" fmla="*/ 1403147 h 1792662"/>
                <a:gd name="connsiteX28" fmla="*/ 694132 w 1644459"/>
                <a:gd name="connsiteY28" fmla="*/ 1403147 h 1792662"/>
                <a:gd name="connsiteX29" fmla="*/ 1012894 w 1644459"/>
                <a:gd name="connsiteY29" fmla="*/ 1108218 h 1792662"/>
                <a:gd name="connsiteX30" fmla="*/ 935438 w 1644459"/>
                <a:gd name="connsiteY30" fmla="*/ 875850 h 1792662"/>
                <a:gd name="connsiteX31" fmla="*/ 717965 w 1644459"/>
                <a:gd name="connsiteY31" fmla="*/ 765624 h 1792662"/>
                <a:gd name="connsiteX32" fmla="*/ 694132 w 1644459"/>
                <a:gd name="connsiteY32" fmla="*/ 765624 h 1792662"/>
                <a:gd name="connsiteX33" fmla="*/ 694132 w 1644459"/>
                <a:gd name="connsiteY33" fmla="*/ 646461 h 1792662"/>
                <a:gd name="connsiteX34" fmla="*/ 726902 w 1644459"/>
                <a:gd name="connsiteY34" fmla="*/ 646461 h 1792662"/>
                <a:gd name="connsiteX35" fmla="*/ 1132057 w 1644459"/>
                <a:gd name="connsiteY35" fmla="*/ 1117156 h 1792662"/>
                <a:gd name="connsiteX36" fmla="*/ 694132 w 1644459"/>
                <a:gd name="connsiteY36" fmla="*/ 646461 h 1792662"/>
                <a:gd name="connsiteX37" fmla="*/ 694132 w 1644459"/>
                <a:gd name="connsiteY37" fmla="*/ 646461 h 1792662"/>
                <a:gd name="connsiteX38" fmla="*/ 694132 w 1644459"/>
                <a:gd name="connsiteY38" fmla="*/ 646461 h 1792662"/>
                <a:gd name="connsiteX39" fmla="*/ 694132 w 1644459"/>
                <a:gd name="connsiteY39" fmla="*/ 646461 h 1792662"/>
                <a:gd name="connsiteX40" fmla="*/ 1644459 w 1644459"/>
                <a:gd name="connsiteY40" fmla="*/ 238327 h 1792662"/>
                <a:gd name="connsiteX41" fmla="*/ 1644459 w 1644459"/>
                <a:gd name="connsiteY41" fmla="*/ 0 h 1792662"/>
                <a:gd name="connsiteX42" fmla="*/ 1644459 w 1644459"/>
                <a:gd name="connsiteY42" fmla="*/ 238327 h 1792662"/>
                <a:gd name="connsiteX0" fmla="*/ 720944 w 1429965"/>
                <a:gd name="connsiteY0" fmla="*/ 0 h 1423256"/>
                <a:gd name="connsiteX1" fmla="*/ 211521 w 1429965"/>
                <a:gd name="connsiteY1" fmla="*/ 208536 h 1423256"/>
                <a:gd name="connsiteX2" fmla="*/ 208542 w 1429965"/>
                <a:gd name="connsiteY2" fmla="*/ 1215465 h 1423256"/>
                <a:gd name="connsiteX3" fmla="*/ 1218450 w 1429965"/>
                <a:gd name="connsiteY3" fmla="*/ 1215465 h 1423256"/>
                <a:gd name="connsiteX4" fmla="*/ 1429965 w 1429965"/>
                <a:gd name="connsiteY4" fmla="*/ 709022 h 1423256"/>
                <a:gd name="connsiteX5" fmla="*/ 1412091 w 1429965"/>
                <a:gd name="connsiteY5" fmla="*/ 17875 h 1423256"/>
                <a:gd name="connsiteX6" fmla="*/ 720944 w 1429965"/>
                <a:gd name="connsiteY6" fmla="*/ 0 h 1423256"/>
                <a:gd name="connsiteX7" fmla="*/ 1143973 w 1429965"/>
                <a:gd name="connsiteY7" fmla="*/ 1138009 h 1423256"/>
                <a:gd name="connsiteX8" fmla="*/ 288977 w 1429965"/>
                <a:gd name="connsiteY8" fmla="*/ 1138009 h 1423256"/>
                <a:gd name="connsiteX9" fmla="*/ 291956 w 1429965"/>
                <a:gd name="connsiteY9" fmla="*/ 285992 h 1423256"/>
                <a:gd name="connsiteX10" fmla="*/ 720944 w 1429965"/>
                <a:gd name="connsiteY10" fmla="*/ 110226 h 1423256"/>
                <a:gd name="connsiteX11" fmla="*/ 750735 w 1429965"/>
                <a:gd name="connsiteY11" fmla="*/ 110226 h 1423256"/>
                <a:gd name="connsiteX12" fmla="*/ 1117162 w 1429965"/>
                <a:gd name="connsiteY12" fmla="*/ 122142 h 1423256"/>
                <a:gd name="connsiteX13" fmla="*/ 1307823 w 1429965"/>
                <a:gd name="connsiteY13" fmla="*/ 128101 h 1423256"/>
                <a:gd name="connsiteX14" fmla="*/ 1313781 w 1429965"/>
                <a:gd name="connsiteY14" fmla="*/ 318762 h 1423256"/>
                <a:gd name="connsiteX15" fmla="*/ 1322718 w 1429965"/>
                <a:gd name="connsiteY15" fmla="*/ 685189 h 1423256"/>
                <a:gd name="connsiteX16" fmla="*/ 1322718 w 1429965"/>
                <a:gd name="connsiteY16" fmla="*/ 714980 h 1423256"/>
                <a:gd name="connsiteX17" fmla="*/ 1143973 w 1429965"/>
                <a:gd name="connsiteY17" fmla="*/ 1138009 h 1423256"/>
                <a:gd name="connsiteX18" fmla="*/ 1132057 w 1429965"/>
                <a:gd name="connsiteY18" fmla="*/ 747750 h 1423256"/>
                <a:gd name="connsiteX19" fmla="*/ 694132 w 1429965"/>
                <a:gd name="connsiteY19" fmla="*/ 1152905 h 1423256"/>
                <a:gd name="connsiteX20" fmla="*/ 661362 w 1429965"/>
                <a:gd name="connsiteY20" fmla="*/ 1152905 h 1423256"/>
                <a:gd name="connsiteX21" fmla="*/ 256207 w 1429965"/>
                <a:gd name="connsiteY21" fmla="*/ 682210 h 1423256"/>
                <a:gd name="connsiteX22" fmla="*/ 694132 w 1429965"/>
                <a:gd name="connsiteY22" fmla="*/ 277055 h 1423256"/>
                <a:gd name="connsiteX23" fmla="*/ 694132 w 1429965"/>
                <a:gd name="connsiteY23" fmla="*/ 277055 h 1423256"/>
                <a:gd name="connsiteX24" fmla="*/ 694132 w 1429965"/>
                <a:gd name="connsiteY24" fmla="*/ 396218 h 1423256"/>
                <a:gd name="connsiteX25" fmla="*/ 375371 w 1429965"/>
                <a:gd name="connsiteY25" fmla="*/ 691147 h 1423256"/>
                <a:gd name="connsiteX26" fmla="*/ 452827 w 1429965"/>
                <a:gd name="connsiteY26" fmla="*/ 923515 h 1423256"/>
                <a:gd name="connsiteX27" fmla="*/ 670300 w 1429965"/>
                <a:gd name="connsiteY27" fmla="*/ 1033741 h 1423256"/>
                <a:gd name="connsiteX28" fmla="*/ 694132 w 1429965"/>
                <a:gd name="connsiteY28" fmla="*/ 1033741 h 1423256"/>
                <a:gd name="connsiteX29" fmla="*/ 1012894 w 1429965"/>
                <a:gd name="connsiteY29" fmla="*/ 738812 h 1423256"/>
                <a:gd name="connsiteX30" fmla="*/ 935438 w 1429965"/>
                <a:gd name="connsiteY30" fmla="*/ 506444 h 1423256"/>
                <a:gd name="connsiteX31" fmla="*/ 717965 w 1429965"/>
                <a:gd name="connsiteY31" fmla="*/ 396218 h 1423256"/>
                <a:gd name="connsiteX32" fmla="*/ 694132 w 1429965"/>
                <a:gd name="connsiteY32" fmla="*/ 396218 h 1423256"/>
                <a:gd name="connsiteX33" fmla="*/ 694132 w 1429965"/>
                <a:gd name="connsiteY33" fmla="*/ 277055 h 1423256"/>
                <a:gd name="connsiteX34" fmla="*/ 726902 w 1429965"/>
                <a:gd name="connsiteY34" fmla="*/ 277055 h 1423256"/>
                <a:gd name="connsiteX35" fmla="*/ 1132057 w 1429965"/>
                <a:gd name="connsiteY35" fmla="*/ 747750 h 1423256"/>
                <a:gd name="connsiteX36" fmla="*/ 694132 w 1429965"/>
                <a:gd name="connsiteY36" fmla="*/ 277055 h 1423256"/>
                <a:gd name="connsiteX37" fmla="*/ 694132 w 1429965"/>
                <a:gd name="connsiteY37" fmla="*/ 277055 h 1423256"/>
                <a:gd name="connsiteX38" fmla="*/ 694132 w 1429965"/>
                <a:gd name="connsiteY38" fmla="*/ 277055 h 1423256"/>
                <a:gd name="connsiteX39" fmla="*/ 694132 w 1429965"/>
                <a:gd name="connsiteY39" fmla="*/ 277055 h 142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29965" h="1423256">
                  <a:moveTo>
                    <a:pt x="720944" y="0"/>
                  </a:moveTo>
                  <a:cubicBezTo>
                    <a:pt x="536241" y="0"/>
                    <a:pt x="354517" y="68519"/>
                    <a:pt x="211521" y="208536"/>
                  </a:cubicBezTo>
                  <a:cubicBezTo>
                    <a:pt x="-68513" y="485590"/>
                    <a:pt x="-71492" y="938411"/>
                    <a:pt x="208542" y="1215465"/>
                  </a:cubicBezTo>
                  <a:cubicBezTo>
                    <a:pt x="485596" y="1492520"/>
                    <a:pt x="938417" y="1492520"/>
                    <a:pt x="1218450" y="1215465"/>
                  </a:cubicBezTo>
                  <a:cubicBezTo>
                    <a:pt x="1358467" y="1075448"/>
                    <a:pt x="1429965" y="893725"/>
                    <a:pt x="1429965" y="709022"/>
                  </a:cubicBezTo>
                  <a:lnTo>
                    <a:pt x="1412091" y="17875"/>
                  </a:lnTo>
                  <a:lnTo>
                    <a:pt x="720944" y="0"/>
                  </a:lnTo>
                  <a:close/>
                  <a:moveTo>
                    <a:pt x="1143973" y="1138009"/>
                  </a:moveTo>
                  <a:cubicBezTo>
                    <a:pt x="905647" y="1373357"/>
                    <a:pt x="524325" y="1373357"/>
                    <a:pt x="288977" y="1138009"/>
                  </a:cubicBezTo>
                  <a:cubicBezTo>
                    <a:pt x="53630" y="902662"/>
                    <a:pt x="56609" y="521339"/>
                    <a:pt x="291956" y="285992"/>
                  </a:cubicBezTo>
                  <a:cubicBezTo>
                    <a:pt x="411119" y="169808"/>
                    <a:pt x="566032" y="110226"/>
                    <a:pt x="720944" y="110226"/>
                  </a:cubicBezTo>
                  <a:lnTo>
                    <a:pt x="750735" y="110226"/>
                  </a:lnTo>
                  <a:lnTo>
                    <a:pt x="1117162" y="122142"/>
                  </a:lnTo>
                  <a:lnTo>
                    <a:pt x="1307823" y="128101"/>
                  </a:lnTo>
                  <a:lnTo>
                    <a:pt x="1313781" y="318762"/>
                  </a:lnTo>
                  <a:lnTo>
                    <a:pt x="1322718" y="685189"/>
                  </a:lnTo>
                  <a:lnTo>
                    <a:pt x="1322718" y="714980"/>
                  </a:lnTo>
                  <a:cubicBezTo>
                    <a:pt x="1322718" y="866913"/>
                    <a:pt x="1263137" y="1021825"/>
                    <a:pt x="1143973" y="1138009"/>
                  </a:cubicBezTo>
                  <a:close/>
                  <a:moveTo>
                    <a:pt x="1132057" y="747750"/>
                  </a:moveTo>
                  <a:cubicBezTo>
                    <a:pt x="1114183" y="977139"/>
                    <a:pt x="920542" y="1152905"/>
                    <a:pt x="694132" y="1152905"/>
                  </a:cubicBezTo>
                  <a:lnTo>
                    <a:pt x="661362" y="1152905"/>
                  </a:lnTo>
                  <a:cubicBezTo>
                    <a:pt x="420057" y="1135030"/>
                    <a:pt x="238333" y="923515"/>
                    <a:pt x="256207" y="682210"/>
                  </a:cubicBezTo>
                  <a:cubicBezTo>
                    <a:pt x="274082" y="452820"/>
                    <a:pt x="467722" y="277055"/>
                    <a:pt x="694132" y="277055"/>
                  </a:cubicBezTo>
                  <a:lnTo>
                    <a:pt x="694132" y="277055"/>
                  </a:lnTo>
                  <a:lnTo>
                    <a:pt x="694132" y="396218"/>
                  </a:lnTo>
                  <a:cubicBezTo>
                    <a:pt x="527304" y="396218"/>
                    <a:pt x="387287" y="524318"/>
                    <a:pt x="375371" y="691147"/>
                  </a:cubicBezTo>
                  <a:cubicBezTo>
                    <a:pt x="369412" y="774561"/>
                    <a:pt x="396224" y="857976"/>
                    <a:pt x="452827" y="923515"/>
                  </a:cubicBezTo>
                  <a:cubicBezTo>
                    <a:pt x="509429" y="989055"/>
                    <a:pt x="586885" y="1027783"/>
                    <a:pt x="670300" y="1033741"/>
                  </a:cubicBezTo>
                  <a:lnTo>
                    <a:pt x="694132" y="1033741"/>
                  </a:lnTo>
                  <a:cubicBezTo>
                    <a:pt x="860961" y="1033741"/>
                    <a:pt x="1000978" y="905641"/>
                    <a:pt x="1012894" y="738812"/>
                  </a:cubicBezTo>
                  <a:cubicBezTo>
                    <a:pt x="1018852" y="655398"/>
                    <a:pt x="992040" y="571984"/>
                    <a:pt x="935438" y="506444"/>
                  </a:cubicBezTo>
                  <a:cubicBezTo>
                    <a:pt x="878835" y="440904"/>
                    <a:pt x="801379" y="402176"/>
                    <a:pt x="717965" y="396218"/>
                  </a:cubicBezTo>
                  <a:lnTo>
                    <a:pt x="694132" y="396218"/>
                  </a:lnTo>
                  <a:lnTo>
                    <a:pt x="694132" y="277055"/>
                  </a:lnTo>
                  <a:lnTo>
                    <a:pt x="726902" y="277055"/>
                  </a:lnTo>
                  <a:cubicBezTo>
                    <a:pt x="971187" y="297908"/>
                    <a:pt x="1149932" y="509423"/>
                    <a:pt x="1132057" y="747750"/>
                  </a:cubicBezTo>
                  <a:close/>
                  <a:moveTo>
                    <a:pt x="694132" y="277055"/>
                  </a:moveTo>
                  <a:lnTo>
                    <a:pt x="694132" y="277055"/>
                  </a:lnTo>
                  <a:lnTo>
                    <a:pt x="694132" y="277055"/>
                  </a:lnTo>
                  <a:lnTo>
                    <a:pt x="694132" y="277055"/>
                  </a:lnTo>
                  <a:close/>
                </a:path>
              </a:pathLst>
            </a:custGeom>
            <a:solidFill>
              <a:srgbClr val="5B9BD5"/>
            </a:solidFill>
            <a:ln w="29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12B0CA-718B-460F-8305-FCD3250A4BCA}"/>
                </a:ext>
              </a:extLst>
            </p:cNvPr>
            <p:cNvSpPr txBox="1"/>
            <p:nvPr/>
          </p:nvSpPr>
          <p:spPr>
            <a:xfrm>
              <a:off x="8686800" y="2590800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6F73B6-5FEB-4E79-8B11-C6A2E9EA8ECF}"/>
                </a:ext>
              </a:extLst>
            </p:cNvPr>
            <p:cNvSpPr txBox="1"/>
            <p:nvPr/>
          </p:nvSpPr>
          <p:spPr>
            <a:xfrm>
              <a:off x="9589801" y="2280231"/>
              <a:ext cx="5277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BDE753-49D2-459A-A8C9-A50586783C94}"/>
                </a:ext>
              </a:extLst>
            </p:cNvPr>
            <p:cNvSpPr txBox="1"/>
            <p:nvPr/>
          </p:nvSpPr>
          <p:spPr>
            <a:xfrm>
              <a:off x="10646691" y="2602092"/>
              <a:ext cx="460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H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8EFBA9D8-18AE-43DC-A5E1-505BEBE7B5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9374" y="2057401"/>
            <a:ext cx="2979080" cy="29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41E-CA65-4D25-9FBF-036A9072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90C52D-8546-41A7-B94C-6712CA58E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43227"/>
              </p:ext>
            </p:extLst>
          </p:nvPr>
        </p:nvGraphicFramePr>
        <p:xfrm>
          <a:off x="838200" y="1825624"/>
          <a:ext cx="10515600" cy="411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6094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721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0237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77040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481632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28375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78015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9034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Add /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5426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Multiply /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768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09226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4947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Arithmetic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307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41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9F5626-1E5F-48A5-A1B8-B106F95286D8}"/>
              </a:ext>
            </a:extLst>
          </p:cNvPr>
          <p:cNvSpPr/>
          <p:nvPr/>
        </p:nvSpPr>
        <p:spPr>
          <a:xfrm>
            <a:off x="5887936" y="2300048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C1A79-1481-42EC-9779-B02465A27E87}"/>
              </a:ext>
            </a:extLst>
          </p:cNvPr>
          <p:cNvSpPr/>
          <p:nvPr/>
        </p:nvSpPr>
        <p:spPr>
          <a:xfrm>
            <a:off x="5901074" y="2762310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351D2-6486-4233-B5B7-F44E1028BA03}"/>
              </a:ext>
            </a:extLst>
          </p:cNvPr>
          <p:cNvSpPr/>
          <p:nvPr/>
        </p:nvSpPr>
        <p:spPr>
          <a:xfrm>
            <a:off x="5901074" y="4171890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E08E5-AAD7-46EE-B62B-796D1836EEF0}"/>
              </a:ext>
            </a:extLst>
          </p:cNvPr>
          <p:cNvSpPr/>
          <p:nvPr/>
        </p:nvSpPr>
        <p:spPr>
          <a:xfrm>
            <a:off x="5901074" y="4572000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9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A56-A93D-4581-8B7A-9810AE01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types of data exist?</a:t>
            </a:r>
          </a:p>
        </p:txBody>
      </p:sp>
    </p:spTree>
    <p:extLst>
      <p:ext uri="{BB962C8B-B14F-4D97-AF65-F5344CB8AC3E}">
        <p14:creationId xmlns:p14="http://schemas.microsoft.com/office/powerpoint/2010/main" val="39309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9FD54-AF64-47E8-A432-F6C0A1AB93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9832" y="0"/>
            <a:ext cx="68523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5B038-5D69-4BEB-A3C4-ADBEAA74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Data</a:t>
            </a:r>
          </a:p>
        </p:txBody>
      </p:sp>
    </p:spTree>
    <p:extLst>
      <p:ext uri="{BB962C8B-B14F-4D97-AF65-F5344CB8AC3E}">
        <p14:creationId xmlns:p14="http://schemas.microsoft.com/office/powerpoint/2010/main" val="121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9D3E81-A005-42EE-9A13-11118E127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  <a:p>
            <a:r>
              <a:rPr lang="en-US" dirty="0"/>
              <a:t>Degree of difference</a:t>
            </a:r>
          </a:p>
          <a:p>
            <a:r>
              <a:rPr lang="en-US" dirty="0"/>
              <a:t>Arbitrary zero point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C9B669DC-79E2-43BC-AD06-ADF4013DB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988" y="2044282"/>
            <a:ext cx="3914024" cy="39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Interval Data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9D01C4-38FB-4548-AD38-1146F291F20A}"/>
              </a:ext>
            </a:extLst>
          </p:cNvPr>
          <p:cNvGrpSpPr/>
          <p:nvPr/>
        </p:nvGrpSpPr>
        <p:grpSpPr>
          <a:xfrm>
            <a:off x="1714500" y="2552700"/>
            <a:ext cx="8763000" cy="1752600"/>
            <a:chOff x="990600" y="2552700"/>
            <a:chExt cx="8763000" cy="17526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4E811A-6447-4A46-8139-464CA3356C9E}"/>
                </a:ext>
              </a:extLst>
            </p:cNvPr>
            <p:cNvSpPr/>
            <p:nvPr/>
          </p:nvSpPr>
          <p:spPr>
            <a:xfrm>
              <a:off x="1676400" y="3086100"/>
              <a:ext cx="8077200" cy="685800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FB232B-C45B-4ACC-8FDB-908BA00A545B}"/>
                </a:ext>
              </a:extLst>
            </p:cNvPr>
            <p:cNvSpPr/>
            <p:nvPr/>
          </p:nvSpPr>
          <p:spPr>
            <a:xfrm>
              <a:off x="990600" y="2552700"/>
              <a:ext cx="1752600" cy="1752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200EE-C107-4021-BBD8-B2F590C8D86C}"/>
                </a:ext>
              </a:extLst>
            </p:cNvPr>
            <p:cNvGrpSpPr/>
            <p:nvPr/>
          </p:nvGrpSpPr>
          <p:grpSpPr>
            <a:xfrm>
              <a:off x="3695700" y="3581400"/>
              <a:ext cx="5030128" cy="190500"/>
              <a:chOff x="3695700" y="3581400"/>
              <a:chExt cx="5030128" cy="1905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E0C44B-EF52-42C0-A0B3-13BA52FD6456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V="1">
                <a:off x="57150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B3C191-850C-44AF-AF99-2640784C9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43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D0BC580-3F12-4FEE-BE90-B7C16C7D4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6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0525F8-3CEC-4D30-89F1-255622127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5828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C14A136-68C0-4FA1-8796-73CC2063DA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7AB6570-BEA2-4C3C-8986-F12416E51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535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1466E5-E297-4EF8-A965-DE7D968A401B}"/>
                </a:ext>
              </a:extLst>
            </p:cNvPr>
            <p:cNvSpPr txBox="1"/>
            <p:nvPr/>
          </p:nvSpPr>
          <p:spPr>
            <a:xfrm>
              <a:off x="3497568" y="3897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C8A896-E0CE-4136-9838-DAFF51B20E31}"/>
                </a:ext>
              </a:extLst>
            </p:cNvPr>
            <p:cNvSpPr txBox="1"/>
            <p:nvPr/>
          </p:nvSpPr>
          <p:spPr>
            <a:xfrm>
              <a:off x="44447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84870-6F6C-4F5F-8516-0240D0658A62}"/>
                </a:ext>
              </a:extLst>
            </p:cNvPr>
            <p:cNvSpPr txBox="1"/>
            <p:nvPr/>
          </p:nvSpPr>
          <p:spPr>
            <a:xfrm>
              <a:off x="54543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A46F08-8C58-47C1-A3BE-AD1E9BB496C5}"/>
                </a:ext>
              </a:extLst>
            </p:cNvPr>
            <p:cNvSpPr txBox="1"/>
            <p:nvPr/>
          </p:nvSpPr>
          <p:spPr>
            <a:xfrm>
              <a:off x="64449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30°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7ED1C0-EB04-4051-B978-ED5212C07A3E}"/>
                </a:ext>
              </a:extLst>
            </p:cNvPr>
            <p:cNvSpPr txBox="1"/>
            <p:nvPr/>
          </p:nvSpPr>
          <p:spPr>
            <a:xfrm>
              <a:off x="74736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40°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F69EC5-7E48-45D4-ADAD-560D406872FB}"/>
                </a:ext>
              </a:extLst>
            </p:cNvPr>
            <p:cNvSpPr txBox="1"/>
            <p:nvPr/>
          </p:nvSpPr>
          <p:spPr>
            <a:xfrm>
              <a:off x="84833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50°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CFA1B4-B47C-42A8-B3BD-5A2F0E8C25EF}"/>
                </a:ext>
              </a:extLst>
            </p:cNvPr>
            <p:cNvSpPr/>
            <p:nvPr/>
          </p:nvSpPr>
          <p:spPr>
            <a:xfrm>
              <a:off x="1485900" y="3057895"/>
              <a:ext cx="761999" cy="761999"/>
            </a:xfrm>
            <a:prstGeom prst="ellipse">
              <a:avLst/>
            </a:prstGeom>
            <a:solidFill>
              <a:srgbClr val="FF7C8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B80366A-F7E2-46E9-9B16-B2F1E9520E14}"/>
                </a:ext>
              </a:extLst>
            </p:cNvPr>
            <p:cNvSpPr/>
            <p:nvPr/>
          </p:nvSpPr>
          <p:spPr>
            <a:xfrm>
              <a:off x="2590800" y="3124200"/>
              <a:ext cx="228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49E046-03F7-4E9E-BDA2-F3865DC18BB0}"/>
              </a:ext>
            </a:extLst>
          </p:cNvPr>
          <p:cNvCxnSpPr>
            <a:stCxn id="59" idx="6"/>
          </p:cNvCxnSpPr>
          <p:nvPr/>
        </p:nvCxnSpPr>
        <p:spPr>
          <a:xfrm flipV="1">
            <a:off x="2971799" y="3429000"/>
            <a:ext cx="3727749" cy="9895"/>
          </a:xfrm>
          <a:prstGeom prst="line">
            <a:avLst/>
          </a:prstGeom>
          <a:ln w="152400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09B85D-A89F-4D98-91DF-E46EE28768B0}"/>
              </a:ext>
            </a:extLst>
          </p:cNvPr>
          <p:cNvCxnSpPr>
            <a:cxnSpLocks/>
          </p:cNvCxnSpPr>
          <p:nvPr/>
        </p:nvCxnSpPr>
        <p:spPr>
          <a:xfrm flipV="1">
            <a:off x="4424855" y="4305300"/>
            <a:ext cx="0" cy="6858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CD88E-4FD2-4FE1-B485-306AD1D07FB8}"/>
              </a:ext>
            </a:extLst>
          </p:cNvPr>
          <p:cNvGrpSpPr/>
          <p:nvPr/>
        </p:nvGrpSpPr>
        <p:grpSpPr>
          <a:xfrm>
            <a:off x="6438899" y="4305300"/>
            <a:ext cx="990601" cy="647700"/>
            <a:chOff x="6438899" y="4305300"/>
            <a:chExt cx="990601" cy="6477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B400E5-28C3-4755-8CC9-6C8A2165E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8900" y="4648200"/>
              <a:ext cx="990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436D85-C9AB-4261-84D7-E6CE28921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99" y="4305300"/>
              <a:ext cx="1" cy="64770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928C5E-7AD7-4B82-8038-9B85140F5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9" y="4313217"/>
              <a:ext cx="0" cy="63978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0BC2B7-56CD-46E7-BC9A-54985E0EFFC6}"/>
              </a:ext>
            </a:extLst>
          </p:cNvPr>
          <p:cNvGrpSpPr/>
          <p:nvPr/>
        </p:nvGrpSpPr>
        <p:grpSpPr>
          <a:xfrm>
            <a:off x="8452943" y="4343400"/>
            <a:ext cx="990601" cy="647700"/>
            <a:chOff x="6438899" y="4305300"/>
            <a:chExt cx="990601" cy="6477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9E3793-CD90-4C5E-A621-6432975E7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8900" y="4648200"/>
              <a:ext cx="990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40D450-7376-4A99-9707-EE91BF669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99" y="4305300"/>
              <a:ext cx="1" cy="64770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C2A506B-51E3-4CFB-A2FF-6551654FB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9" y="4313217"/>
              <a:ext cx="0" cy="63978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29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Interval Data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9D01C4-38FB-4548-AD38-1146F291F20A}"/>
              </a:ext>
            </a:extLst>
          </p:cNvPr>
          <p:cNvGrpSpPr/>
          <p:nvPr/>
        </p:nvGrpSpPr>
        <p:grpSpPr>
          <a:xfrm>
            <a:off x="1714500" y="2552700"/>
            <a:ext cx="8763000" cy="1752600"/>
            <a:chOff x="990600" y="2552700"/>
            <a:chExt cx="8763000" cy="17526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4E811A-6447-4A46-8139-464CA3356C9E}"/>
                </a:ext>
              </a:extLst>
            </p:cNvPr>
            <p:cNvSpPr/>
            <p:nvPr/>
          </p:nvSpPr>
          <p:spPr>
            <a:xfrm>
              <a:off x="1676400" y="3086100"/>
              <a:ext cx="8077200" cy="685800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FB232B-C45B-4ACC-8FDB-908BA00A545B}"/>
                </a:ext>
              </a:extLst>
            </p:cNvPr>
            <p:cNvSpPr/>
            <p:nvPr/>
          </p:nvSpPr>
          <p:spPr>
            <a:xfrm>
              <a:off x="990600" y="2552700"/>
              <a:ext cx="1752600" cy="1752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200EE-C107-4021-BBD8-B2F590C8D86C}"/>
                </a:ext>
              </a:extLst>
            </p:cNvPr>
            <p:cNvGrpSpPr/>
            <p:nvPr/>
          </p:nvGrpSpPr>
          <p:grpSpPr>
            <a:xfrm>
              <a:off x="3695700" y="3581400"/>
              <a:ext cx="5030128" cy="190500"/>
              <a:chOff x="3695700" y="3581400"/>
              <a:chExt cx="5030128" cy="1905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E0C44B-EF52-42C0-A0B3-13BA52FD6456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V="1">
                <a:off x="57150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B3C191-850C-44AF-AF99-2640784C9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43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D0BC580-3F12-4FEE-BE90-B7C16C7D4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6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0525F8-3CEC-4D30-89F1-255622127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5828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C14A136-68C0-4FA1-8796-73CC2063DA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7AB6570-BEA2-4C3C-8986-F12416E51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535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1466E5-E297-4EF8-A965-DE7D968A401B}"/>
                </a:ext>
              </a:extLst>
            </p:cNvPr>
            <p:cNvSpPr txBox="1"/>
            <p:nvPr/>
          </p:nvSpPr>
          <p:spPr>
            <a:xfrm>
              <a:off x="3497568" y="3897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C8A896-E0CE-4136-9838-DAFF51B20E31}"/>
                </a:ext>
              </a:extLst>
            </p:cNvPr>
            <p:cNvSpPr txBox="1"/>
            <p:nvPr/>
          </p:nvSpPr>
          <p:spPr>
            <a:xfrm>
              <a:off x="44447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84870-6F6C-4F5F-8516-0240D0658A62}"/>
                </a:ext>
              </a:extLst>
            </p:cNvPr>
            <p:cNvSpPr txBox="1"/>
            <p:nvPr/>
          </p:nvSpPr>
          <p:spPr>
            <a:xfrm>
              <a:off x="54543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A46F08-8C58-47C1-A3BE-AD1E9BB496C5}"/>
                </a:ext>
              </a:extLst>
            </p:cNvPr>
            <p:cNvSpPr txBox="1"/>
            <p:nvPr/>
          </p:nvSpPr>
          <p:spPr>
            <a:xfrm>
              <a:off x="64449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30°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7ED1C0-EB04-4051-B978-ED5212C07A3E}"/>
                </a:ext>
              </a:extLst>
            </p:cNvPr>
            <p:cNvSpPr txBox="1"/>
            <p:nvPr/>
          </p:nvSpPr>
          <p:spPr>
            <a:xfrm>
              <a:off x="74736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40°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F69EC5-7E48-45D4-ADAD-560D406872FB}"/>
                </a:ext>
              </a:extLst>
            </p:cNvPr>
            <p:cNvSpPr txBox="1"/>
            <p:nvPr/>
          </p:nvSpPr>
          <p:spPr>
            <a:xfrm>
              <a:off x="84833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50°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CFA1B4-B47C-42A8-B3BD-5A2F0E8C25EF}"/>
                </a:ext>
              </a:extLst>
            </p:cNvPr>
            <p:cNvSpPr/>
            <p:nvPr/>
          </p:nvSpPr>
          <p:spPr>
            <a:xfrm>
              <a:off x="1485900" y="3057895"/>
              <a:ext cx="761999" cy="761999"/>
            </a:xfrm>
            <a:prstGeom prst="ellipse">
              <a:avLst/>
            </a:prstGeom>
            <a:solidFill>
              <a:srgbClr val="FF7C8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B80366A-F7E2-46E9-9B16-B2F1E9520E14}"/>
                </a:ext>
              </a:extLst>
            </p:cNvPr>
            <p:cNvSpPr/>
            <p:nvPr/>
          </p:nvSpPr>
          <p:spPr>
            <a:xfrm>
              <a:off x="2590800" y="3124200"/>
              <a:ext cx="228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49E046-03F7-4E9E-BDA2-F3865DC18BB0}"/>
              </a:ext>
            </a:extLst>
          </p:cNvPr>
          <p:cNvCxnSpPr>
            <a:stCxn id="59" idx="6"/>
          </p:cNvCxnSpPr>
          <p:nvPr/>
        </p:nvCxnSpPr>
        <p:spPr>
          <a:xfrm flipV="1">
            <a:off x="2971799" y="3429000"/>
            <a:ext cx="3727749" cy="9895"/>
          </a:xfrm>
          <a:prstGeom prst="line">
            <a:avLst/>
          </a:prstGeom>
          <a:ln w="152400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CD88E-4FD2-4FE1-B485-306AD1D07FB8}"/>
              </a:ext>
            </a:extLst>
          </p:cNvPr>
          <p:cNvGrpSpPr/>
          <p:nvPr/>
        </p:nvGrpSpPr>
        <p:grpSpPr>
          <a:xfrm>
            <a:off x="4419601" y="4305300"/>
            <a:ext cx="2019294" cy="647700"/>
            <a:chOff x="6438899" y="4305300"/>
            <a:chExt cx="990601" cy="6477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B400E5-28C3-4755-8CC9-6C8A2165E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8900" y="4648200"/>
              <a:ext cx="990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436D85-C9AB-4261-84D7-E6CE28921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99" y="4305300"/>
              <a:ext cx="1" cy="64770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928C5E-7AD7-4B82-8038-9B85140F5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9" y="4313217"/>
              <a:ext cx="0" cy="63978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0BC2B7-56CD-46E7-BC9A-54985E0EFFC6}"/>
              </a:ext>
            </a:extLst>
          </p:cNvPr>
          <p:cNvGrpSpPr/>
          <p:nvPr/>
        </p:nvGrpSpPr>
        <p:grpSpPr>
          <a:xfrm>
            <a:off x="4419599" y="5143500"/>
            <a:ext cx="4038589" cy="647700"/>
            <a:chOff x="6438899" y="4305300"/>
            <a:chExt cx="990601" cy="6477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9E3793-CD90-4C5E-A621-6432975E7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8900" y="4648200"/>
              <a:ext cx="990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40D450-7376-4A99-9707-EE91BF669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99" y="4305300"/>
              <a:ext cx="1" cy="64770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C2A506B-51E3-4CFB-A2FF-6551654FB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9" y="4313217"/>
              <a:ext cx="0" cy="63978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2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Interval Data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9D01C4-38FB-4548-AD38-1146F291F20A}"/>
              </a:ext>
            </a:extLst>
          </p:cNvPr>
          <p:cNvGrpSpPr/>
          <p:nvPr/>
        </p:nvGrpSpPr>
        <p:grpSpPr>
          <a:xfrm>
            <a:off x="1714500" y="2552700"/>
            <a:ext cx="8763000" cy="1752600"/>
            <a:chOff x="990600" y="2552700"/>
            <a:chExt cx="8763000" cy="17526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4E811A-6447-4A46-8139-464CA3356C9E}"/>
                </a:ext>
              </a:extLst>
            </p:cNvPr>
            <p:cNvSpPr/>
            <p:nvPr/>
          </p:nvSpPr>
          <p:spPr>
            <a:xfrm>
              <a:off x="1676400" y="3086100"/>
              <a:ext cx="8077200" cy="685800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FB232B-C45B-4ACC-8FDB-908BA00A545B}"/>
                </a:ext>
              </a:extLst>
            </p:cNvPr>
            <p:cNvSpPr/>
            <p:nvPr/>
          </p:nvSpPr>
          <p:spPr>
            <a:xfrm>
              <a:off x="990600" y="2552700"/>
              <a:ext cx="1752600" cy="1752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200EE-C107-4021-BBD8-B2F590C8D86C}"/>
                </a:ext>
              </a:extLst>
            </p:cNvPr>
            <p:cNvGrpSpPr/>
            <p:nvPr/>
          </p:nvGrpSpPr>
          <p:grpSpPr>
            <a:xfrm>
              <a:off x="3695700" y="3581400"/>
              <a:ext cx="5030128" cy="190500"/>
              <a:chOff x="3695700" y="3581400"/>
              <a:chExt cx="5030128" cy="1905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E0C44B-EF52-42C0-A0B3-13BA52FD6456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V="1">
                <a:off x="57150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B3C191-850C-44AF-AF99-2640784C9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43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D0BC580-3F12-4FEE-BE90-B7C16C7D4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6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0525F8-3CEC-4D30-89F1-255622127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5828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C14A136-68C0-4FA1-8796-73CC2063DA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7AB6570-BEA2-4C3C-8986-F12416E51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5350" y="3581400"/>
                <a:ext cx="0" cy="190500"/>
              </a:xfrm>
              <a:prstGeom prst="line">
                <a:avLst/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1466E5-E297-4EF8-A965-DE7D968A401B}"/>
                </a:ext>
              </a:extLst>
            </p:cNvPr>
            <p:cNvSpPr txBox="1"/>
            <p:nvPr/>
          </p:nvSpPr>
          <p:spPr>
            <a:xfrm>
              <a:off x="3497568" y="3897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C8A896-E0CE-4136-9838-DAFF51B20E31}"/>
                </a:ext>
              </a:extLst>
            </p:cNvPr>
            <p:cNvSpPr txBox="1"/>
            <p:nvPr/>
          </p:nvSpPr>
          <p:spPr>
            <a:xfrm>
              <a:off x="44447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84870-6F6C-4F5F-8516-0240D0658A62}"/>
                </a:ext>
              </a:extLst>
            </p:cNvPr>
            <p:cNvSpPr txBox="1"/>
            <p:nvPr/>
          </p:nvSpPr>
          <p:spPr>
            <a:xfrm>
              <a:off x="54543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A46F08-8C58-47C1-A3BE-AD1E9BB496C5}"/>
                </a:ext>
              </a:extLst>
            </p:cNvPr>
            <p:cNvSpPr txBox="1"/>
            <p:nvPr/>
          </p:nvSpPr>
          <p:spPr>
            <a:xfrm>
              <a:off x="64449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30°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7ED1C0-EB04-4051-B978-ED5212C07A3E}"/>
                </a:ext>
              </a:extLst>
            </p:cNvPr>
            <p:cNvSpPr txBox="1"/>
            <p:nvPr/>
          </p:nvSpPr>
          <p:spPr>
            <a:xfrm>
              <a:off x="747365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40°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F69EC5-7E48-45D4-ADAD-560D406872FB}"/>
                </a:ext>
              </a:extLst>
            </p:cNvPr>
            <p:cNvSpPr txBox="1"/>
            <p:nvPr/>
          </p:nvSpPr>
          <p:spPr>
            <a:xfrm>
              <a:off x="8483301" y="38978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50°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CFA1B4-B47C-42A8-B3BD-5A2F0E8C25EF}"/>
                </a:ext>
              </a:extLst>
            </p:cNvPr>
            <p:cNvSpPr/>
            <p:nvPr/>
          </p:nvSpPr>
          <p:spPr>
            <a:xfrm>
              <a:off x="1485900" y="3057895"/>
              <a:ext cx="761999" cy="761999"/>
            </a:xfrm>
            <a:prstGeom prst="ellipse">
              <a:avLst/>
            </a:prstGeom>
            <a:solidFill>
              <a:srgbClr val="FF7C8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B80366A-F7E2-46E9-9B16-B2F1E9520E14}"/>
                </a:ext>
              </a:extLst>
            </p:cNvPr>
            <p:cNvSpPr/>
            <p:nvPr/>
          </p:nvSpPr>
          <p:spPr>
            <a:xfrm>
              <a:off x="2590800" y="3124200"/>
              <a:ext cx="228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49E046-03F7-4E9E-BDA2-F3865DC18BB0}"/>
              </a:ext>
            </a:extLst>
          </p:cNvPr>
          <p:cNvCxnSpPr>
            <a:stCxn id="59" idx="6"/>
          </p:cNvCxnSpPr>
          <p:nvPr/>
        </p:nvCxnSpPr>
        <p:spPr>
          <a:xfrm flipV="1">
            <a:off x="2971799" y="3429000"/>
            <a:ext cx="3727749" cy="9895"/>
          </a:xfrm>
          <a:prstGeom prst="line">
            <a:avLst/>
          </a:prstGeom>
          <a:ln w="152400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33A61EC-5D3C-47C4-865F-AFB9174C865E}"/>
              </a:ext>
            </a:extLst>
          </p:cNvPr>
          <p:cNvGrpSpPr/>
          <p:nvPr/>
        </p:nvGrpSpPr>
        <p:grpSpPr>
          <a:xfrm>
            <a:off x="769636" y="4313217"/>
            <a:ext cx="5669259" cy="639783"/>
            <a:chOff x="769636" y="4313217"/>
            <a:chExt cx="5669259" cy="63978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B400E5-28C3-4755-8CC9-6C8A2165E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4648200"/>
              <a:ext cx="384809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928C5E-7AD7-4B82-8038-9B85140F5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91" y="4313217"/>
              <a:ext cx="0" cy="63978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0248B6-BDEB-49BE-B3D5-A34B51708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36" y="4648200"/>
              <a:ext cx="182116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3F04E2-49BF-4A34-B910-5468E4B680EF}"/>
              </a:ext>
            </a:extLst>
          </p:cNvPr>
          <p:cNvGrpSpPr/>
          <p:nvPr/>
        </p:nvGrpSpPr>
        <p:grpSpPr>
          <a:xfrm>
            <a:off x="769636" y="5151417"/>
            <a:ext cx="7688554" cy="639783"/>
            <a:chOff x="769636" y="5151417"/>
            <a:chExt cx="7688554" cy="63978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60BC2B7-56CD-46E7-BC9A-54985E0EFFC6}"/>
                </a:ext>
              </a:extLst>
            </p:cNvPr>
            <p:cNvGrpSpPr/>
            <p:nvPr/>
          </p:nvGrpSpPr>
          <p:grpSpPr>
            <a:xfrm>
              <a:off x="2590800" y="5151417"/>
              <a:ext cx="5867390" cy="639783"/>
              <a:chOff x="6438900" y="4313217"/>
              <a:chExt cx="990600" cy="63978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19E3793-CD90-4C5E-A621-6432975E7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38900" y="4648200"/>
                <a:ext cx="9906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2A506B-51E3-4CFB-A2FF-6551654FB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499" y="4313217"/>
                <a:ext cx="0" cy="639783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920E6-EE9E-4602-84C2-482B32F17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36" y="5486400"/>
              <a:ext cx="182116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Data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F0B755C-F088-4758-9EF5-FB5420641F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IQ score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3E01C6C-BB8A-434C-A09A-E89343B199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27911B4-AE2B-4C7E-9076-DC51A75730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Longitude</a:t>
            </a:r>
          </a:p>
        </p:txBody>
      </p:sp>
      <p:pic>
        <p:nvPicPr>
          <p:cNvPr id="29" name="Content Placeholder 26">
            <a:extLst>
              <a:ext uri="{FF2B5EF4-FFF2-40B4-BE49-F238E27FC236}">
                <a16:creationId xmlns:a16="http://schemas.microsoft.com/office/drawing/2014/main" id="{7EBB8C66-B4A8-4E29-BB0A-4C0D7DC0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6" y="2057401"/>
            <a:ext cx="2979080" cy="2979080"/>
          </a:xfrm>
          <a:prstGeom prst="rect">
            <a:avLst/>
          </a:prstGeom>
        </p:spPr>
      </p:pic>
      <p:pic>
        <p:nvPicPr>
          <p:cNvPr id="33" name="Content Placeholder 30">
            <a:extLst>
              <a:ext uri="{FF2B5EF4-FFF2-40B4-BE49-F238E27FC236}">
                <a16:creationId xmlns:a16="http://schemas.microsoft.com/office/drawing/2014/main" id="{8EA71FE2-58C5-4C11-89E2-8ED5E5655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2446154"/>
            <a:ext cx="2209800" cy="22098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28F2AE5-DA85-48AD-92F2-2F40819E857E}"/>
              </a:ext>
            </a:extLst>
          </p:cNvPr>
          <p:cNvGrpSpPr/>
          <p:nvPr/>
        </p:nvGrpSpPr>
        <p:grpSpPr>
          <a:xfrm>
            <a:off x="8610600" y="2296017"/>
            <a:ext cx="2504583" cy="2504583"/>
            <a:chOff x="8610600" y="2296017"/>
            <a:chExt cx="2504583" cy="2504583"/>
          </a:xfrm>
        </p:grpSpPr>
        <p:pic>
          <p:nvPicPr>
            <p:cNvPr id="37" name="Content Placeholder 34">
              <a:extLst>
                <a:ext uri="{FF2B5EF4-FFF2-40B4-BE49-F238E27FC236}">
                  <a16:creationId xmlns:a16="http://schemas.microsoft.com/office/drawing/2014/main" id="{B27EF0BF-DEFD-4360-9810-9F23E6FAE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10600" y="2296017"/>
              <a:ext cx="2504583" cy="2504583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88FF04-7041-4513-AABB-D3E698BA1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6338" y="3543300"/>
              <a:ext cx="2131218" cy="4763"/>
            </a:xfrm>
            <a:prstGeom prst="line">
              <a:avLst/>
            </a:prstGeom>
            <a:ln w="1174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41E-CA65-4D25-9FBF-036A9072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Data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90C52D-8546-41A7-B94C-6712CA58E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24263"/>
              </p:ext>
            </p:extLst>
          </p:nvPr>
        </p:nvGraphicFramePr>
        <p:xfrm>
          <a:off x="838200" y="1825624"/>
          <a:ext cx="10515600" cy="411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6094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721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0237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77040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481632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28375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78015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9034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Add /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5426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Multiply /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768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09226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4947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Arithmetic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307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41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80E08A-547C-44ED-AC52-61D47131F660}"/>
              </a:ext>
            </a:extLst>
          </p:cNvPr>
          <p:cNvSpPr/>
          <p:nvPr/>
        </p:nvSpPr>
        <p:spPr>
          <a:xfrm>
            <a:off x="8017825" y="3225128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B2C29-86C0-4B9B-BAF6-4410FB3FC7B2}"/>
              </a:ext>
            </a:extLst>
          </p:cNvPr>
          <p:cNvSpPr/>
          <p:nvPr/>
        </p:nvSpPr>
        <p:spPr>
          <a:xfrm>
            <a:off x="8017825" y="2759196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BD1F3-C32C-4995-8E05-C61CAEFEC92C}"/>
              </a:ext>
            </a:extLst>
          </p:cNvPr>
          <p:cNvSpPr/>
          <p:nvPr/>
        </p:nvSpPr>
        <p:spPr>
          <a:xfrm>
            <a:off x="8017825" y="2314545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99D9F-7ED0-4EF9-A3DA-C955D7DC5174}"/>
              </a:ext>
            </a:extLst>
          </p:cNvPr>
          <p:cNvSpPr/>
          <p:nvPr/>
        </p:nvSpPr>
        <p:spPr>
          <a:xfrm>
            <a:off x="8000999" y="4163158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1B0B2-C91A-4010-95D2-9C2722ECB8F1}"/>
              </a:ext>
            </a:extLst>
          </p:cNvPr>
          <p:cNvSpPr/>
          <p:nvPr/>
        </p:nvSpPr>
        <p:spPr>
          <a:xfrm>
            <a:off x="8017825" y="4601434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90D6B-DFB6-4968-ADC4-E65B6B85402C}"/>
              </a:ext>
            </a:extLst>
          </p:cNvPr>
          <p:cNvSpPr/>
          <p:nvPr/>
        </p:nvSpPr>
        <p:spPr>
          <a:xfrm>
            <a:off x="8000999" y="5054025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4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2E9CF4-CD08-44EB-9D18-6993FA6118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322" y="1475062"/>
            <a:ext cx="6401355" cy="390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CD1AB-7A83-44F3-8E53-A3248287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Data</a:t>
            </a:r>
          </a:p>
        </p:txBody>
      </p:sp>
    </p:spTree>
    <p:extLst>
      <p:ext uri="{BB962C8B-B14F-4D97-AF65-F5344CB8AC3E}">
        <p14:creationId xmlns:p14="http://schemas.microsoft.com/office/powerpoint/2010/main" val="9188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Ratio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9D3E81-A005-42EE-9A13-11118E127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  <a:p>
            <a:r>
              <a:rPr lang="en-US" dirty="0"/>
              <a:t>Difference and ratio</a:t>
            </a:r>
          </a:p>
          <a:p>
            <a:r>
              <a:rPr lang="en-US" dirty="0"/>
              <a:t>Natural zero point</a:t>
            </a: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A07846E0-D5C4-4635-B928-86523DC7E8B8}"/>
              </a:ext>
            </a:extLst>
          </p:cNvPr>
          <p:cNvSpPr/>
          <p:nvPr/>
        </p:nvSpPr>
        <p:spPr>
          <a:xfrm>
            <a:off x="7010400" y="2964778"/>
            <a:ext cx="3505199" cy="2140622"/>
          </a:xfrm>
          <a:custGeom>
            <a:avLst/>
            <a:gdLst>
              <a:gd name="connsiteX0" fmla="*/ 320231 w 2014676"/>
              <a:gd name="connsiteY0" fmla="*/ 244 h 1213384"/>
              <a:gd name="connsiteX1" fmla="*/ 295205 w 2014676"/>
              <a:gd name="connsiteY1" fmla="*/ 8097 h 1213384"/>
              <a:gd name="connsiteX2" fmla="*/ 20647 w 2014676"/>
              <a:gd name="connsiteY2" fmla="*/ 191112 h 1213384"/>
              <a:gd name="connsiteX3" fmla="*/ 7517 w 2014676"/>
              <a:gd name="connsiteY3" fmla="*/ 254483 h 1213384"/>
              <a:gd name="connsiteX4" fmla="*/ 20647 w 2014676"/>
              <a:gd name="connsiteY4" fmla="*/ 267602 h 1213384"/>
              <a:gd name="connsiteX5" fmla="*/ 295205 w 2014676"/>
              <a:gd name="connsiteY5" fmla="*/ 450616 h 1213384"/>
              <a:gd name="connsiteX6" fmla="*/ 359190 w 2014676"/>
              <a:gd name="connsiteY6" fmla="*/ 438070 h 1213384"/>
              <a:gd name="connsiteX7" fmla="*/ 346685 w 2014676"/>
              <a:gd name="connsiteY7" fmla="*/ 374127 h 1213384"/>
              <a:gd name="connsiteX8" fmla="*/ 197967 w 2014676"/>
              <a:gd name="connsiteY8" fmla="*/ 275477 h 1213384"/>
              <a:gd name="connsiteX9" fmla="*/ 1816721 w 2014676"/>
              <a:gd name="connsiteY9" fmla="*/ 275477 h 1213384"/>
              <a:gd name="connsiteX10" fmla="*/ 1668001 w 2014676"/>
              <a:gd name="connsiteY10" fmla="*/ 374127 h 1213384"/>
              <a:gd name="connsiteX11" fmla="*/ 1655535 w 2014676"/>
              <a:gd name="connsiteY11" fmla="*/ 438116 h 1213384"/>
              <a:gd name="connsiteX12" fmla="*/ 1719481 w 2014676"/>
              <a:gd name="connsiteY12" fmla="*/ 450616 h 1213384"/>
              <a:gd name="connsiteX13" fmla="*/ 1994040 w 2014676"/>
              <a:gd name="connsiteY13" fmla="*/ 267602 h 1213384"/>
              <a:gd name="connsiteX14" fmla="*/ 2007170 w 2014676"/>
              <a:gd name="connsiteY14" fmla="*/ 204253 h 1213384"/>
              <a:gd name="connsiteX15" fmla="*/ 1994040 w 2014676"/>
              <a:gd name="connsiteY15" fmla="*/ 191112 h 1213384"/>
              <a:gd name="connsiteX16" fmla="*/ 1719481 w 2014676"/>
              <a:gd name="connsiteY16" fmla="*/ 8097 h 1213384"/>
              <a:gd name="connsiteX17" fmla="*/ 1688736 w 2014676"/>
              <a:gd name="connsiteY17" fmla="*/ 244 h 1213384"/>
              <a:gd name="connsiteX18" fmla="*/ 1646730 w 2014676"/>
              <a:gd name="connsiteY18" fmla="*/ 49467 h 1213384"/>
              <a:gd name="connsiteX19" fmla="*/ 1668001 w 2014676"/>
              <a:gd name="connsiteY19" fmla="*/ 84608 h 1213384"/>
              <a:gd name="connsiteX20" fmla="*/ 1816721 w 2014676"/>
              <a:gd name="connsiteY20" fmla="*/ 183969 h 1213384"/>
              <a:gd name="connsiteX21" fmla="*/ 197967 w 2014676"/>
              <a:gd name="connsiteY21" fmla="*/ 183969 h 1213384"/>
              <a:gd name="connsiteX22" fmla="*/ 346685 w 2014676"/>
              <a:gd name="connsiteY22" fmla="*/ 84608 h 1213384"/>
              <a:gd name="connsiteX23" fmla="*/ 360822 w 2014676"/>
              <a:gd name="connsiteY23" fmla="*/ 21444 h 1213384"/>
              <a:gd name="connsiteX24" fmla="*/ 320231 w 2014676"/>
              <a:gd name="connsiteY24" fmla="*/ 244 h 1213384"/>
              <a:gd name="connsiteX25" fmla="*/ 42097 w 2014676"/>
              <a:gd name="connsiteY25" fmla="*/ 549976 h 1213384"/>
              <a:gd name="connsiteX26" fmla="*/ 627 w 2014676"/>
              <a:gd name="connsiteY26" fmla="*/ 595650 h 1213384"/>
              <a:gd name="connsiteX27" fmla="*/ 627 w 2014676"/>
              <a:gd name="connsiteY27" fmla="*/ 1190437 h 1213384"/>
              <a:gd name="connsiteX28" fmla="*/ 46387 w 2014676"/>
              <a:gd name="connsiteY28" fmla="*/ 1236225 h 1213384"/>
              <a:gd name="connsiteX29" fmla="*/ 1968300 w 2014676"/>
              <a:gd name="connsiteY29" fmla="*/ 1236225 h 1213384"/>
              <a:gd name="connsiteX30" fmla="*/ 2014059 w 2014676"/>
              <a:gd name="connsiteY30" fmla="*/ 1190437 h 1213384"/>
              <a:gd name="connsiteX31" fmla="*/ 2014059 w 2014676"/>
              <a:gd name="connsiteY31" fmla="*/ 595650 h 1213384"/>
              <a:gd name="connsiteX32" fmla="*/ 1968300 w 2014676"/>
              <a:gd name="connsiteY32" fmla="*/ 549976 h 1213384"/>
              <a:gd name="connsiteX33" fmla="*/ 46387 w 2014676"/>
              <a:gd name="connsiteY33" fmla="*/ 549976 h 1213384"/>
              <a:gd name="connsiteX34" fmla="*/ 42097 w 2014676"/>
              <a:gd name="connsiteY34" fmla="*/ 549976 h 1213384"/>
              <a:gd name="connsiteX35" fmla="*/ 92147 w 2014676"/>
              <a:gd name="connsiteY35" fmla="*/ 641438 h 1213384"/>
              <a:gd name="connsiteX36" fmla="*/ 1922539 w 2014676"/>
              <a:gd name="connsiteY36" fmla="*/ 641438 h 1213384"/>
              <a:gd name="connsiteX37" fmla="*/ 1922539 w 2014676"/>
              <a:gd name="connsiteY37" fmla="*/ 733014 h 1213384"/>
              <a:gd name="connsiteX38" fmla="*/ 92147 w 2014676"/>
              <a:gd name="connsiteY38" fmla="*/ 733014 h 1213384"/>
              <a:gd name="connsiteX39" fmla="*/ 92147 w 2014676"/>
              <a:gd name="connsiteY39" fmla="*/ 641438 h 1213384"/>
              <a:gd name="connsiteX40" fmla="*/ 92147 w 2014676"/>
              <a:gd name="connsiteY40" fmla="*/ 824590 h 1213384"/>
              <a:gd name="connsiteX41" fmla="*/ 137907 w 2014676"/>
              <a:gd name="connsiteY41" fmla="*/ 824590 h 1213384"/>
              <a:gd name="connsiteX42" fmla="*/ 137907 w 2014676"/>
              <a:gd name="connsiteY42" fmla="*/ 893043 h 1213384"/>
              <a:gd name="connsiteX43" fmla="*/ 183020 w 2014676"/>
              <a:gd name="connsiteY43" fmla="*/ 939519 h 1213384"/>
              <a:gd name="connsiteX44" fmla="*/ 229426 w 2014676"/>
              <a:gd name="connsiteY44" fmla="*/ 894417 h 1213384"/>
              <a:gd name="connsiteX45" fmla="*/ 229426 w 2014676"/>
              <a:gd name="connsiteY45" fmla="*/ 893043 h 1213384"/>
              <a:gd name="connsiteX46" fmla="*/ 229426 w 2014676"/>
              <a:gd name="connsiteY46" fmla="*/ 824590 h 1213384"/>
              <a:gd name="connsiteX47" fmla="*/ 343825 w 2014676"/>
              <a:gd name="connsiteY47" fmla="*/ 824590 h 1213384"/>
              <a:gd name="connsiteX48" fmla="*/ 343825 w 2014676"/>
              <a:gd name="connsiteY48" fmla="*/ 984620 h 1213384"/>
              <a:gd name="connsiteX49" fmla="*/ 388938 w 2014676"/>
              <a:gd name="connsiteY49" fmla="*/ 1031095 h 1213384"/>
              <a:gd name="connsiteX50" fmla="*/ 435347 w 2014676"/>
              <a:gd name="connsiteY50" fmla="*/ 985993 h 1213384"/>
              <a:gd name="connsiteX51" fmla="*/ 435347 w 2014676"/>
              <a:gd name="connsiteY51" fmla="*/ 984620 h 1213384"/>
              <a:gd name="connsiteX52" fmla="*/ 435347 w 2014676"/>
              <a:gd name="connsiteY52" fmla="*/ 824590 h 1213384"/>
              <a:gd name="connsiteX53" fmla="*/ 549746 w 2014676"/>
              <a:gd name="connsiteY53" fmla="*/ 824590 h 1213384"/>
              <a:gd name="connsiteX54" fmla="*/ 549746 w 2014676"/>
              <a:gd name="connsiteY54" fmla="*/ 893043 h 1213384"/>
              <a:gd name="connsiteX55" fmla="*/ 594859 w 2014676"/>
              <a:gd name="connsiteY55" fmla="*/ 939519 h 1213384"/>
              <a:gd name="connsiteX56" fmla="*/ 641265 w 2014676"/>
              <a:gd name="connsiteY56" fmla="*/ 894417 h 1213384"/>
              <a:gd name="connsiteX57" fmla="*/ 641265 w 2014676"/>
              <a:gd name="connsiteY57" fmla="*/ 893043 h 1213384"/>
              <a:gd name="connsiteX58" fmla="*/ 641265 w 2014676"/>
              <a:gd name="connsiteY58" fmla="*/ 824590 h 1213384"/>
              <a:gd name="connsiteX59" fmla="*/ 755664 w 2014676"/>
              <a:gd name="connsiteY59" fmla="*/ 824590 h 1213384"/>
              <a:gd name="connsiteX60" fmla="*/ 755664 w 2014676"/>
              <a:gd name="connsiteY60" fmla="*/ 984620 h 1213384"/>
              <a:gd name="connsiteX61" fmla="*/ 800777 w 2014676"/>
              <a:gd name="connsiteY61" fmla="*/ 1031095 h 1213384"/>
              <a:gd name="connsiteX62" fmla="*/ 847183 w 2014676"/>
              <a:gd name="connsiteY62" fmla="*/ 985993 h 1213384"/>
              <a:gd name="connsiteX63" fmla="*/ 847183 w 2014676"/>
              <a:gd name="connsiteY63" fmla="*/ 984620 h 1213384"/>
              <a:gd name="connsiteX64" fmla="*/ 847183 w 2014676"/>
              <a:gd name="connsiteY64" fmla="*/ 824590 h 1213384"/>
              <a:gd name="connsiteX65" fmla="*/ 961582 w 2014676"/>
              <a:gd name="connsiteY65" fmla="*/ 824590 h 1213384"/>
              <a:gd name="connsiteX66" fmla="*/ 961582 w 2014676"/>
              <a:gd name="connsiteY66" fmla="*/ 893043 h 1213384"/>
              <a:gd name="connsiteX67" fmla="*/ 1006697 w 2014676"/>
              <a:gd name="connsiteY67" fmla="*/ 939519 h 1213384"/>
              <a:gd name="connsiteX68" fmla="*/ 1053104 w 2014676"/>
              <a:gd name="connsiteY68" fmla="*/ 894417 h 1213384"/>
              <a:gd name="connsiteX69" fmla="*/ 1053104 w 2014676"/>
              <a:gd name="connsiteY69" fmla="*/ 893043 h 1213384"/>
              <a:gd name="connsiteX70" fmla="*/ 1053104 w 2014676"/>
              <a:gd name="connsiteY70" fmla="*/ 824590 h 1213384"/>
              <a:gd name="connsiteX71" fmla="*/ 1167503 w 2014676"/>
              <a:gd name="connsiteY71" fmla="*/ 824590 h 1213384"/>
              <a:gd name="connsiteX72" fmla="*/ 1167503 w 2014676"/>
              <a:gd name="connsiteY72" fmla="*/ 984620 h 1213384"/>
              <a:gd name="connsiteX73" fmla="*/ 1212616 w 2014676"/>
              <a:gd name="connsiteY73" fmla="*/ 1031095 h 1213384"/>
              <a:gd name="connsiteX74" fmla="*/ 1259022 w 2014676"/>
              <a:gd name="connsiteY74" fmla="*/ 985993 h 1213384"/>
              <a:gd name="connsiteX75" fmla="*/ 1259022 w 2014676"/>
              <a:gd name="connsiteY75" fmla="*/ 984620 h 1213384"/>
              <a:gd name="connsiteX76" fmla="*/ 1259022 w 2014676"/>
              <a:gd name="connsiteY76" fmla="*/ 824590 h 1213384"/>
              <a:gd name="connsiteX77" fmla="*/ 1373421 w 2014676"/>
              <a:gd name="connsiteY77" fmla="*/ 824590 h 1213384"/>
              <a:gd name="connsiteX78" fmla="*/ 1373421 w 2014676"/>
              <a:gd name="connsiteY78" fmla="*/ 893043 h 1213384"/>
              <a:gd name="connsiteX79" fmla="*/ 1418534 w 2014676"/>
              <a:gd name="connsiteY79" fmla="*/ 939519 h 1213384"/>
              <a:gd name="connsiteX80" fmla="*/ 1464942 w 2014676"/>
              <a:gd name="connsiteY80" fmla="*/ 894417 h 1213384"/>
              <a:gd name="connsiteX81" fmla="*/ 1464942 w 2014676"/>
              <a:gd name="connsiteY81" fmla="*/ 893043 h 1213384"/>
              <a:gd name="connsiteX82" fmla="*/ 1464942 w 2014676"/>
              <a:gd name="connsiteY82" fmla="*/ 824590 h 1213384"/>
              <a:gd name="connsiteX83" fmla="*/ 1579342 w 2014676"/>
              <a:gd name="connsiteY83" fmla="*/ 824590 h 1213384"/>
              <a:gd name="connsiteX84" fmla="*/ 1579342 w 2014676"/>
              <a:gd name="connsiteY84" fmla="*/ 984620 h 1213384"/>
              <a:gd name="connsiteX85" fmla="*/ 1624454 w 2014676"/>
              <a:gd name="connsiteY85" fmla="*/ 1031095 h 1213384"/>
              <a:gd name="connsiteX86" fmla="*/ 1670861 w 2014676"/>
              <a:gd name="connsiteY86" fmla="*/ 985993 h 1213384"/>
              <a:gd name="connsiteX87" fmla="*/ 1670861 w 2014676"/>
              <a:gd name="connsiteY87" fmla="*/ 984620 h 1213384"/>
              <a:gd name="connsiteX88" fmla="*/ 1670861 w 2014676"/>
              <a:gd name="connsiteY88" fmla="*/ 824590 h 1213384"/>
              <a:gd name="connsiteX89" fmla="*/ 1785260 w 2014676"/>
              <a:gd name="connsiteY89" fmla="*/ 824590 h 1213384"/>
              <a:gd name="connsiteX90" fmla="*/ 1785260 w 2014676"/>
              <a:gd name="connsiteY90" fmla="*/ 893043 h 1213384"/>
              <a:gd name="connsiteX91" fmla="*/ 1830373 w 2014676"/>
              <a:gd name="connsiteY91" fmla="*/ 939519 h 1213384"/>
              <a:gd name="connsiteX92" fmla="*/ 1876779 w 2014676"/>
              <a:gd name="connsiteY92" fmla="*/ 894417 h 1213384"/>
              <a:gd name="connsiteX93" fmla="*/ 1876779 w 2014676"/>
              <a:gd name="connsiteY93" fmla="*/ 893043 h 1213384"/>
              <a:gd name="connsiteX94" fmla="*/ 1876779 w 2014676"/>
              <a:gd name="connsiteY94" fmla="*/ 824590 h 1213384"/>
              <a:gd name="connsiteX95" fmla="*/ 1922539 w 2014676"/>
              <a:gd name="connsiteY95" fmla="*/ 824590 h 1213384"/>
              <a:gd name="connsiteX96" fmla="*/ 1922539 w 2014676"/>
              <a:gd name="connsiteY96" fmla="*/ 1144878 h 1213384"/>
              <a:gd name="connsiteX97" fmla="*/ 92147 w 2014676"/>
              <a:gd name="connsiteY97" fmla="*/ 1144878 h 1213384"/>
              <a:gd name="connsiteX98" fmla="*/ 92147 w 2014676"/>
              <a:gd name="connsiteY98" fmla="*/ 824590 h 1213384"/>
              <a:gd name="connsiteX0" fmla="*/ 357529 w 2051985"/>
              <a:gd name="connsiteY0" fmla="*/ 244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357529 w 2051985"/>
              <a:gd name="connsiteY24" fmla="*/ 244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112520 w 2051985"/>
              <a:gd name="connsiteY22" fmla="*/ 82226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82483 w 2055545"/>
              <a:gd name="connsiteY0" fmla="*/ 2626 h 1236225"/>
              <a:gd name="connsiteX1" fmla="*/ 26501 w 2055545"/>
              <a:gd name="connsiteY1" fmla="*/ 3334 h 1236225"/>
              <a:gd name="connsiteX2" fmla="*/ 25787 w 2055545"/>
              <a:gd name="connsiteY2" fmla="*/ 186349 h 1236225"/>
              <a:gd name="connsiteX3" fmla="*/ 48375 w 2055545"/>
              <a:gd name="connsiteY3" fmla="*/ 254483 h 1236225"/>
              <a:gd name="connsiteX4" fmla="*/ 61505 w 2055545"/>
              <a:gd name="connsiteY4" fmla="*/ 267602 h 1236225"/>
              <a:gd name="connsiteX5" fmla="*/ 336063 w 2055545"/>
              <a:gd name="connsiteY5" fmla="*/ 450616 h 1236225"/>
              <a:gd name="connsiteX6" fmla="*/ 400048 w 2055545"/>
              <a:gd name="connsiteY6" fmla="*/ 438070 h 1236225"/>
              <a:gd name="connsiteX7" fmla="*/ 387543 w 2055545"/>
              <a:gd name="connsiteY7" fmla="*/ 374127 h 1236225"/>
              <a:gd name="connsiteX8" fmla="*/ 238825 w 2055545"/>
              <a:gd name="connsiteY8" fmla="*/ 275477 h 1236225"/>
              <a:gd name="connsiteX9" fmla="*/ 1857579 w 2055545"/>
              <a:gd name="connsiteY9" fmla="*/ 275477 h 1236225"/>
              <a:gd name="connsiteX10" fmla="*/ 1708859 w 2055545"/>
              <a:gd name="connsiteY10" fmla="*/ 374127 h 1236225"/>
              <a:gd name="connsiteX11" fmla="*/ 1696393 w 2055545"/>
              <a:gd name="connsiteY11" fmla="*/ 438116 h 1236225"/>
              <a:gd name="connsiteX12" fmla="*/ 1760339 w 2055545"/>
              <a:gd name="connsiteY12" fmla="*/ 450616 h 1236225"/>
              <a:gd name="connsiteX13" fmla="*/ 2034898 w 2055545"/>
              <a:gd name="connsiteY13" fmla="*/ 267602 h 1236225"/>
              <a:gd name="connsiteX14" fmla="*/ 2048028 w 2055545"/>
              <a:gd name="connsiteY14" fmla="*/ 204253 h 1236225"/>
              <a:gd name="connsiteX15" fmla="*/ 2034898 w 2055545"/>
              <a:gd name="connsiteY15" fmla="*/ 191112 h 1236225"/>
              <a:gd name="connsiteX16" fmla="*/ 1760339 w 2055545"/>
              <a:gd name="connsiteY16" fmla="*/ 8097 h 1236225"/>
              <a:gd name="connsiteX17" fmla="*/ 1729594 w 2055545"/>
              <a:gd name="connsiteY17" fmla="*/ 244 h 1236225"/>
              <a:gd name="connsiteX18" fmla="*/ 1687588 w 2055545"/>
              <a:gd name="connsiteY18" fmla="*/ 49467 h 1236225"/>
              <a:gd name="connsiteX19" fmla="*/ 1708859 w 2055545"/>
              <a:gd name="connsiteY19" fmla="*/ 84608 h 1236225"/>
              <a:gd name="connsiteX20" fmla="*/ 1857579 w 2055545"/>
              <a:gd name="connsiteY20" fmla="*/ 183969 h 1236225"/>
              <a:gd name="connsiteX21" fmla="*/ 238825 w 2055545"/>
              <a:gd name="connsiteY21" fmla="*/ 183969 h 1236225"/>
              <a:gd name="connsiteX22" fmla="*/ 116080 w 2055545"/>
              <a:gd name="connsiteY22" fmla="*/ 82226 h 1236225"/>
              <a:gd name="connsiteX23" fmla="*/ 137361 w 2055545"/>
              <a:gd name="connsiteY23" fmla="*/ 28588 h 1236225"/>
              <a:gd name="connsiteX24" fmla="*/ 82483 w 2055545"/>
              <a:gd name="connsiteY24" fmla="*/ 2626 h 1236225"/>
              <a:gd name="connsiteX25" fmla="*/ 82955 w 2055545"/>
              <a:gd name="connsiteY25" fmla="*/ 549976 h 1236225"/>
              <a:gd name="connsiteX26" fmla="*/ 41485 w 2055545"/>
              <a:gd name="connsiteY26" fmla="*/ 595650 h 1236225"/>
              <a:gd name="connsiteX27" fmla="*/ 41485 w 2055545"/>
              <a:gd name="connsiteY27" fmla="*/ 1190437 h 1236225"/>
              <a:gd name="connsiteX28" fmla="*/ 87245 w 2055545"/>
              <a:gd name="connsiteY28" fmla="*/ 1236225 h 1236225"/>
              <a:gd name="connsiteX29" fmla="*/ 2009158 w 2055545"/>
              <a:gd name="connsiteY29" fmla="*/ 1236225 h 1236225"/>
              <a:gd name="connsiteX30" fmla="*/ 2054917 w 2055545"/>
              <a:gd name="connsiteY30" fmla="*/ 1190437 h 1236225"/>
              <a:gd name="connsiteX31" fmla="*/ 2054917 w 2055545"/>
              <a:gd name="connsiteY31" fmla="*/ 595650 h 1236225"/>
              <a:gd name="connsiteX32" fmla="*/ 2009158 w 2055545"/>
              <a:gd name="connsiteY32" fmla="*/ 549976 h 1236225"/>
              <a:gd name="connsiteX33" fmla="*/ 87245 w 2055545"/>
              <a:gd name="connsiteY33" fmla="*/ 549976 h 1236225"/>
              <a:gd name="connsiteX34" fmla="*/ 82955 w 2055545"/>
              <a:gd name="connsiteY34" fmla="*/ 549976 h 1236225"/>
              <a:gd name="connsiteX35" fmla="*/ 133005 w 2055545"/>
              <a:gd name="connsiteY35" fmla="*/ 641438 h 1236225"/>
              <a:gd name="connsiteX36" fmla="*/ 1963397 w 2055545"/>
              <a:gd name="connsiteY36" fmla="*/ 641438 h 1236225"/>
              <a:gd name="connsiteX37" fmla="*/ 1963397 w 2055545"/>
              <a:gd name="connsiteY37" fmla="*/ 733014 h 1236225"/>
              <a:gd name="connsiteX38" fmla="*/ 133005 w 2055545"/>
              <a:gd name="connsiteY38" fmla="*/ 733014 h 1236225"/>
              <a:gd name="connsiteX39" fmla="*/ 133005 w 2055545"/>
              <a:gd name="connsiteY39" fmla="*/ 641438 h 1236225"/>
              <a:gd name="connsiteX40" fmla="*/ 133005 w 2055545"/>
              <a:gd name="connsiteY40" fmla="*/ 824590 h 1236225"/>
              <a:gd name="connsiteX41" fmla="*/ 178765 w 2055545"/>
              <a:gd name="connsiteY41" fmla="*/ 824590 h 1236225"/>
              <a:gd name="connsiteX42" fmla="*/ 178765 w 2055545"/>
              <a:gd name="connsiteY42" fmla="*/ 893043 h 1236225"/>
              <a:gd name="connsiteX43" fmla="*/ 223878 w 2055545"/>
              <a:gd name="connsiteY43" fmla="*/ 939519 h 1236225"/>
              <a:gd name="connsiteX44" fmla="*/ 270284 w 2055545"/>
              <a:gd name="connsiteY44" fmla="*/ 894417 h 1236225"/>
              <a:gd name="connsiteX45" fmla="*/ 270284 w 2055545"/>
              <a:gd name="connsiteY45" fmla="*/ 893043 h 1236225"/>
              <a:gd name="connsiteX46" fmla="*/ 270284 w 2055545"/>
              <a:gd name="connsiteY46" fmla="*/ 824590 h 1236225"/>
              <a:gd name="connsiteX47" fmla="*/ 384683 w 2055545"/>
              <a:gd name="connsiteY47" fmla="*/ 824590 h 1236225"/>
              <a:gd name="connsiteX48" fmla="*/ 384683 w 2055545"/>
              <a:gd name="connsiteY48" fmla="*/ 984620 h 1236225"/>
              <a:gd name="connsiteX49" fmla="*/ 429796 w 2055545"/>
              <a:gd name="connsiteY49" fmla="*/ 1031095 h 1236225"/>
              <a:gd name="connsiteX50" fmla="*/ 476205 w 2055545"/>
              <a:gd name="connsiteY50" fmla="*/ 985993 h 1236225"/>
              <a:gd name="connsiteX51" fmla="*/ 476205 w 2055545"/>
              <a:gd name="connsiteY51" fmla="*/ 984620 h 1236225"/>
              <a:gd name="connsiteX52" fmla="*/ 476205 w 2055545"/>
              <a:gd name="connsiteY52" fmla="*/ 824590 h 1236225"/>
              <a:gd name="connsiteX53" fmla="*/ 590604 w 2055545"/>
              <a:gd name="connsiteY53" fmla="*/ 824590 h 1236225"/>
              <a:gd name="connsiteX54" fmla="*/ 590604 w 2055545"/>
              <a:gd name="connsiteY54" fmla="*/ 893043 h 1236225"/>
              <a:gd name="connsiteX55" fmla="*/ 635717 w 2055545"/>
              <a:gd name="connsiteY55" fmla="*/ 939519 h 1236225"/>
              <a:gd name="connsiteX56" fmla="*/ 682123 w 2055545"/>
              <a:gd name="connsiteY56" fmla="*/ 894417 h 1236225"/>
              <a:gd name="connsiteX57" fmla="*/ 682123 w 2055545"/>
              <a:gd name="connsiteY57" fmla="*/ 893043 h 1236225"/>
              <a:gd name="connsiteX58" fmla="*/ 682123 w 2055545"/>
              <a:gd name="connsiteY58" fmla="*/ 824590 h 1236225"/>
              <a:gd name="connsiteX59" fmla="*/ 796522 w 2055545"/>
              <a:gd name="connsiteY59" fmla="*/ 824590 h 1236225"/>
              <a:gd name="connsiteX60" fmla="*/ 796522 w 2055545"/>
              <a:gd name="connsiteY60" fmla="*/ 984620 h 1236225"/>
              <a:gd name="connsiteX61" fmla="*/ 841635 w 2055545"/>
              <a:gd name="connsiteY61" fmla="*/ 1031095 h 1236225"/>
              <a:gd name="connsiteX62" fmla="*/ 888041 w 2055545"/>
              <a:gd name="connsiteY62" fmla="*/ 985993 h 1236225"/>
              <a:gd name="connsiteX63" fmla="*/ 888041 w 2055545"/>
              <a:gd name="connsiteY63" fmla="*/ 984620 h 1236225"/>
              <a:gd name="connsiteX64" fmla="*/ 888041 w 2055545"/>
              <a:gd name="connsiteY64" fmla="*/ 824590 h 1236225"/>
              <a:gd name="connsiteX65" fmla="*/ 1002440 w 2055545"/>
              <a:gd name="connsiteY65" fmla="*/ 824590 h 1236225"/>
              <a:gd name="connsiteX66" fmla="*/ 1002440 w 2055545"/>
              <a:gd name="connsiteY66" fmla="*/ 893043 h 1236225"/>
              <a:gd name="connsiteX67" fmla="*/ 1047555 w 2055545"/>
              <a:gd name="connsiteY67" fmla="*/ 939519 h 1236225"/>
              <a:gd name="connsiteX68" fmla="*/ 1093962 w 2055545"/>
              <a:gd name="connsiteY68" fmla="*/ 894417 h 1236225"/>
              <a:gd name="connsiteX69" fmla="*/ 1093962 w 2055545"/>
              <a:gd name="connsiteY69" fmla="*/ 893043 h 1236225"/>
              <a:gd name="connsiteX70" fmla="*/ 1093962 w 2055545"/>
              <a:gd name="connsiteY70" fmla="*/ 824590 h 1236225"/>
              <a:gd name="connsiteX71" fmla="*/ 1208361 w 2055545"/>
              <a:gd name="connsiteY71" fmla="*/ 824590 h 1236225"/>
              <a:gd name="connsiteX72" fmla="*/ 1208361 w 2055545"/>
              <a:gd name="connsiteY72" fmla="*/ 984620 h 1236225"/>
              <a:gd name="connsiteX73" fmla="*/ 1253474 w 2055545"/>
              <a:gd name="connsiteY73" fmla="*/ 1031095 h 1236225"/>
              <a:gd name="connsiteX74" fmla="*/ 1299880 w 2055545"/>
              <a:gd name="connsiteY74" fmla="*/ 985993 h 1236225"/>
              <a:gd name="connsiteX75" fmla="*/ 1299880 w 2055545"/>
              <a:gd name="connsiteY75" fmla="*/ 984620 h 1236225"/>
              <a:gd name="connsiteX76" fmla="*/ 1299880 w 2055545"/>
              <a:gd name="connsiteY76" fmla="*/ 824590 h 1236225"/>
              <a:gd name="connsiteX77" fmla="*/ 1414279 w 2055545"/>
              <a:gd name="connsiteY77" fmla="*/ 824590 h 1236225"/>
              <a:gd name="connsiteX78" fmla="*/ 1414279 w 2055545"/>
              <a:gd name="connsiteY78" fmla="*/ 893043 h 1236225"/>
              <a:gd name="connsiteX79" fmla="*/ 1459392 w 2055545"/>
              <a:gd name="connsiteY79" fmla="*/ 939519 h 1236225"/>
              <a:gd name="connsiteX80" fmla="*/ 1505800 w 2055545"/>
              <a:gd name="connsiteY80" fmla="*/ 894417 h 1236225"/>
              <a:gd name="connsiteX81" fmla="*/ 1505800 w 2055545"/>
              <a:gd name="connsiteY81" fmla="*/ 893043 h 1236225"/>
              <a:gd name="connsiteX82" fmla="*/ 1505800 w 2055545"/>
              <a:gd name="connsiteY82" fmla="*/ 824590 h 1236225"/>
              <a:gd name="connsiteX83" fmla="*/ 1620200 w 2055545"/>
              <a:gd name="connsiteY83" fmla="*/ 824590 h 1236225"/>
              <a:gd name="connsiteX84" fmla="*/ 1620200 w 2055545"/>
              <a:gd name="connsiteY84" fmla="*/ 984620 h 1236225"/>
              <a:gd name="connsiteX85" fmla="*/ 1665312 w 2055545"/>
              <a:gd name="connsiteY85" fmla="*/ 1031095 h 1236225"/>
              <a:gd name="connsiteX86" fmla="*/ 1711719 w 2055545"/>
              <a:gd name="connsiteY86" fmla="*/ 985993 h 1236225"/>
              <a:gd name="connsiteX87" fmla="*/ 1711719 w 2055545"/>
              <a:gd name="connsiteY87" fmla="*/ 984620 h 1236225"/>
              <a:gd name="connsiteX88" fmla="*/ 1711719 w 2055545"/>
              <a:gd name="connsiteY88" fmla="*/ 824590 h 1236225"/>
              <a:gd name="connsiteX89" fmla="*/ 1826118 w 2055545"/>
              <a:gd name="connsiteY89" fmla="*/ 824590 h 1236225"/>
              <a:gd name="connsiteX90" fmla="*/ 1826118 w 2055545"/>
              <a:gd name="connsiteY90" fmla="*/ 893043 h 1236225"/>
              <a:gd name="connsiteX91" fmla="*/ 1871231 w 2055545"/>
              <a:gd name="connsiteY91" fmla="*/ 939519 h 1236225"/>
              <a:gd name="connsiteX92" fmla="*/ 1917637 w 2055545"/>
              <a:gd name="connsiteY92" fmla="*/ 894417 h 1236225"/>
              <a:gd name="connsiteX93" fmla="*/ 1917637 w 2055545"/>
              <a:gd name="connsiteY93" fmla="*/ 893043 h 1236225"/>
              <a:gd name="connsiteX94" fmla="*/ 1917637 w 2055545"/>
              <a:gd name="connsiteY94" fmla="*/ 824590 h 1236225"/>
              <a:gd name="connsiteX95" fmla="*/ 1963397 w 2055545"/>
              <a:gd name="connsiteY95" fmla="*/ 824590 h 1236225"/>
              <a:gd name="connsiteX96" fmla="*/ 1963397 w 2055545"/>
              <a:gd name="connsiteY96" fmla="*/ 1144878 h 1236225"/>
              <a:gd name="connsiteX97" fmla="*/ 133005 w 2055545"/>
              <a:gd name="connsiteY97" fmla="*/ 1144878 h 1236225"/>
              <a:gd name="connsiteX98" fmla="*/ 133005 w 2055545"/>
              <a:gd name="connsiteY98" fmla="*/ 824590 h 1236225"/>
              <a:gd name="connsiteX0" fmla="*/ 99389 w 2072451"/>
              <a:gd name="connsiteY0" fmla="*/ 2626 h 1236225"/>
              <a:gd name="connsiteX1" fmla="*/ 43407 w 2072451"/>
              <a:gd name="connsiteY1" fmla="*/ 3334 h 1236225"/>
              <a:gd name="connsiteX2" fmla="*/ 42693 w 2072451"/>
              <a:gd name="connsiteY2" fmla="*/ 186349 h 1236225"/>
              <a:gd name="connsiteX3" fmla="*/ 65281 w 2072451"/>
              <a:gd name="connsiteY3" fmla="*/ 254483 h 1236225"/>
              <a:gd name="connsiteX4" fmla="*/ 78411 w 2072451"/>
              <a:gd name="connsiteY4" fmla="*/ 267602 h 1236225"/>
              <a:gd name="connsiteX5" fmla="*/ 352969 w 2072451"/>
              <a:gd name="connsiteY5" fmla="*/ 450616 h 1236225"/>
              <a:gd name="connsiteX6" fmla="*/ 416954 w 2072451"/>
              <a:gd name="connsiteY6" fmla="*/ 438070 h 1236225"/>
              <a:gd name="connsiteX7" fmla="*/ 404449 w 2072451"/>
              <a:gd name="connsiteY7" fmla="*/ 374127 h 1236225"/>
              <a:gd name="connsiteX8" fmla="*/ 255731 w 2072451"/>
              <a:gd name="connsiteY8" fmla="*/ 275477 h 1236225"/>
              <a:gd name="connsiteX9" fmla="*/ 1874485 w 2072451"/>
              <a:gd name="connsiteY9" fmla="*/ 275477 h 1236225"/>
              <a:gd name="connsiteX10" fmla="*/ 1725765 w 2072451"/>
              <a:gd name="connsiteY10" fmla="*/ 374127 h 1236225"/>
              <a:gd name="connsiteX11" fmla="*/ 1713299 w 2072451"/>
              <a:gd name="connsiteY11" fmla="*/ 438116 h 1236225"/>
              <a:gd name="connsiteX12" fmla="*/ 1777245 w 2072451"/>
              <a:gd name="connsiteY12" fmla="*/ 450616 h 1236225"/>
              <a:gd name="connsiteX13" fmla="*/ 2051804 w 2072451"/>
              <a:gd name="connsiteY13" fmla="*/ 267602 h 1236225"/>
              <a:gd name="connsiteX14" fmla="*/ 2064934 w 2072451"/>
              <a:gd name="connsiteY14" fmla="*/ 204253 h 1236225"/>
              <a:gd name="connsiteX15" fmla="*/ 2051804 w 2072451"/>
              <a:gd name="connsiteY15" fmla="*/ 191112 h 1236225"/>
              <a:gd name="connsiteX16" fmla="*/ 1777245 w 2072451"/>
              <a:gd name="connsiteY16" fmla="*/ 8097 h 1236225"/>
              <a:gd name="connsiteX17" fmla="*/ 1746500 w 2072451"/>
              <a:gd name="connsiteY17" fmla="*/ 244 h 1236225"/>
              <a:gd name="connsiteX18" fmla="*/ 1704494 w 2072451"/>
              <a:gd name="connsiteY18" fmla="*/ 49467 h 1236225"/>
              <a:gd name="connsiteX19" fmla="*/ 1725765 w 2072451"/>
              <a:gd name="connsiteY19" fmla="*/ 84608 h 1236225"/>
              <a:gd name="connsiteX20" fmla="*/ 1874485 w 2072451"/>
              <a:gd name="connsiteY20" fmla="*/ 183969 h 1236225"/>
              <a:gd name="connsiteX21" fmla="*/ 255731 w 2072451"/>
              <a:gd name="connsiteY21" fmla="*/ 183969 h 1236225"/>
              <a:gd name="connsiteX22" fmla="*/ 132986 w 2072451"/>
              <a:gd name="connsiteY22" fmla="*/ 82226 h 1236225"/>
              <a:gd name="connsiteX23" fmla="*/ 154267 w 2072451"/>
              <a:gd name="connsiteY23" fmla="*/ 28588 h 1236225"/>
              <a:gd name="connsiteX24" fmla="*/ 99389 w 2072451"/>
              <a:gd name="connsiteY24" fmla="*/ 2626 h 1236225"/>
              <a:gd name="connsiteX25" fmla="*/ 99861 w 2072451"/>
              <a:gd name="connsiteY25" fmla="*/ 549976 h 1236225"/>
              <a:gd name="connsiteX26" fmla="*/ 58391 w 2072451"/>
              <a:gd name="connsiteY26" fmla="*/ 595650 h 1236225"/>
              <a:gd name="connsiteX27" fmla="*/ 58391 w 2072451"/>
              <a:gd name="connsiteY27" fmla="*/ 1190437 h 1236225"/>
              <a:gd name="connsiteX28" fmla="*/ 104151 w 2072451"/>
              <a:gd name="connsiteY28" fmla="*/ 1236225 h 1236225"/>
              <a:gd name="connsiteX29" fmla="*/ 2026064 w 2072451"/>
              <a:gd name="connsiteY29" fmla="*/ 1236225 h 1236225"/>
              <a:gd name="connsiteX30" fmla="*/ 2071823 w 2072451"/>
              <a:gd name="connsiteY30" fmla="*/ 1190437 h 1236225"/>
              <a:gd name="connsiteX31" fmla="*/ 2071823 w 2072451"/>
              <a:gd name="connsiteY31" fmla="*/ 595650 h 1236225"/>
              <a:gd name="connsiteX32" fmla="*/ 2026064 w 2072451"/>
              <a:gd name="connsiteY32" fmla="*/ 549976 h 1236225"/>
              <a:gd name="connsiteX33" fmla="*/ 104151 w 2072451"/>
              <a:gd name="connsiteY33" fmla="*/ 549976 h 1236225"/>
              <a:gd name="connsiteX34" fmla="*/ 99861 w 2072451"/>
              <a:gd name="connsiteY34" fmla="*/ 549976 h 1236225"/>
              <a:gd name="connsiteX35" fmla="*/ 149911 w 2072451"/>
              <a:gd name="connsiteY35" fmla="*/ 641438 h 1236225"/>
              <a:gd name="connsiteX36" fmla="*/ 1980303 w 2072451"/>
              <a:gd name="connsiteY36" fmla="*/ 641438 h 1236225"/>
              <a:gd name="connsiteX37" fmla="*/ 1980303 w 2072451"/>
              <a:gd name="connsiteY37" fmla="*/ 733014 h 1236225"/>
              <a:gd name="connsiteX38" fmla="*/ 149911 w 2072451"/>
              <a:gd name="connsiteY38" fmla="*/ 733014 h 1236225"/>
              <a:gd name="connsiteX39" fmla="*/ 149911 w 2072451"/>
              <a:gd name="connsiteY39" fmla="*/ 641438 h 1236225"/>
              <a:gd name="connsiteX40" fmla="*/ 149911 w 2072451"/>
              <a:gd name="connsiteY40" fmla="*/ 824590 h 1236225"/>
              <a:gd name="connsiteX41" fmla="*/ 195671 w 2072451"/>
              <a:gd name="connsiteY41" fmla="*/ 824590 h 1236225"/>
              <a:gd name="connsiteX42" fmla="*/ 195671 w 2072451"/>
              <a:gd name="connsiteY42" fmla="*/ 893043 h 1236225"/>
              <a:gd name="connsiteX43" fmla="*/ 240784 w 2072451"/>
              <a:gd name="connsiteY43" fmla="*/ 939519 h 1236225"/>
              <a:gd name="connsiteX44" fmla="*/ 287190 w 2072451"/>
              <a:gd name="connsiteY44" fmla="*/ 894417 h 1236225"/>
              <a:gd name="connsiteX45" fmla="*/ 287190 w 2072451"/>
              <a:gd name="connsiteY45" fmla="*/ 893043 h 1236225"/>
              <a:gd name="connsiteX46" fmla="*/ 287190 w 2072451"/>
              <a:gd name="connsiteY46" fmla="*/ 824590 h 1236225"/>
              <a:gd name="connsiteX47" fmla="*/ 401589 w 2072451"/>
              <a:gd name="connsiteY47" fmla="*/ 824590 h 1236225"/>
              <a:gd name="connsiteX48" fmla="*/ 401589 w 2072451"/>
              <a:gd name="connsiteY48" fmla="*/ 984620 h 1236225"/>
              <a:gd name="connsiteX49" fmla="*/ 446702 w 2072451"/>
              <a:gd name="connsiteY49" fmla="*/ 1031095 h 1236225"/>
              <a:gd name="connsiteX50" fmla="*/ 493111 w 2072451"/>
              <a:gd name="connsiteY50" fmla="*/ 985993 h 1236225"/>
              <a:gd name="connsiteX51" fmla="*/ 493111 w 2072451"/>
              <a:gd name="connsiteY51" fmla="*/ 984620 h 1236225"/>
              <a:gd name="connsiteX52" fmla="*/ 493111 w 2072451"/>
              <a:gd name="connsiteY52" fmla="*/ 824590 h 1236225"/>
              <a:gd name="connsiteX53" fmla="*/ 607510 w 2072451"/>
              <a:gd name="connsiteY53" fmla="*/ 824590 h 1236225"/>
              <a:gd name="connsiteX54" fmla="*/ 607510 w 2072451"/>
              <a:gd name="connsiteY54" fmla="*/ 893043 h 1236225"/>
              <a:gd name="connsiteX55" fmla="*/ 652623 w 2072451"/>
              <a:gd name="connsiteY55" fmla="*/ 939519 h 1236225"/>
              <a:gd name="connsiteX56" fmla="*/ 699029 w 2072451"/>
              <a:gd name="connsiteY56" fmla="*/ 894417 h 1236225"/>
              <a:gd name="connsiteX57" fmla="*/ 699029 w 2072451"/>
              <a:gd name="connsiteY57" fmla="*/ 893043 h 1236225"/>
              <a:gd name="connsiteX58" fmla="*/ 699029 w 2072451"/>
              <a:gd name="connsiteY58" fmla="*/ 824590 h 1236225"/>
              <a:gd name="connsiteX59" fmla="*/ 813428 w 2072451"/>
              <a:gd name="connsiteY59" fmla="*/ 824590 h 1236225"/>
              <a:gd name="connsiteX60" fmla="*/ 813428 w 2072451"/>
              <a:gd name="connsiteY60" fmla="*/ 984620 h 1236225"/>
              <a:gd name="connsiteX61" fmla="*/ 858541 w 2072451"/>
              <a:gd name="connsiteY61" fmla="*/ 1031095 h 1236225"/>
              <a:gd name="connsiteX62" fmla="*/ 904947 w 2072451"/>
              <a:gd name="connsiteY62" fmla="*/ 985993 h 1236225"/>
              <a:gd name="connsiteX63" fmla="*/ 904947 w 2072451"/>
              <a:gd name="connsiteY63" fmla="*/ 984620 h 1236225"/>
              <a:gd name="connsiteX64" fmla="*/ 904947 w 2072451"/>
              <a:gd name="connsiteY64" fmla="*/ 824590 h 1236225"/>
              <a:gd name="connsiteX65" fmla="*/ 1019346 w 2072451"/>
              <a:gd name="connsiteY65" fmla="*/ 824590 h 1236225"/>
              <a:gd name="connsiteX66" fmla="*/ 1019346 w 2072451"/>
              <a:gd name="connsiteY66" fmla="*/ 893043 h 1236225"/>
              <a:gd name="connsiteX67" fmla="*/ 1064461 w 2072451"/>
              <a:gd name="connsiteY67" fmla="*/ 939519 h 1236225"/>
              <a:gd name="connsiteX68" fmla="*/ 1110868 w 2072451"/>
              <a:gd name="connsiteY68" fmla="*/ 894417 h 1236225"/>
              <a:gd name="connsiteX69" fmla="*/ 1110868 w 2072451"/>
              <a:gd name="connsiteY69" fmla="*/ 893043 h 1236225"/>
              <a:gd name="connsiteX70" fmla="*/ 1110868 w 2072451"/>
              <a:gd name="connsiteY70" fmla="*/ 824590 h 1236225"/>
              <a:gd name="connsiteX71" fmla="*/ 1225267 w 2072451"/>
              <a:gd name="connsiteY71" fmla="*/ 824590 h 1236225"/>
              <a:gd name="connsiteX72" fmla="*/ 1225267 w 2072451"/>
              <a:gd name="connsiteY72" fmla="*/ 984620 h 1236225"/>
              <a:gd name="connsiteX73" fmla="*/ 1270380 w 2072451"/>
              <a:gd name="connsiteY73" fmla="*/ 1031095 h 1236225"/>
              <a:gd name="connsiteX74" fmla="*/ 1316786 w 2072451"/>
              <a:gd name="connsiteY74" fmla="*/ 985993 h 1236225"/>
              <a:gd name="connsiteX75" fmla="*/ 1316786 w 2072451"/>
              <a:gd name="connsiteY75" fmla="*/ 984620 h 1236225"/>
              <a:gd name="connsiteX76" fmla="*/ 1316786 w 2072451"/>
              <a:gd name="connsiteY76" fmla="*/ 824590 h 1236225"/>
              <a:gd name="connsiteX77" fmla="*/ 1431185 w 2072451"/>
              <a:gd name="connsiteY77" fmla="*/ 824590 h 1236225"/>
              <a:gd name="connsiteX78" fmla="*/ 1431185 w 2072451"/>
              <a:gd name="connsiteY78" fmla="*/ 893043 h 1236225"/>
              <a:gd name="connsiteX79" fmla="*/ 1476298 w 2072451"/>
              <a:gd name="connsiteY79" fmla="*/ 939519 h 1236225"/>
              <a:gd name="connsiteX80" fmla="*/ 1522706 w 2072451"/>
              <a:gd name="connsiteY80" fmla="*/ 894417 h 1236225"/>
              <a:gd name="connsiteX81" fmla="*/ 1522706 w 2072451"/>
              <a:gd name="connsiteY81" fmla="*/ 893043 h 1236225"/>
              <a:gd name="connsiteX82" fmla="*/ 1522706 w 2072451"/>
              <a:gd name="connsiteY82" fmla="*/ 824590 h 1236225"/>
              <a:gd name="connsiteX83" fmla="*/ 1637106 w 2072451"/>
              <a:gd name="connsiteY83" fmla="*/ 824590 h 1236225"/>
              <a:gd name="connsiteX84" fmla="*/ 1637106 w 2072451"/>
              <a:gd name="connsiteY84" fmla="*/ 984620 h 1236225"/>
              <a:gd name="connsiteX85" fmla="*/ 1682218 w 2072451"/>
              <a:gd name="connsiteY85" fmla="*/ 1031095 h 1236225"/>
              <a:gd name="connsiteX86" fmla="*/ 1728625 w 2072451"/>
              <a:gd name="connsiteY86" fmla="*/ 985993 h 1236225"/>
              <a:gd name="connsiteX87" fmla="*/ 1728625 w 2072451"/>
              <a:gd name="connsiteY87" fmla="*/ 984620 h 1236225"/>
              <a:gd name="connsiteX88" fmla="*/ 1728625 w 2072451"/>
              <a:gd name="connsiteY88" fmla="*/ 824590 h 1236225"/>
              <a:gd name="connsiteX89" fmla="*/ 1843024 w 2072451"/>
              <a:gd name="connsiteY89" fmla="*/ 824590 h 1236225"/>
              <a:gd name="connsiteX90" fmla="*/ 1843024 w 2072451"/>
              <a:gd name="connsiteY90" fmla="*/ 893043 h 1236225"/>
              <a:gd name="connsiteX91" fmla="*/ 1888137 w 2072451"/>
              <a:gd name="connsiteY91" fmla="*/ 939519 h 1236225"/>
              <a:gd name="connsiteX92" fmla="*/ 1934543 w 2072451"/>
              <a:gd name="connsiteY92" fmla="*/ 894417 h 1236225"/>
              <a:gd name="connsiteX93" fmla="*/ 1934543 w 2072451"/>
              <a:gd name="connsiteY93" fmla="*/ 893043 h 1236225"/>
              <a:gd name="connsiteX94" fmla="*/ 1934543 w 2072451"/>
              <a:gd name="connsiteY94" fmla="*/ 824590 h 1236225"/>
              <a:gd name="connsiteX95" fmla="*/ 1980303 w 2072451"/>
              <a:gd name="connsiteY95" fmla="*/ 824590 h 1236225"/>
              <a:gd name="connsiteX96" fmla="*/ 1980303 w 2072451"/>
              <a:gd name="connsiteY96" fmla="*/ 1144878 h 1236225"/>
              <a:gd name="connsiteX97" fmla="*/ 149911 w 2072451"/>
              <a:gd name="connsiteY97" fmla="*/ 1144878 h 1236225"/>
              <a:gd name="connsiteX98" fmla="*/ 149911 w 2072451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117936 w 2036120"/>
              <a:gd name="connsiteY23" fmla="*/ 28588 h 1236225"/>
              <a:gd name="connsiteX24" fmla="*/ 63058 w 2036120"/>
              <a:gd name="connsiteY24" fmla="*/ 2626 h 1236225"/>
              <a:gd name="connsiteX25" fmla="*/ 63530 w 2036120"/>
              <a:gd name="connsiteY25" fmla="*/ 549976 h 1236225"/>
              <a:gd name="connsiteX26" fmla="*/ 22060 w 2036120"/>
              <a:gd name="connsiteY26" fmla="*/ 595650 h 1236225"/>
              <a:gd name="connsiteX27" fmla="*/ 22060 w 2036120"/>
              <a:gd name="connsiteY27" fmla="*/ 1190437 h 1236225"/>
              <a:gd name="connsiteX28" fmla="*/ 67820 w 2036120"/>
              <a:gd name="connsiteY28" fmla="*/ 1236225 h 1236225"/>
              <a:gd name="connsiteX29" fmla="*/ 1989733 w 2036120"/>
              <a:gd name="connsiteY29" fmla="*/ 1236225 h 1236225"/>
              <a:gd name="connsiteX30" fmla="*/ 2035492 w 2036120"/>
              <a:gd name="connsiteY30" fmla="*/ 1190437 h 1236225"/>
              <a:gd name="connsiteX31" fmla="*/ 2035492 w 2036120"/>
              <a:gd name="connsiteY31" fmla="*/ 595650 h 1236225"/>
              <a:gd name="connsiteX32" fmla="*/ 1989733 w 2036120"/>
              <a:gd name="connsiteY32" fmla="*/ 549976 h 1236225"/>
              <a:gd name="connsiteX33" fmla="*/ 67820 w 2036120"/>
              <a:gd name="connsiteY33" fmla="*/ 549976 h 1236225"/>
              <a:gd name="connsiteX34" fmla="*/ 63530 w 2036120"/>
              <a:gd name="connsiteY34" fmla="*/ 549976 h 1236225"/>
              <a:gd name="connsiteX35" fmla="*/ 113580 w 2036120"/>
              <a:gd name="connsiteY35" fmla="*/ 641438 h 1236225"/>
              <a:gd name="connsiteX36" fmla="*/ 1943972 w 2036120"/>
              <a:gd name="connsiteY36" fmla="*/ 641438 h 1236225"/>
              <a:gd name="connsiteX37" fmla="*/ 1943972 w 2036120"/>
              <a:gd name="connsiteY37" fmla="*/ 733014 h 1236225"/>
              <a:gd name="connsiteX38" fmla="*/ 113580 w 2036120"/>
              <a:gd name="connsiteY38" fmla="*/ 733014 h 1236225"/>
              <a:gd name="connsiteX39" fmla="*/ 113580 w 2036120"/>
              <a:gd name="connsiteY39" fmla="*/ 641438 h 1236225"/>
              <a:gd name="connsiteX40" fmla="*/ 113580 w 2036120"/>
              <a:gd name="connsiteY40" fmla="*/ 824590 h 1236225"/>
              <a:gd name="connsiteX41" fmla="*/ 159340 w 2036120"/>
              <a:gd name="connsiteY41" fmla="*/ 824590 h 1236225"/>
              <a:gd name="connsiteX42" fmla="*/ 159340 w 2036120"/>
              <a:gd name="connsiteY42" fmla="*/ 893043 h 1236225"/>
              <a:gd name="connsiteX43" fmla="*/ 204453 w 2036120"/>
              <a:gd name="connsiteY43" fmla="*/ 939519 h 1236225"/>
              <a:gd name="connsiteX44" fmla="*/ 250859 w 2036120"/>
              <a:gd name="connsiteY44" fmla="*/ 894417 h 1236225"/>
              <a:gd name="connsiteX45" fmla="*/ 250859 w 2036120"/>
              <a:gd name="connsiteY45" fmla="*/ 893043 h 1236225"/>
              <a:gd name="connsiteX46" fmla="*/ 250859 w 2036120"/>
              <a:gd name="connsiteY46" fmla="*/ 824590 h 1236225"/>
              <a:gd name="connsiteX47" fmla="*/ 365258 w 2036120"/>
              <a:gd name="connsiteY47" fmla="*/ 824590 h 1236225"/>
              <a:gd name="connsiteX48" fmla="*/ 365258 w 2036120"/>
              <a:gd name="connsiteY48" fmla="*/ 984620 h 1236225"/>
              <a:gd name="connsiteX49" fmla="*/ 410371 w 2036120"/>
              <a:gd name="connsiteY49" fmla="*/ 1031095 h 1236225"/>
              <a:gd name="connsiteX50" fmla="*/ 456780 w 2036120"/>
              <a:gd name="connsiteY50" fmla="*/ 985993 h 1236225"/>
              <a:gd name="connsiteX51" fmla="*/ 456780 w 2036120"/>
              <a:gd name="connsiteY51" fmla="*/ 984620 h 1236225"/>
              <a:gd name="connsiteX52" fmla="*/ 456780 w 2036120"/>
              <a:gd name="connsiteY52" fmla="*/ 824590 h 1236225"/>
              <a:gd name="connsiteX53" fmla="*/ 571179 w 2036120"/>
              <a:gd name="connsiteY53" fmla="*/ 824590 h 1236225"/>
              <a:gd name="connsiteX54" fmla="*/ 571179 w 2036120"/>
              <a:gd name="connsiteY54" fmla="*/ 893043 h 1236225"/>
              <a:gd name="connsiteX55" fmla="*/ 616292 w 2036120"/>
              <a:gd name="connsiteY55" fmla="*/ 939519 h 1236225"/>
              <a:gd name="connsiteX56" fmla="*/ 662698 w 2036120"/>
              <a:gd name="connsiteY56" fmla="*/ 894417 h 1236225"/>
              <a:gd name="connsiteX57" fmla="*/ 662698 w 2036120"/>
              <a:gd name="connsiteY57" fmla="*/ 893043 h 1236225"/>
              <a:gd name="connsiteX58" fmla="*/ 662698 w 2036120"/>
              <a:gd name="connsiteY58" fmla="*/ 824590 h 1236225"/>
              <a:gd name="connsiteX59" fmla="*/ 777097 w 2036120"/>
              <a:gd name="connsiteY59" fmla="*/ 824590 h 1236225"/>
              <a:gd name="connsiteX60" fmla="*/ 777097 w 2036120"/>
              <a:gd name="connsiteY60" fmla="*/ 984620 h 1236225"/>
              <a:gd name="connsiteX61" fmla="*/ 822210 w 2036120"/>
              <a:gd name="connsiteY61" fmla="*/ 1031095 h 1236225"/>
              <a:gd name="connsiteX62" fmla="*/ 868616 w 2036120"/>
              <a:gd name="connsiteY62" fmla="*/ 985993 h 1236225"/>
              <a:gd name="connsiteX63" fmla="*/ 868616 w 2036120"/>
              <a:gd name="connsiteY63" fmla="*/ 984620 h 1236225"/>
              <a:gd name="connsiteX64" fmla="*/ 868616 w 2036120"/>
              <a:gd name="connsiteY64" fmla="*/ 824590 h 1236225"/>
              <a:gd name="connsiteX65" fmla="*/ 983015 w 2036120"/>
              <a:gd name="connsiteY65" fmla="*/ 824590 h 1236225"/>
              <a:gd name="connsiteX66" fmla="*/ 983015 w 2036120"/>
              <a:gd name="connsiteY66" fmla="*/ 893043 h 1236225"/>
              <a:gd name="connsiteX67" fmla="*/ 1028130 w 2036120"/>
              <a:gd name="connsiteY67" fmla="*/ 939519 h 1236225"/>
              <a:gd name="connsiteX68" fmla="*/ 1074537 w 2036120"/>
              <a:gd name="connsiteY68" fmla="*/ 894417 h 1236225"/>
              <a:gd name="connsiteX69" fmla="*/ 1074537 w 2036120"/>
              <a:gd name="connsiteY69" fmla="*/ 893043 h 1236225"/>
              <a:gd name="connsiteX70" fmla="*/ 1074537 w 2036120"/>
              <a:gd name="connsiteY70" fmla="*/ 824590 h 1236225"/>
              <a:gd name="connsiteX71" fmla="*/ 1188936 w 2036120"/>
              <a:gd name="connsiteY71" fmla="*/ 824590 h 1236225"/>
              <a:gd name="connsiteX72" fmla="*/ 1188936 w 2036120"/>
              <a:gd name="connsiteY72" fmla="*/ 984620 h 1236225"/>
              <a:gd name="connsiteX73" fmla="*/ 1234049 w 2036120"/>
              <a:gd name="connsiteY73" fmla="*/ 1031095 h 1236225"/>
              <a:gd name="connsiteX74" fmla="*/ 1280455 w 2036120"/>
              <a:gd name="connsiteY74" fmla="*/ 985993 h 1236225"/>
              <a:gd name="connsiteX75" fmla="*/ 1280455 w 2036120"/>
              <a:gd name="connsiteY75" fmla="*/ 984620 h 1236225"/>
              <a:gd name="connsiteX76" fmla="*/ 1280455 w 2036120"/>
              <a:gd name="connsiteY76" fmla="*/ 824590 h 1236225"/>
              <a:gd name="connsiteX77" fmla="*/ 1394854 w 2036120"/>
              <a:gd name="connsiteY77" fmla="*/ 824590 h 1236225"/>
              <a:gd name="connsiteX78" fmla="*/ 1394854 w 2036120"/>
              <a:gd name="connsiteY78" fmla="*/ 893043 h 1236225"/>
              <a:gd name="connsiteX79" fmla="*/ 1439967 w 2036120"/>
              <a:gd name="connsiteY79" fmla="*/ 939519 h 1236225"/>
              <a:gd name="connsiteX80" fmla="*/ 1486375 w 2036120"/>
              <a:gd name="connsiteY80" fmla="*/ 894417 h 1236225"/>
              <a:gd name="connsiteX81" fmla="*/ 1486375 w 2036120"/>
              <a:gd name="connsiteY81" fmla="*/ 893043 h 1236225"/>
              <a:gd name="connsiteX82" fmla="*/ 1486375 w 2036120"/>
              <a:gd name="connsiteY82" fmla="*/ 824590 h 1236225"/>
              <a:gd name="connsiteX83" fmla="*/ 1600775 w 2036120"/>
              <a:gd name="connsiteY83" fmla="*/ 824590 h 1236225"/>
              <a:gd name="connsiteX84" fmla="*/ 1600775 w 2036120"/>
              <a:gd name="connsiteY84" fmla="*/ 984620 h 1236225"/>
              <a:gd name="connsiteX85" fmla="*/ 1645887 w 2036120"/>
              <a:gd name="connsiteY85" fmla="*/ 1031095 h 1236225"/>
              <a:gd name="connsiteX86" fmla="*/ 1692294 w 2036120"/>
              <a:gd name="connsiteY86" fmla="*/ 985993 h 1236225"/>
              <a:gd name="connsiteX87" fmla="*/ 1692294 w 2036120"/>
              <a:gd name="connsiteY87" fmla="*/ 984620 h 1236225"/>
              <a:gd name="connsiteX88" fmla="*/ 1692294 w 2036120"/>
              <a:gd name="connsiteY88" fmla="*/ 824590 h 1236225"/>
              <a:gd name="connsiteX89" fmla="*/ 1806693 w 2036120"/>
              <a:gd name="connsiteY89" fmla="*/ 824590 h 1236225"/>
              <a:gd name="connsiteX90" fmla="*/ 1806693 w 2036120"/>
              <a:gd name="connsiteY90" fmla="*/ 893043 h 1236225"/>
              <a:gd name="connsiteX91" fmla="*/ 1851806 w 2036120"/>
              <a:gd name="connsiteY91" fmla="*/ 939519 h 1236225"/>
              <a:gd name="connsiteX92" fmla="*/ 1898212 w 2036120"/>
              <a:gd name="connsiteY92" fmla="*/ 894417 h 1236225"/>
              <a:gd name="connsiteX93" fmla="*/ 1898212 w 2036120"/>
              <a:gd name="connsiteY93" fmla="*/ 893043 h 1236225"/>
              <a:gd name="connsiteX94" fmla="*/ 1898212 w 2036120"/>
              <a:gd name="connsiteY94" fmla="*/ 824590 h 1236225"/>
              <a:gd name="connsiteX95" fmla="*/ 1943972 w 2036120"/>
              <a:gd name="connsiteY95" fmla="*/ 824590 h 1236225"/>
              <a:gd name="connsiteX96" fmla="*/ 1943972 w 2036120"/>
              <a:gd name="connsiteY96" fmla="*/ 1144878 h 1236225"/>
              <a:gd name="connsiteX97" fmla="*/ 113580 w 2036120"/>
              <a:gd name="connsiteY97" fmla="*/ 1144878 h 1236225"/>
              <a:gd name="connsiteX98" fmla="*/ 113580 w 2036120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16600 w 2036120"/>
              <a:gd name="connsiteY5" fmla="*/ 46966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2537 w 2035599"/>
              <a:gd name="connsiteY0" fmla="*/ 2626 h 1236225"/>
              <a:gd name="connsiteX1" fmla="*/ 6555 w 2035599"/>
              <a:gd name="connsiteY1" fmla="*/ 3334 h 1236225"/>
              <a:gd name="connsiteX2" fmla="*/ 5841 w 2035599"/>
              <a:gd name="connsiteY2" fmla="*/ 186349 h 1236225"/>
              <a:gd name="connsiteX3" fmla="*/ 28429 w 2035599"/>
              <a:gd name="connsiteY3" fmla="*/ 254483 h 1236225"/>
              <a:gd name="connsiteX4" fmla="*/ 10602 w 2035599"/>
              <a:gd name="connsiteY4" fmla="*/ 281889 h 1236225"/>
              <a:gd name="connsiteX5" fmla="*/ 16079 w 2035599"/>
              <a:gd name="connsiteY5" fmla="*/ 469666 h 1236225"/>
              <a:gd name="connsiteX6" fmla="*/ 380102 w 2035599"/>
              <a:gd name="connsiteY6" fmla="*/ 438070 h 1236225"/>
              <a:gd name="connsiteX7" fmla="*/ 367597 w 2035599"/>
              <a:gd name="connsiteY7" fmla="*/ 374127 h 1236225"/>
              <a:gd name="connsiteX8" fmla="*/ 218879 w 2035599"/>
              <a:gd name="connsiteY8" fmla="*/ 275477 h 1236225"/>
              <a:gd name="connsiteX9" fmla="*/ 1837633 w 2035599"/>
              <a:gd name="connsiteY9" fmla="*/ 275477 h 1236225"/>
              <a:gd name="connsiteX10" fmla="*/ 1688913 w 2035599"/>
              <a:gd name="connsiteY10" fmla="*/ 374127 h 1236225"/>
              <a:gd name="connsiteX11" fmla="*/ 1676447 w 2035599"/>
              <a:gd name="connsiteY11" fmla="*/ 438116 h 1236225"/>
              <a:gd name="connsiteX12" fmla="*/ 1740393 w 2035599"/>
              <a:gd name="connsiteY12" fmla="*/ 450616 h 1236225"/>
              <a:gd name="connsiteX13" fmla="*/ 2014952 w 2035599"/>
              <a:gd name="connsiteY13" fmla="*/ 267602 h 1236225"/>
              <a:gd name="connsiteX14" fmla="*/ 2028082 w 2035599"/>
              <a:gd name="connsiteY14" fmla="*/ 204253 h 1236225"/>
              <a:gd name="connsiteX15" fmla="*/ 2014952 w 2035599"/>
              <a:gd name="connsiteY15" fmla="*/ 191112 h 1236225"/>
              <a:gd name="connsiteX16" fmla="*/ 1740393 w 2035599"/>
              <a:gd name="connsiteY16" fmla="*/ 8097 h 1236225"/>
              <a:gd name="connsiteX17" fmla="*/ 1709648 w 2035599"/>
              <a:gd name="connsiteY17" fmla="*/ 244 h 1236225"/>
              <a:gd name="connsiteX18" fmla="*/ 1667642 w 2035599"/>
              <a:gd name="connsiteY18" fmla="*/ 49467 h 1236225"/>
              <a:gd name="connsiteX19" fmla="*/ 1688913 w 2035599"/>
              <a:gd name="connsiteY19" fmla="*/ 84608 h 1236225"/>
              <a:gd name="connsiteX20" fmla="*/ 1837633 w 2035599"/>
              <a:gd name="connsiteY20" fmla="*/ 183969 h 1236225"/>
              <a:gd name="connsiteX21" fmla="*/ 218879 w 2035599"/>
              <a:gd name="connsiteY21" fmla="*/ 183969 h 1236225"/>
              <a:gd name="connsiteX22" fmla="*/ 96134 w 2035599"/>
              <a:gd name="connsiteY22" fmla="*/ 82226 h 1236225"/>
              <a:gd name="connsiteX23" fmla="*/ 62537 w 2035599"/>
              <a:gd name="connsiteY23" fmla="*/ 2626 h 1236225"/>
              <a:gd name="connsiteX24" fmla="*/ 63009 w 2035599"/>
              <a:gd name="connsiteY24" fmla="*/ 549976 h 1236225"/>
              <a:gd name="connsiteX25" fmla="*/ 21539 w 2035599"/>
              <a:gd name="connsiteY25" fmla="*/ 595650 h 1236225"/>
              <a:gd name="connsiteX26" fmla="*/ 21539 w 2035599"/>
              <a:gd name="connsiteY26" fmla="*/ 1190437 h 1236225"/>
              <a:gd name="connsiteX27" fmla="*/ 67299 w 2035599"/>
              <a:gd name="connsiteY27" fmla="*/ 1236225 h 1236225"/>
              <a:gd name="connsiteX28" fmla="*/ 1989212 w 2035599"/>
              <a:gd name="connsiteY28" fmla="*/ 1236225 h 1236225"/>
              <a:gd name="connsiteX29" fmla="*/ 2034971 w 2035599"/>
              <a:gd name="connsiteY29" fmla="*/ 1190437 h 1236225"/>
              <a:gd name="connsiteX30" fmla="*/ 2034971 w 2035599"/>
              <a:gd name="connsiteY30" fmla="*/ 595650 h 1236225"/>
              <a:gd name="connsiteX31" fmla="*/ 1989212 w 2035599"/>
              <a:gd name="connsiteY31" fmla="*/ 549976 h 1236225"/>
              <a:gd name="connsiteX32" fmla="*/ 67299 w 2035599"/>
              <a:gd name="connsiteY32" fmla="*/ 549976 h 1236225"/>
              <a:gd name="connsiteX33" fmla="*/ 63009 w 2035599"/>
              <a:gd name="connsiteY33" fmla="*/ 549976 h 1236225"/>
              <a:gd name="connsiteX34" fmla="*/ 113059 w 2035599"/>
              <a:gd name="connsiteY34" fmla="*/ 641438 h 1236225"/>
              <a:gd name="connsiteX35" fmla="*/ 1943451 w 2035599"/>
              <a:gd name="connsiteY35" fmla="*/ 641438 h 1236225"/>
              <a:gd name="connsiteX36" fmla="*/ 1943451 w 2035599"/>
              <a:gd name="connsiteY36" fmla="*/ 733014 h 1236225"/>
              <a:gd name="connsiteX37" fmla="*/ 113059 w 2035599"/>
              <a:gd name="connsiteY37" fmla="*/ 733014 h 1236225"/>
              <a:gd name="connsiteX38" fmla="*/ 113059 w 2035599"/>
              <a:gd name="connsiteY38" fmla="*/ 641438 h 1236225"/>
              <a:gd name="connsiteX39" fmla="*/ 113059 w 2035599"/>
              <a:gd name="connsiteY39" fmla="*/ 824590 h 1236225"/>
              <a:gd name="connsiteX40" fmla="*/ 158819 w 2035599"/>
              <a:gd name="connsiteY40" fmla="*/ 824590 h 1236225"/>
              <a:gd name="connsiteX41" fmla="*/ 158819 w 2035599"/>
              <a:gd name="connsiteY41" fmla="*/ 893043 h 1236225"/>
              <a:gd name="connsiteX42" fmla="*/ 203932 w 2035599"/>
              <a:gd name="connsiteY42" fmla="*/ 939519 h 1236225"/>
              <a:gd name="connsiteX43" fmla="*/ 250338 w 2035599"/>
              <a:gd name="connsiteY43" fmla="*/ 894417 h 1236225"/>
              <a:gd name="connsiteX44" fmla="*/ 250338 w 2035599"/>
              <a:gd name="connsiteY44" fmla="*/ 893043 h 1236225"/>
              <a:gd name="connsiteX45" fmla="*/ 250338 w 2035599"/>
              <a:gd name="connsiteY45" fmla="*/ 824590 h 1236225"/>
              <a:gd name="connsiteX46" fmla="*/ 364737 w 2035599"/>
              <a:gd name="connsiteY46" fmla="*/ 824590 h 1236225"/>
              <a:gd name="connsiteX47" fmla="*/ 364737 w 2035599"/>
              <a:gd name="connsiteY47" fmla="*/ 984620 h 1236225"/>
              <a:gd name="connsiteX48" fmla="*/ 409850 w 2035599"/>
              <a:gd name="connsiteY48" fmla="*/ 1031095 h 1236225"/>
              <a:gd name="connsiteX49" fmla="*/ 456259 w 2035599"/>
              <a:gd name="connsiteY49" fmla="*/ 985993 h 1236225"/>
              <a:gd name="connsiteX50" fmla="*/ 456259 w 2035599"/>
              <a:gd name="connsiteY50" fmla="*/ 984620 h 1236225"/>
              <a:gd name="connsiteX51" fmla="*/ 456259 w 2035599"/>
              <a:gd name="connsiteY51" fmla="*/ 824590 h 1236225"/>
              <a:gd name="connsiteX52" fmla="*/ 570658 w 2035599"/>
              <a:gd name="connsiteY52" fmla="*/ 824590 h 1236225"/>
              <a:gd name="connsiteX53" fmla="*/ 570658 w 2035599"/>
              <a:gd name="connsiteY53" fmla="*/ 893043 h 1236225"/>
              <a:gd name="connsiteX54" fmla="*/ 615771 w 2035599"/>
              <a:gd name="connsiteY54" fmla="*/ 939519 h 1236225"/>
              <a:gd name="connsiteX55" fmla="*/ 662177 w 2035599"/>
              <a:gd name="connsiteY55" fmla="*/ 894417 h 1236225"/>
              <a:gd name="connsiteX56" fmla="*/ 662177 w 2035599"/>
              <a:gd name="connsiteY56" fmla="*/ 893043 h 1236225"/>
              <a:gd name="connsiteX57" fmla="*/ 662177 w 2035599"/>
              <a:gd name="connsiteY57" fmla="*/ 824590 h 1236225"/>
              <a:gd name="connsiteX58" fmla="*/ 776576 w 2035599"/>
              <a:gd name="connsiteY58" fmla="*/ 824590 h 1236225"/>
              <a:gd name="connsiteX59" fmla="*/ 776576 w 2035599"/>
              <a:gd name="connsiteY59" fmla="*/ 984620 h 1236225"/>
              <a:gd name="connsiteX60" fmla="*/ 821689 w 2035599"/>
              <a:gd name="connsiteY60" fmla="*/ 1031095 h 1236225"/>
              <a:gd name="connsiteX61" fmla="*/ 868095 w 2035599"/>
              <a:gd name="connsiteY61" fmla="*/ 985993 h 1236225"/>
              <a:gd name="connsiteX62" fmla="*/ 868095 w 2035599"/>
              <a:gd name="connsiteY62" fmla="*/ 984620 h 1236225"/>
              <a:gd name="connsiteX63" fmla="*/ 868095 w 2035599"/>
              <a:gd name="connsiteY63" fmla="*/ 824590 h 1236225"/>
              <a:gd name="connsiteX64" fmla="*/ 982494 w 2035599"/>
              <a:gd name="connsiteY64" fmla="*/ 824590 h 1236225"/>
              <a:gd name="connsiteX65" fmla="*/ 982494 w 2035599"/>
              <a:gd name="connsiteY65" fmla="*/ 893043 h 1236225"/>
              <a:gd name="connsiteX66" fmla="*/ 1027609 w 2035599"/>
              <a:gd name="connsiteY66" fmla="*/ 939519 h 1236225"/>
              <a:gd name="connsiteX67" fmla="*/ 1074016 w 2035599"/>
              <a:gd name="connsiteY67" fmla="*/ 894417 h 1236225"/>
              <a:gd name="connsiteX68" fmla="*/ 1074016 w 2035599"/>
              <a:gd name="connsiteY68" fmla="*/ 893043 h 1236225"/>
              <a:gd name="connsiteX69" fmla="*/ 1074016 w 2035599"/>
              <a:gd name="connsiteY69" fmla="*/ 824590 h 1236225"/>
              <a:gd name="connsiteX70" fmla="*/ 1188415 w 2035599"/>
              <a:gd name="connsiteY70" fmla="*/ 824590 h 1236225"/>
              <a:gd name="connsiteX71" fmla="*/ 1188415 w 2035599"/>
              <a:gd name="connsiteY71" fmla="*/ 984620 h 1236225"/>
              <a:gd name="connsiteX72" fmla="*/ 1233528 w 2035599"/>
              <a:gd name="connsiteY72" fmla="*/ 1031095 h 1236225"/>
              <a:gd name="connsiteX73" fmla="*/ 1279934 w 2035599"/>
              <a:gd name="connsiteY73" fmla="*/ 985993 h 1236225"/>
              <a:gd name="connsiteX74" fmla="*/ 1279934 w 2035599"/>
              <a:gd name="connsiteY74" fmla="*/ 984620 h 1236225"/>
              <a:gd name="connsiteX75" fmla="*/ 1279934 w 2035599"/>
              <a:gd name="connsiteY75" fmla="*/ 824590 h 1236225"/>
              <a:gd name="connsiteX76" fmla="*/ 1394333 w 2035599"/>
              <a:gd name="connsiteY76" fmla="*/ 824590 h 1236225"/>
              <a:gd name="connsiteX77" fmla="*/ 1394333 w 2035599"/>
              <a:gd name="connsiteY77" fmla="*/ 893043 h 1236225"/>
              <a:gd name="connsiteX78" fmla="*/ 1439446 w 2035599"/>
              <a:gd name="connsiteY78" fmla="*/ 939519 h 1236225"/>
              <a:gd name="connsiteX79" fmla="*/ 1485854 w 2035599"/>
              <a:gd name="connsiteY79" fmla="*/ 894417 h 1236225"/>
              <a:gd name="connsiteX80" fmla="*/ 1485854 w 2035599"/>
              <a:gd name="connsiteY80" fmla="*/ 893043 h 1236225"/>
              <a:gd name="connsiteX81" fmla="*/ 1485854 w 2035599"/>
              <a:gd name="connsiteY81" fmla="*/ 824590 h 1236225"/>
              <a:gd name="connsiteX82" fmla="*/ 1600254 w 2035599"/>
              <a:gd name="connsiteY82" fmla="*/ 824590 h 1236225"/>
              <a:gd name="connsiteX83" fmla="*/ 1600254 w 2035599"/>
              <a:gd name="connsiteY83" fmla="*/ 984620 h 1236225"/>
              <a:gd name="connsiteX84" fmla="*/ 1645366 w 2035599"/>
              <a:gd name="connsiteY84" fmla="*/ 1031095 h 1236225"/>
              <a:gd name="connsiteX85" fmla="*/ 1691773 w 2035599"/>
              <a:gd name="connsiteY85" fmla="*/ 985993 h 1236225"/>
              <a:gd name="connsiteX86" fmla="*/ 1691773 w 2035599"/>
              <a:gd name="connsiteY86" fmla="*/ 984620 h 1236225"/>
              <a:gd name="connsiteX87" fmla="*/ 1691773 w 2035599"/>
              <a:gd name="connsiteY87" fmla="*/ 824590 h 1236225"/>
              <a:gd name="connsiteX88" fmla="*/ 1806172 w 2035599"/>
              <a:gd name="connsiteY88" fmla="*/ 824590 h 1236225"/>
              <a:gd name="connsiteX89" fmla="*/ 1806172 w 2035599"/>
              <a:gd name="connsiteY89" fmla="*/ 893043 h 1236225"/>
              <a:gd name="connsiteX90" fmla="*/ 1851285 w 2035599"/>
              <a:gd name="connsiteY90" fmla="*/ 939519 h 1236225"/>
              <a:gd name="connsiteX91" fmla="*/ 1897691 w 2035599"/>
              <a:gd name="connsiteY91" fmla="*/ 894417 h 1236225"/>
              <a:gd name="connsiteX92" fmla="*/ 1897691 w 2035599"/>
              <a:gd name="connsiteY92" fmla="*/ 893043 h 1236225"/>
              <a:gd name="connsiteX93" fmla="*/ 1897691 w 2035599"/>
              <a:gd name="connsiteY93" fmla="*/ 824590 h 1236225"/>
              <a:gd name="connsiteX94" fmla="*/ 1943451 w 2035599"/>
              <a:gd name="connsiteY94" fmla="*/ 824590 h 1236225"/>
              <a:gd name="connsiteX95" fmla="*/ 1943451 w 2035599"/>
              <a:gd name="connsiteY95" fmla="*/ 1144878 h 1236225"/>
              <a:gd name="connsiteX96" fmla="*/ 113059 w 2035599"/>
              <a:gd name="connsiteY96" fmla="*/ 1144878 h 1236225"/>
              <a:gd name="connsiteX97" fmla="*/ 113059 w 2035599"/>
              <a:gd name="connsiteY97" fmla="*/ 824590 h 1236225"/>
              <a:gd name="connsiteX0" fmla="*/ 69344 w 2042406"/>
              <a:gd name="connsiteY0" fmla="*/ 2626 h 1236225"/>
              <a:gd name="connsiteX1" fmla="*/ 13362 w 2042406"/>
              <a:gd name="connsiteY1" fmla="*/ 3334 h 1236225"/>
              <a:gd name="connsiteX2" fmla="*/ 12648 w 2042406"/>
              <a:gd name="connsiteY2" fmla="*/ 186349 h 1236225"/>
              <a:gd name="connsiteX3" fmla="*/ 35236 w 2042406"/>
              <a:gd name="connsiteY3" fmla="*/ 254483 h 1236225"/>
              <a:gd name="connsiteX4" fmla="*/ 22886 w 2042406"/>
              <a:gd name="connsiteY4" fmla="*/ 469666 h 1236225"/>
              <a:gd name="connsiteX5" fmla="*/ 386909 w 2042406"/>
              <a:gd name="connsiteY5" fmla="*/ 438070 h 1236225"/>
              <a:gd name="connsiteX6" fmla="*/ 374404 w 2042406"/>
              <a:gd name="connsiteY6" fmla="*/ 374127 h 1236225"/>
              <a:gd name="connsiteX7" fmla="*/ 225686 w 2042406"/>
              <a:gd name="connsiteY7" fmla="*/ 275477 h 1236225"/>
              <a:gd name="connsiteX8" fmla="*/ 1844440 w 2042406"/>
              <a:gd name="connsiteY8" fmla="*/ 275477 h 1236225"/>
              <a:gd name="connsiteX9" fmla="*/ 1695720 w 2042406"/>
              <a:gd name="connsiteY9" fmla="*/ 374127 h 1236225"/>
              <a:gd name="connsiteX10" fmla="*/ 1683254 w 2042406"/>
              <a:gd name="connsiteY10" fmla="*/ 438116 h 1236225"/>
              <a:gd name="connsiteX11" fmla="*/ 1747200 w 2042406"/>
              <a:gd name="connsiteY11" fmla="*/ 450616 h 1236225"/>
              <a:gd name="connsiteX12" fmla="*/ 2021759 w 2042406"/>
              <a:gd name="connsiteY12" fmla="*/ 267602 h 1236225"/>
              <a:gd name="connsiteX13" fmla="*/ 2034889 w 2042406"/>
              <a:gd name="connsiteY13" fmla="*/ 204253 h 1236225"/>
              <a:gd name="connsiteX14" fmla="*/ 2021759 w 2042406"/>
              <a:gd name="connsiteY14" fmla="*/ 191112 h 1236225"/>
              <a:gd name="connsiteX15" fmla="*/ 1747200 w 2042406"/>
              <a:gd name="connsiteY15" fmla="*/ 8097 h 1236225"/>
              <a:gd name="connsiteX16" fmla="*/ 1716455 w 2042406"/>
              <a:gd name="connsiteY16" fmla="*/ 244 h 1236225"/>
              <a:gd name="connsiteX17" fmla="*/ 1674449 w 2042406"/>
              <a:gd name="connsiteY17" fmla="*/ 49467 h 1236225"/>
              <a:gd name="connsiteX18" fmla="*/ 1695720 w 2042406"/>
              <a:gd name="connsiteY18" fmla="*/ 84608 h 1236225"/>
              <a:gd name="connsiteX19" fmla="*/ 1844440 w 2042406"/>
              <a:gd name="connsiteY19" fmla="*/ 183969 h 1236225"/>
              <a:gd name="connsiteX20" fmla="*/ 225686 w 2042406"/>
              <a:gd name="connsiteY20" fmla="*/ 183969 h 1236225"/>
              <a:gd name="connsiteX21" fmla="*/ 102941 w 2042406"/>
              <a:gd name="connsiteY21" fmla="*/ 82226 h 1236225"/>
              <a:gd name="connsiteX22" fmla="*/ 69344 w 2042406"/>
              <a:gd name="connsiteY22" fmla="*/ 2626 h 1236225"/>
              <a:gd name="connsiteX23" fmla="*/ 69816 w 2042406"/>
              <a:gd name="connsiteY23" fmla="*/ 549976 h 1236225"/>
              <a:gd name="connsiteX24" fmla="*/ 28346 w 2042406"/>
              <a:gd name="connsiteY24" fmla="*/ 595650 h 1236225"/>
              <a:gd name="connsiteX25" fmla="*/ 28346 w 2042406"/>
              <a:gd name="connsiteY25" fmla="*/ 1190437 h 1236225"/>
              <a:gd name="connsiteX26" fmla="*/ 74106 w 2042406"/>
              <a:gd name="connsiteY26" fmla="*/ 1236225 h 1236225"/>
              <a:gd name="connsiteX27" fmla="*/ 1996019 w 2042406"/>
              <a:gd name="connsiteY27" fmla="*/ 1236225 h 1236225"/>
              <a:gd name="connsiteX28" fmla="*/ 2041778 w 2042406"/>
              <a:gd name="connsiteY28" fmla="*/ 1190437 h 1236225"/>
              <a:gd name="connsiteX29" fmla="*/ 2041778 w 2042406"/>
              <a:gd name="connsiteY29" fmla="*/ 595650 h 1236225"/>
              <a:gd name="connsiteX30" fmla="*/ 1996019 w 2042406"/>
              <a:gd name="connsiteY30" fmla="*/ 549976 h 1236225"/>
              <a:gd name="connsiteX31" fmla="*/ 74106 w 2042406"/>
              <a:gd name="connsiteY31" fmla="*/ 549976 h 1236225"/>
              <a:gd name="connsiteX32" fmla="*/ 69816 w 2042406"/>
              <a:gd name="connsiteY32" fmla="*/ 549976 h 1236225"/>
              <a:gd name="connsiteX33" fmla="*/ 119866 w 2042406"/>
              <a:gd name="connsiteY33" fmla="*/ 641438 h 1236225"/>
              <a:gd name="connsiteX34" fmla="*/ 1950258 w 2042406"/>
              <a:gd name="connsiteY34" fmla="*/ 641438 h 1236225"/>
              <a:gd name="connsiteX35" fmla="*/ 1950258 w 2042406"/>
              <a:gd name="connsiteY35" fmla="*/ 733014 h 1236225"/>
              <a:gd name="connsiteX36" fmla="*/ 119866 w 2042406"/>
              <a:gd name="connsiteY36" fmla="*/ 733014 h 1236225"/>
              <a:gd name="connsiteX37" fmla="*/ 119866 w 2042406"/>
              <a:gd name="connsiteY37" fmla="*/ 641438 h 1236225"/>
              <a:gd name="connsiteX38" fmla="*/ 119866 w 2042406"/>
              <a:gd name="connsiteY38" fmla="*/ 824590 h 1236225"/>
              <a:gd name="connsiteX39" fmla="*/ 165626 w 2042406"/>
              <a:gd name="connsiteY39" fmla="*/ 824590 h 1236225"/>
              <a:gd name="connsiteX40" fmla="*/ 165626 w 2042406"/>
              <a:gd name="connsiteY40" fmla="*/ 893043 h 1236225"/>
              <a:gd name="connsiteX41" fmla="*/ 210739 w 2042406"/>
              <a:gd name="connsiteY41" fmla="*/ 939519 h 1236225"/>
              <a:gd name="connsiteX42" fmla="*/ 257145 w 2042406"/>
              <a:gd name="connsiteY42" fmla="*/ 894417 h 1236225"/>
              <a:gd name="connsiteX43" fmla="*/ 257145 w 2042406"/>
              <a:gd name="connsiteY43" fmla="*/ 893043 h 1236225"/>
              <a:gd name="connsiteX44" fmla="*/ 257145 w 2042406"/>
              <a:gd name="connsiteY44" fmla="*/ 824590 h 1236225"/>
              <a:gd name="connsiteX45" fmla="*/ 371544 w 2042406"/>
              <a:gd name="connsiteY45" fmla="*/ 824590 h 1236225"/>
              <a:gd name="connsiteX46" fmla="*/ 371544 w 2042406"/>
              <a:gd name="connsiteY46" fmla="*/ 984620 h 1236225"/>
              <a:gd name="connsiteX47" fmla="*/ 416657 w 2042406"/>
              <a:gd name="connsiteY47" fmla="*/ 1031095 h 1236225"/>
              <a:gd name="connsiteX48" fmla="*/ 463066 w 2042406"/>
              <a:gd name="connsiteY48" fmla="*/ 985993 h 1236225"/>
              <a:gd name="connsiteX49" fmla="*/ 463066 w 2042406"/>
              <a:gd name="connsiteY49" fmla="*/ 984620 h 1236225"/>
              <a:gd name="connsiteX50" fmla="*/ 463066 w 2042406"/>
              <a:gd name="connsiteY50" fmla="*/ 824590 h 1236225"/>
              <a:gd name="connsiteX51" fmla="*/ 577465 w 2042406"/>
              <a:gd name="connsiteY51" fmla="*/ 824590 h 1236225"/>
              <a:gd name="connsiteX52" fmla="*/ 577465 w 2042406"/>
              <a:gd name="connsiteY52" fmla="*/ 893043 h 1236225"/>
              <a:gd name="connsiteX53" fmla="*/ 622578 w 2042406"/>
              <a:gd name="connsiteY53" fmla="*/ 939519 h 1236225"/>
              <a:gd name="connsiteX54" fmla="*/ 668984 w 2042406"/>
              <a:gd name="connsiteY54" fmla="*/ 894417 h 1236225"/>
              <a:gd name="connsiteX55" fmla="*/ 668984 w 2042406"/>
              <a:gd name="connsiteY55" fmla="*/ 893043 h 1236225"/>
              <a:gd name="connsiteX56" fmla="*/ 668984 w 2042406"/>
              <a:gd name="connsiteY56" fmla="*/ 824590 h 1236225"/>
              <a:gd name="connsiteX57" fmla="*/ 783383 w 2042406"/>
              <a:gd name="connsiteY57" fmla="*/ 824590 h 1236225"/>
              <a:gd name="connsiteX58" fmla="*/ 783383 w 2042406"/>
              <a:gd name="connsiteY58" fmla="*/ 984620 h 1236225"/>
              <a:gd name="connsiteX59" fmla="*/ 828496 w 2042406"/>
              <a:gd name="connsiteY59" fmla="*/ 1031095 h 1236225"/>
              <a:gd name="connsiteX60" fmla="*/ 874902 w 2042406"/>
              <a:gd name="connsiteY60" fmla="*/ 985993 h 1236225"/>
              <a:gd name="connsiteX61" fmla="*/ 874902 w 2042406"/>
              <a:gd name="connsiteY61" fmla="*/ 984620 h 1236225"/>
              <a:gd name="connsiteX62" fmla="*/ 874902 w 2042406"/>
              <a:gd name="connsiteY62" fmla="*/ 824590 h 1236225"/>
              <a:gd name="connsiteX63" fmla="*/ 989301 w 2042406"/>
              <a:gd name="connsiteY63" fmla="*/ 824590 h 1236225"/>
              <a:gd name="connsiteX64" fmla="*/ 989301 w 2042406"/>
              <a:gd name="connsiteY64" fmla="*/ 893043 h 1236225"/>
              <a:gd name="connsiteX65" fmla="*/ 1034416 w 2042406"/>
              <a:gd name="connsiteY65" fmla="*/ 939519 h 1236225"/>
              <a:gd name="connsiteX66" fmla="*/ 1080823 w 2042406"/>
              <a:gd name="connsiteY66" fmla="*/ 894417 h 1236225"/>
              <a:gd name="connsiteX67" fmla="*/ 1080823 w 2042406"/>
              <a:gd name="connsiteY67" fmla="*/ 893043 h 1236225"/>
              <a:gd name="connsiteX68" fmla="*/ 1080823 w 2042406"/>
              <a:gd name="connsiteY68" fmla="*/ 824590 h 1236225"/>
              <a:gd name="connsiteX69" fmla="*/ 1195222 w 2042406"/>
              <a:gd name="connsiteY69" fmla="*/ 824590 h 1236225"/>
              <a:gd name="connsiteX70" fmla="*/ 1195222 w 2042406"/>
              <a:gd name="connsiteY70" fmla="*/ 984620 h 1236225"/>
              <a:gd name="connsiteX71" fmla="*/ 1240335 w 2042406"/>
              <a:gd name="connsiteY71" fmla="*/ 1031095 h 1236225"/>
              <a:gd name="connsiteX72" fmla="*/ 1286741 w 2042406"/>
              <a:gd name="connsiteY72" fmla="*/ 985993 h 1236225"/>
              <a:gd name="connsiteX73" fmla="*/ 1286741 w 2042406"/>
              <a:gd name="connsiteY73" fmla="*/ 984620 h 1236225"/>
              <a:gd name="connsiteX74" fmla="*/ 1286741 w 2042406"/>
              <a:gd name="connsiteY74" fmla="*/ 824590 h 1236225"/>
              <a:gd name="connsiteX75" fmla="*/ 1401140 w 2042406"/>
              <a:gd name="connsiteY75" fmla="*/ 824590 h 1236225"/>
              <a:gd name="connsiteX76" fmla="*/ 1401140 w 2042406"/>
              <a:gd name="connsiteY76" fmla="*/ 893043 h 1236225"/>
              <a:gd name="connsiteX77" fmla="*/ 1446253 w 2042406"/>
              <a:gd name="connsiteY77" fmla="*/ 939519 h 1236225"/>
              <a:gd name="connsiteX78" fmla="*/ 1492661 w 2042406"/>
              <a:gd name="connsiteY78" fmla="*/ 894417 h 1236225"/>
              <a:gd name="connsiteX79" fmla="*/ 1492661 w 2042406"/>
              <a:gd name="connsiteY79" fmla="*/ 893043 h 1236225"/>
              <a:gd name="connsiteX80" fmla="*/ 1492661 w 2042406"/>
              <a:gd name="connsiteY80" fmla="*/ 824590 h 1236225"/>
              <a:gd name="connsiteX81" fmla="*/ 1607061 w 2042406"/>
              <a:gd name="connsiteY81" fmla="*/ 824590 h 1236225"/>
              <a:gd name="connsiteX82" fmla="*/ 1607061 w 2042406"/>
              <a:gd name="connsiteY82" fmla="*/ 984620 h 1236225"/>
              <a:gd name="connsiteX83" fmla="*/ 1652173 w 2042406"/>
              <a:gd name="connsiteY83" fmla="*/ 1031095 h 1236225"/>
              <a:gd name="connsiteX84" fmla="*/ 1698580 w 2042406"/>
              <a:gd name="connsiteY84" fmla="*/ 985993 h 1236225"/>
              <a:gd name="connsiteX85" fmla="*/ 1698580 w 2042406"/>
              <a:gd name="connsiteY85" fmla="*/ 984620 h 1236225"/>
              <a:gd name="connsiteX86" fmla="*/ 1698580 w 2042406"/>
              <a:gd name="connsiteY86" fmla="*/ 824590 h 1236225"/>
              <a:gd name="connsiteX87" fmla="*/ 1812979 w 2042406"/>
              <a:gd name="connsiteY87" fmla="*/ 824590 h 1236225"/>
              <a:gd name="connsiteX88" fmla="*/ 1812979 w 2042406"/>
              <a:gd name="connsiteY88" fmla="*/ 893043 h 1236225"/>
              <a:gd name="connsiteX89" fmla="*/ 1858092 w 2042406"/>
              <a:gd name="connsiteY89" fmla="*/ 939519 h 1236225"/>
              <a:gd name="connsiteX90" fmla="*/ 1904498 w 2042406"/>
              <a:gd name="connsiteY90" fmla="*/ 894417 h 1236225"/>
              <a:gd name="connsiteX91" fmla="*/ 1904498 w 2042406"/>
              <a:gd name="connsiteY91" fmla="*/ 893043 h 1236225"/>
              <a:gd name="connsiteX92" fmla="*/ 1904498 w 2042406"/>
              <a:gd name="connsiteY92" fmla="*/ 824590 h 1236225"/>
              <a:gd name="connsiteX93" fmla="*/ 1950258 w 2042406"/>
              <a:gd name="connsiteY93" fmla="*/ 824590 h 1236225"/>
              <a:gd name="connsiteX94" fmla="*/ 1950258 w 2042406"/>
              <a:gd name="connsiteY94" fmla="*/ 1144878 h 1236225"/>
              <a:gd name="connsiteX95" fmla="*/ 119866 w 2042406"/>
              <a:gd name="connsiteY95" fmla="*/ 1144878 h 1236225"/>
              <a:gd name="connsiteX96" fmla="*/ 119866 w 2042406"/>
              <a:gd name="connsiteY96" fmla="*/ 824590 h 1236225"/>
              <a:gd name="connsiteX0" fmla="*/ 76695 w 2049757"/>
              <a:gd name="connsiteY0" fmla="*/ 2626 h 1236225"/>
              <a:gd name="connsiteX1" fmla="*/ 20713 w 2049757"/>
              <a:gd name="connsiteY1" fmla="*/ 3334 h 1236225"/>
              <a:gd name="connsiteX2" fmla="*/ 19999 w 2049757"/>
              <a:gd name="connsiteY2" fmla="*/ 186349 h 1236225"/>
              <a:gd name="connsiteX3" fmla="*/ 30237 w 2049757"/>
              <a:gd name="connsiteY3" fmla="*/ 469666 h 1236225"/>
              <a:gd name="connsiteX4" fmla="*/ 394260 w 2049757"/>
              <a:gd name="connsiteY4" fmla="*/ 438070 h 1236225"/>
              <a:gd name="connsiteX5" fmla="*/ 381755 w 2049757"/>
              <a:gd name="connsiteY5" fmla="*/ 374127 h 1236225"/>
              <a:gd name="connsiteX6" fmla="*/ 233037 w 2049757"/>
              <a:gd name="connsiteY6" fmla="*/ 275477 h 1236225"/>
              <a:gd name="connsiteX7" fmla="*/ 1851791 w 2049757"/>
              <a:gd name="connsiteY7" fmla="*/ 275477 h 1236225"/>
              <a:gd name="connsiteX8" fmla="*/ 1703071 w 2049757"/>
              <a:gd name="connsiteY8" fmla="*/ 374127 h 1236225"/>
              <a:gd name="connsiteX9" fmla="*/ 1690605 w 2049757"/>
              <a:gd name="connsiteY9" fmla="*/ 438116 h 1236225"/>
              <a:gd name="connsiteX10" fmla="*/ 1754551 w 2049757"/>
              <a:gd name="connsiteY10" fmla="*/ 450616 h 1236225"/>
              <a:gd name="connsiteX11" fmla="*/ 2029110 w 2049757"/>
              <a:gd name="connsiteY11" fmla="*/ 267602 h 1236225"/>
              <a:gd name="connsiteX12" fmla="*/ 2042240 w 2049757"/>
              <a:gd name="connsiteY12" fmla="*/ 204253 h 1236225"/>
              <a:gd name="connsiteX13" fmla="*/ 2029110 w 2049757"/>
              <a:gd name="connsiteY13" fmla="*/ 191112 h 1236225"/>
              <a:gd name="connsiteX14" fmla="*/ 1754551 w 2049757"/>
              <a:gd name="connsiteY14" fmla="*/ 8097 h 1236225"/>
              <a:gd name="connsiteX15" fmla="*/ 1723806 w 2049757"/>
              <a:gd name="connsiteY15" fmla="*/ 244 h 1236225"/>
              <a:gd name="connsiteX16" fmla="*/ 1681800 w 2049757"/>
              <a:gd name="connsiteY16" fmla="*/ 49467 h 1236225"/>
              <a:gd name="connsiteX17" fmla="*/ 1703071 w 2049757"/>
              <a:gd name="connsiteY17" fmla="*/ 84608 h 1236225"/>
              <a:gd name="connsiteX18" fmla="*/ 1851791 w 2049757"/>
              <a:gd name="connsiteY18" fmla="*/ 183969 h 1236225"/>
              <a:gd name="connsiteX19" fmla="*/ 233037 w 2049757"/>
              <a:gd name="connsiteY19" fmla="*/ 183969 h 1236225"/>
              <a:gd name="connsiteX20" fmla="*/ 110292 w 2049757"/>
              <a:gd name="connsiteY20" fmla="*/ 82226 h 1236225"/>
              <a:gd name="connsiteX21" fmla="*/ 76695 w 2049757"/>
              <a:gd name="connsiteY21" fmla="*/ 2626 h 1236225"/>
              <a:gd name="connsiteX22" fmla="*/ 77167 w 2049757"/>
              <a:gd name="connsiteY22" fmla="*/ 549976 h 1236225"/>
              <a:gd name="connsiteX23" fmla="*/ 35697 w 2049757"/>
              <a:gd name="connsiteY23" fmla="*/ 595650 h 1236225"/>
              <a:gd name="connsiteX24" fmla="*/ 35697 w 2049757"/>
              <a:gd name="connsiteY24" fmla="*/ 1190437 h 1236225"/>
              <a:gd name="connsiteX25" fmla="*/ 81457 w 2049757"/>
              <a:gd name="connsiteY25" fmla="*/ 1236225 h 1236225"/>
              <a:gd name="connsiteX26" fmla="*/ 2003370 w 2049757"/>
              <a:gd name="connsiteY26" fmla="*/ 1236225 h 1236225"/>
              <a:gd name="connsiteX27" fmla="*/ 2049129 w 2049757"/>
              <a:gd name="connsiteY27" fmla="*/ 1190437 h 1236225"/>
              <a:gd name="connsiteX28" fmla="*/ 2049129 w 2049757"/>
              <a:gd name="connsiteY28" fmla="*/ 595650 h 1236225"/>
              <a:gd name="connsiteX29" fmla="*/ 2003370 w 2049757"/>
              <a:gd name="connsiteY29" fmla="*/ 549976 h 1236225"/>
              <a:gd name="connsiteX30" fmla="*/ 81457 w 2049757"/>
              <a:gd name="connsiteY30" fmla="*/ 549976 h 1236225"/>
              <a:gd name="connsiteX31" fmla="*/ 77167 w 2049757"/>
              <a:gd name="connsiteY31" fmla="*/ 549976 h 1236225"/>
              <a:gd name="connsiteX32" fmla="*/ 127217 w 2049757"/>
              <a:gd name="connsiteY32" fmla="*/ 641438 h 1236225"/>
              <a:gd name="connsiteX33" fmla="*/ 1957609 w 2049757"/>
              <a:gd name="connsiteY33" fmla="*/ 641438 h 1236225"/>
              <a:gd name="connsiteX34" fmla="*/ 1957609 w 2049757"/>
              <a:gd name="connsiteY34" fmla="*/ 733014 h 1236225"/>
              <a:gd name="connsiteX35" fmla="*/ 127217 w 2049757"/>
              <a:gd name="connsiteY35" fmla="*/ 733014 h 1236225"/>
              <a:gd name="connsiteX36" fmla="*/ 127217 w 2049757"/>
              <a:gd name="connsiteY36" fmla="*/ 641438 h 1236225"/>
              <a:gd name="connsiteX37" fmla="*/ 127217 w 2049757"/>
              <a:gd name="connsiteY37" fmla="*/ 824590 h 1236225"/>
              <a:gd name="connsiteX38" fmla="*/ 172977 w 2049757"/>
              <a:gd name="connsiteY38" fmla="*/ 824590 h 1236225"/>
              <a:gd name="connsiteX39" fmla="*/ 172977 w 2049757"/>
              <a:gd name="connsiteY39" fmla="*/ 893043 h 1236225"/>
              <a:gd name="connsiteX40" fmla="*/ 218090 w 2049757"/>
              <a:gd name="connsiteY40" fmla="*/ 939519 h 1236225"/>
              <a:gd name="connsiteX41" fmla="*/ 264496 w 2049757"/>
              <a:gd name="connsiteY41" fmla="*/ 894417 h 1236225"/>
              <a:gd name="connsiteX42" fmla="*/ 264496 w 2049757"/>
              <a:gd name="connsiteY42" fmla="*/ 893043 h 1236225"/>
              <a:gd name="connsiteX43" fmla="*/ 264496 w 2049757"/>
              <a:gd name="connsiteY43" fmla="*/ 824590 h 1236225"/>
              <a:gd name="connsiteX44" fmla="*/ 378895 w 2049757"/>
              <a:gd name="connsiteY44" fmla="*/ 824590 h 1236225"/>
              <a:gd name="connsiteX45" fmla="*/ 378895 w 2049757"/>
              <a:gd name="connsiteY45" fmla="*/ 984620 h 1236225"/>
              <a:gd name="connsiteX46" fmla="*/ 424008 w 2049757"/>
              <a:gd name="connsiteY46" fmla="*/ 1031095 h 1236225"/>
              <a:gd name="connsiteX47" fmla="*/ 470417 w 2049757"/>
              <a:gd name="connsiteY47" fmla="*/ 985993 h 1236225"/>
              <a:gd name="connsiteX48" fmla="*/ 470417 w 2049757"/>
              <a:gd name="connsiteY48" fmla="*/ 984620 h 1236225"/>
              <a:gd name="connsiteX49" fmla="*/ 470417 w 2049757"/>
              <a:gd name="connsiteY49" fmla="*/ 824590 h 1236225"/>
              <a:gd name="connsiteX50" fmla="*/ 584816 w 2049757"/>
              <a:gd name="connsiteY50" fmla="*/ 824590 h 1236225"/>
              <a:gd name="connsiteX51" fmla="*/ 584816 w 2049757"/>
              <a:gd name="connsiteY51" fmla="*/ 893043 h 1236225"/>
              <a:gd name="connsiteX52" fmla="*/ 629929 w 2049757"/>
              <a:gd name="connsiteY52" fmla="*/ 939519 h 1236225"/>
              <a:gd name="connsiteX53" fmla="*/ 676335 w 2049757"/>
              <a:gd name="connsiteY53" fmla="*/ 894417 h 1236225"/>
              <a:gd name="connsiteX54" fmla="*/ 676335 w 2049757"/>
              <a:gd name="connsiteY54" fmla="*/ 893043 h 1236225"/>
              <a:gd name="connsiteX55" fmla="*/ 676335 w 2049757"/>
              <a:gd name="connsiteY55" fmla="*/ 824590 h 1236225"/>
              <a:gd name="connsiteX56" fmla="*/ 790734 w 2049757"/>
              <a:gd name="connsiteY56" fmla="*/ 824590 h 1236225"/>
              <a:gd name="connsiteX57" fmla="*/ 790734 w 2049757"/>
              <a:gd name="connsiteY57" fmla="*/ 984620 h 1236225"/>
              <a:gd name="connsiteX58" fmla="*/ 835847 w 2049757"/>
              <a:gd name="connsiteY58" fmla="*/ 1031095 h 1236225"/>
              <a:gd name="connsiteX59" fmla="*/ 882253 w 2049757"/>
              <a:gd name="connsiteY59" fmla="*/ 985993 h 1236225"/>
              <a:gd name="connsiteX60" fmla="*/ 882253 w 2049757"/>
              <a:gd name="connsiteY60" fmla="*/ 984620 h 1236225"/>
              <a:gd name="connsiteX61" fmla="*/ 882253 w 2049757"/>
              <a:gd name="connsiteY61" fmla="*/ 824590 h 1236225"/>
              <a:gd name="connsiteX62" fmla="*/ 996652 w 2049757"/>
              <a:gd name="connsiteY62" fmla="*/ 824590 h 1236225"/>
              <a:gd name="connsiteX63" fmla="*/ 996652 w 2049757"/>
              <a:gd name="connsiteY63" fmla="*/ 893043 h 1236225"/>
              <a:gd name="connsiteX64" fmla="*/ 1041767 w 2049757"/>
              <a:gd name="connsiteY64" fmla="*/ 939519 h 1236225"/>
              <a:gd name="connsiteX65" fmla="*/ 1088174 w 2049757"/>
              <a:gd name="connsiteY65" fmla="*/ 894417 h 1236225"/>
              <a:gd name="connsiteX66" fmla="*/ 1088174 w 2049757"/>
              <a:gd name="connsiteY66" fmla="*/ 893043 h 1236225"/>
              <a:gd name="connsiteX67" fmla="*/ 1088174 w 2049757"/>
              <a:gd name="connsiteY67" fmla="*/ 824590 h 1236225"/>
              <a:gd name="connsiteX68" fmla="*/ 1202573 w 2049757"/>
              <a:gd name="connsiteY68" fmla="*/ 824590 h 1236225"/>
              <a:gd name="connsiteX69" fmla="*/ 1202573 w 2049757"/>
              <a:gd name="connsiteY69" fmla="*/ 984620 h 1236225"/>
              <a:gd name="connsiteX70" fmla="*/ 1247686 w 2049757"/>
              <a:gd name="connsiteY70" fmla="*/ 1031095 h 1236225"/>
              <a:gd name="connsiteX71" fmla="*/ 1294092 w 2049757"/>
              <a:gd name="connsiteY71" fmla="*/ 985993 h 1236225"/>
              <a:gd name="connsiteX72" fmla="*/ 1294092 w 2049757"/>
              <a:gd name="connsiteY72" fmla="*/ 984620 h 1236225"/>
              <a:gd name="connsiteX73" fmla="*/ 1294092 w 2049757"/>
              <a:gd name="connsiteY73" fmla="*/ 824590 h 1236225"/>
              <a:gd name="connsiteX74" fmla="*/ 1408491 w 2049757"/>
              <a:gd name="connsiteY74" fmla="*/ 824590 h 1236225"/>
              <a:gd name="connsiteX75" fmla="*/ 1408491 w 2049757"/>
              <a:gd name="connsiteY75" fmla="*/ 893043 h 1236225"/>
              <a:gd name="connsiteX76" fmla="*/ 1453604 w 2049757"/>
              <a:gd name="connsiteY76" fmla="*/ 939519 h 1236225"/>
              <a:gd name="connsiteX77" fmla="*/ 1500012 w 2049757"/>
              <a:gd name="connsiteY77" fmla="*/ 894417 h 1236225"/>
              <a:gd name="connsiteX78" fmla="*/ 1500012 w 2049757"/>
              <a:gd name="connsiteY78" fmla="*/ 893043 h 1236225"/>
              <a:gd name="connsiteX79" fmla="*/ 1500012 w 2049757"/>
              <a:gd name="connsiteY79" fmla="*/ 824590 h 1236225"/>
              <a:gd name="connsiteX80" fmla="*/ 1614412 w 2049757"/>
              <a:gd name="connsiteY80" fmla="*/ 824590 h 1236225"/>
              <a:gd name="connsiteX81" fmla="*/ 1614412 w 2049757"/>
              <a:gd name="connsiteY81" fmla="*/ 984620 h 1236225"/>
              <a:gd name="connsiteX82" fmla="*/ 1659524 w 2049757"/>
              <a:gd name="connsiteY82" fmla="*/ 1031095 h 1236225"/>
              <a:gd name="connsiteX83" fmla="*/ 1705931 w 2049757"/>
              <a:gd name="connsiteY83" fmla="*/ 985993 h 1236225"/>
              <a:gd name="connsiteX84" fmla="*/ 1705931 w 2049757"/>
              <a:gd name="connsiteY84" fmla="*/ 984620 h 1236225"/>
              <a:gd name="connsiteX85" fmla="*/ 1705931 w 2049757"/>
              <a:gd name="connsiteY85" fmla="*/ 824590 h 1236225"/>
              <a:gd name="connsiteX86" fmla="*/ 1820330 w 2049757"/>
              <a:gd name="connsiteY86" fmla="*/ 824590 h 1236225"/>
              <a:gd name="connsiteX87" fmla="*/ 1820330 w 2049757"/>
              <a:gd name="connsiteY87" fmla="*/ 893043 h 1236225"/>
              <a:gd name="connsiteX88" fmla="*/ 1865443 w 2049757"/>
              <a:gd name="connsiteY88" fmla="*/ 939519 h 1236225"/>
              <a:gd name="connsiteX89" fmla="*/ 1911849 w 2049757"/>
              <a:gd name="connsiteY89" fmla="*/ 894417 h 1236225"/>
              <a:gd name="connsiteX90" fmla="*/ 1911849 w 2049757"/>
              <a:gd name="connsiteY90" fmla="*/ 893043 h 1236225"/>
              <a:gd name="connsiteX91" fmla="*/ 1911849 w 2049757"/>
              <a:gd name="connsiteY91" fmla="*/ 824590 h 1236225"/>
              <a:gd name="connsiteX92" fmla="*/ 1957609 w 2049757"/>
              <a:gd name="connsiteY92" fmla="*/ 824590 h 1236225"/>
              <a:gd name="connsiteX93" fmla="*/ 1957609 w 2049757"/>
              <a:gd name="connsiteY93" fmla="*/ 1144878 h 1236225"/>
              <a:gd name="connsiteX94" fmla="*/ 127217 w 2049757"/>
              <a:gd name="connsiteY94" fmla="*/ 1144878 h 1236225"/>
              <a:gd name="connsiteX95" fmla="*/ 127217 w 2049757"/>
              <a:gd name="connsiteY95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22660 w 2052000"/>
              <a:gd name="connsiteY3" fmla="*/ 466645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108661 w 2081723"/>
              <a:gd name="connsiteY0" fmla="*/ 2626 h 1236225"/>
              <a:gd name="connsiteX1" fmla="*/ 52679 w 2081723"/>
              <a:gd name="connsiteY1" fmla="*/ 3334 h 1236225"/>
              <a:gd name="connsiteX2" fmla="*/ 62203 w 2081723"/>
              <a:gd name="connsiteY2" fmla="*/ 469666 h 1236225"/>
              <a:gd name="connsiteX3" fmla="*/ 152383 w 2081723"/>
              <a:gd name="connsiteY3" fmla="*/ 466645 h 1236225"/>
              <a:gd name="connsiteX4" fmla="*/ 114985 w 2081723"/>
              <a:gd name="connsiteY4" fmla="*/ 280239 h 1236225"/>
              <a:gd name="connsiteX5" fmla="*/ 1883757 w 2081723"/>
              <a:gd name="connsiteY5" fmla="*/ 275477 h 1236225"/>
              <a:gd name="connsiteX6" fmla="*/ 1735037 w 2081723"/>
              <a:gd name="connsiteY6" fmla="*/ 374127 h 1236225"/>
              <a:gd name="connsiteX7" fmla="*/ 1722571 w 2081723"/>
              <a:gd name="connsiteY7" fmla="*/ 438116 h 1236225"/>
              <a:gd name="connsiteX8" fmla="*/ 1786517 w 2081723"/>
              <a:gd name="connsiteY8" fmla="*/ 450616 h 1236225"/>
              <a:gd name="connsiteX9" fmla="*/ 2061076 w 2081723"/>
              <a:gd name="connsiteY9" fmla="*/ 267602 h 1236225"/>
              <a:gd name="connsiteX10" fmla="*/ 2074206 w 2081723"/>
              <a:gd name="connsiteY10" fmla="*/ 204253 h 1236225"/>
              <a:gd name="connsiteX11" fmla="*/ 2061076 w 2081723"/>
              <a:gd name="connsiteY11" fmla="*/ 191112 h 1236225"/>
              <a:gd name="connsiteX12" fmla="*/ 1786517 w 2081723"/>
              <a:gd name="connsiteY12" fmla="*/ 8097 h 1236225"/>
              <a:gd name="connsiteX13" fmla="*/ 1755772 w 2081723"/>
              <a:gd name="connsiteY13" fmla="*/ 244 h 1236225"/>
              <a:gd name="connsiteX14" fmla="*/ 1713766 w 2081723"/>
              <a:gd name="connsiteY14" fmla="*/ 49467 h 1236225"/>
              <a:gd name="connsiteX15" fmla="*/ 1735037 w 2081723"/>
              <a:gd name="connsiteY15" fmla="*/ 84608 h 1236225"/>
              <a:gd name="connsiteX16" fmla="*/ 1883757 w 2081723"/>
              <a:gd name="connsiteY16" fmla="*/ 183969 h 1236225"/>
              <a:gd name="connsiteX17" fmla="*/ 265003 w 2081723"/>
              <a:gd name="connsiteY17" fmla="*/ 183969 h 1236225"/>
              <a:gd name="connsiteX18" fmla="*/ 142258 w 2081723"/>
              <a:gd name="connsiteY18" fmla="*/ 82226 h 1236225"/>
              <a:gd name="connsiteX19" fmla="*/ 108661 w 2081723"/>
              <a:gd name="connsiteY19" fmla="*/ 2626 h 1236225"/>
              <a:gd name="connsiteX20" fmla="*/ 109133 w 2081723"/>
              <a:gd name="connsiteY20" fmla="*/ 549976 h 1236225"/>
              <a:gd name="connsiteX21" fmla="*/ 67663 w 2081723"/>
              <a:gd name="connsiteY21" fmla="*/ 595650 h 1236225"/>
              <a:gd name="connsiteX22" fmla="*/ 67663 w 2081723"/>
              <a:gd name="connsiteY22" fmla="*/ 1190437 h 1236225"/>
              <a:gd name="connsiteX23" fmla="*/ 113423 w 2081723"/>
              <a:gd name="connsiteY23" fmla="*/ 1236225 h 1236225"/>
              <a:gd name="connsiteX24" fmla="*/ 2035336 w 2081723"/>
              <a:gd name="connsiteY24" fmla="*/ 1236225 h 1236225"/>
              <a:gd name="connsiteX25" fmla="*/ 2081095 w 2081723"/>
              <a:gd name="connsiteY25" fmla="*/ 1190437 h 1236225"/>
              <a:gd name="connsiteX26" fmla="*/ 2081095 w 2081723"/>
              <a:gd name="connsiteY26" fmla="*/ 595650 h 1236225"/>
              <a:gd name="connsiteX27" fmla="*/ 2035336 w 2081723"/>
              <a:gd name="connsiteY27" fmla="*/ 549976 h 1236225"/>
              <a:gd name="connsiteX28" fmla="*/ 113423 w 2081723"/>
              <a:gd name="connsiteY28" fmla="*/ 549976 h 1236225"/>
              <a:gd name="connsiteX29" fmla="*/ 109133 w 2081723"/>
              <a:gd name="connsiteY29" fmla="*/ 549976 h 1236225"/>
              <a:gd name="connsiteX30" fmla="*/ 159183 w 2081723"/>
              <a:gd name="connsiteY30" fmla="*/ 641438 h 1236225"/>
              <a:gd name="connsiteX31" fmla="*/ 1989575 w 2081723"/>
              <a:gd name="connsiteY31" fmla="*/ 641438 h 1236225"/>
              <a:gd name="connsiteX32" fmla="*/ 1989575 w 2081723"/>
              <a:gd name="connsiteY32" fmla="*/ 733014 h 1236225"/>
              <a:gd name="connsiteX33" fmla="*/ 159183 w 2081723"/>
              <a:gd name="connsiteY33" fmla="*/ 733014 h 1236225"/>
              <a:gd name="connsiteX34" fmla="*/ 159183 w 2081723"/>
              <a:gd name="connsiteY34" fmla="*/ 641438 h 1236225"/>
              <a:gd name="connsiteX35" fmla="*/ 159183 w 2081723"/>
              <a:gd name="connsiteY35" fmla="*/ 824590 h 1236225"/>
              <a:gd name="connsiteX36" fmla="*/ 204943 w 2081723"/>
              <a:gd name="connsiteY36" fmla="*/ 824590 h 1236225"/>
              <a:gd name="connsiteX37" fmla="*/ 204943 w 2081723"/>
              <a:gd name="connsiteY37" fmla="*/ 893043 h 1236225"/>
              <a:gd name="connsiteX38" fmla="*/ 250056 w 2081723"/>
              <a:gd name="connsiteY38" fmla="*/ 939519 h 1236225"/>
              <a:gd name="connsiteX39" fmla="*/ 296462 w 2081723"/>
              <a:gd name="connsiteY39" fmla="*/ 894417 h 1236225"/>
              <a:gd name="connsiteX40" fmla="*/ 296462 w 2081723"/>
              <a:gd name="connsiteY40" fmla="*/ 893043 h 1236225"/>
              <a:gd name="connsiteX41" fmla="*/ 296462 w 2081723"/>
              <a:gd name="connsiteY41" fmla="*/ 824590 h 1236225"/>
              <a:gd name="connsiteX42" fmla="*/ 410861 w 2081723"/>
              <a:gd name="connsiteY42" fmla="*/ 824590 h 1236225"/>
              <a:gd name="connsiteX43" fmla="*/ 410861 w 2081723"/>
              <a:gd name="connsiteY43" fmla="*/ 984620 h 1236225"/>
              <a:gd name="connsiteX44" fmla="*/ 455974 w 2081723"/>
              <a:gd name="connsiteY44" fmla="*/ 1031095 h 1236225"/>
              <a:gd name="connsiteX45" fmla="*/ 502383 w 2081723"/>
              <a:gd name="connsiteY45" fmla="*/ 985993 h 1236225"/>
              <a:gd name="connsiteX46" fmla="*/ 502383 w 2081723"/>
              <a:gd name="connsiteY46" fmla="*/ 984620 h 1236225"/>
              <a:gd name="connsiteX47" fmla="*/ 502383 w 2081723"/>
              <a:gd name="connsiteY47" fmla="*/ 824590 h 1236225"/>
              <a:gd name="connsiteX48" fmla="*/ 616782 w 2081723"/>
              <a:gd name="connsiteY48" fmla="*/ 824590 h 1236225"/>
              <a:gd name="connsiteX49" fmla="*/ 616782 w 2081723"/>
              <a:gd name="connsiteY49" fmla="*/ 893043 h 1236225"/>
              <a:gd name="connsiteX50" fmla="*/ 661895 w 2081723"/>
              <a:gd name="connsiteY50" fmla="*/ 939519 h 1236225"/>
              <a:gd name="connsiteX51" fmla="*/ 708301 w 2081723"/>
              <a:gd name="connsiteY51" fmla="*/ 894417 h 1236225"/>
              <a:gd name="connsiteX52" fmla="*/ 708301 w 2081723"/>
              <a:gd name="connsiteY52" fmla="*/ 893043 h 1236225"/>
              <a:gd name="connsiteX53" fmla="*/ 708301 w 2081723"/>
              <a:gd name="connsiteY53" fmla="*/ 824590 h 1236225"/>
              <a:gd name="connsiteX54" fmla="*/ 822700 w 2081723"/>
              <a:gd name="connsiteY54" fmla="*/ 824590 h 1236225"/>
              <a:gd name="connsiteX55" fmla="*/ 822700 w 2081723"/>
              <a:gd name="connsiteY55" fmla="*/ 984620 h 1236225"/>
              <a:gd name="connsiteX56" fmla="*/ 867813 w 2081723"/>
              <a:gd name="connsiteY56" fmla="*/ 1031095 h 1236225"/>
              <a:gd name="connsiteX57" fmla="*/ 914219 w 2081723"/>
              <a:gd name="connsiteY57" fmla="*/ 985993 h 1236225"/>
              <a:gd name="connsiteX58" fmla="*/ 914219 w 2081723"/>
              <a:gd name="connsiteY58" fmla="*/ 984620 h 1236225"/>
              <a:gd name="connsiteX59" fmla="*/ 914219 w 2081723"/>
              <a:gd name="connsiteY59" fmla="*/ 824590 h 1236225"/>
              <a:gd name="connsiteX60" fmla="*/ 1028618 w 2081723"/>
              <a:gd name="connsiteY60" fmla="*/ 824590 h 1236225"/>
              <a:gd name="connsiteX61" fmla="*/ 1028618 w 2081723"/>
              <a:gd name="connsiteY61" fmla="*/ 893043 h 1236225"/>
              <a:gd name="connsiteX62" fmla="*/ 1073733 w 2081723"/>
              <a:gd name="connsiteY62" fmla="*/ 939519 h 1236225"/>
              <a:gd name="connsiteX63" fmla="*/ 1120140 w 2081723"/>
              <a:gd name="connsiteY63" fmla="*/ 894417 h 1236225"/>
              <a:gd name="connsiteX64" fmla="*/ 1120140 w 2081723"/>
              <a:gd name="connsiteY64" fmla="*/ 893043 h 1236225"/>
              <a:gd name="connsiteX65" fmla="*/ 1120140 w 2081723"/>
              <a:gd name="connsiteY65" fmla="*/ 824590 h 1236225"/>
              <a:gd name="connsiteX66" fmla="*/ 1234539 w 2081723"/>
              <a:gd name="connsiteY66" fmla="*/ 824590 h 1236225"/>
              <a:gd name="connsiteX67" fmla="*/ 1234539 w 2081723"/>
              <a:gd name="connsiteY67" fmla="*/ 984620 h 1236225"/>
              <a:gd name="connsiteX68" fmla="*/ 1279652 w 2081723"/>
              <a:gd name="connsiteY68" fmla="*/ 1031095 h 1236225"/>
              <a:gd name="connsiteX69" fmla="*/ 1326058 w 2081723"/>
              <a:gd name="connsiteY69" fmla="*/ 985993 h 1236225"/>
              <a:gd name="connsiteX70" fmla="*/ 1326058 w 2081723"/>
              <a:gd name="connsiteY70" fmla="*/ 984620 h 1236225"/>
              <a:gd name="connsiteX71" fmla="*/ 1326058 w 2081723"/>
              <a:gd name="connsiteY71" fmla="*/ 824590 h 1236225"/>
              <a:gd name="connsiteX72" fmla="*/ 1440457 w 2081723"/>
              <a:gd name="connsiteY72" fmla="*/ 824590 h 1236225"/>
              <a:gd name="connsiteX73" fmla="*/ 1440457 w 2081723"/>
              <a:gd name="connsiteY73" fmla="*/ 893043 h 1236225"/>
              <a:gd name="connsiteX74" fmla="*/ 1485570 w 2081723"/>
              <a:gd name="connsiteY74" fmla="*/ 939519 h 1236225"/>
              <a:gd name="connsiteX75" fmla="*/ 1531978 w 2081723"/>
              <a:gd name="connsiteY75" fmla="*/ 894417 h 1236225"/>
              <a:gd name="connsiteX76" fmla="*/ 1531978 w 2081723"/>
              <a:gd name="connsiteY76" fmla="*/ 893043 h 1236225"/>
              <a:gd name="connsiteX77" fmla="*/ 1531978 w 2081723"/>
              <a:gd name="connsiteY77" fmla="*/ 824590 h 1236225"/>
              <a:gd name="connsiteX78" fmla="*/ 1646378 w 2081723"/>
              <a:gd name="connsiteY78" fmla="*/ 824590 h 1236225"/>
              <a:gd name="connsiteX79" fmla="*/ 1646378 w 2081723"/>
              <a:gd name="connsiteY79" fmla="*/ 984620 h 1236225"/>
              <a:gd name="connsiteX80" fmla="*/ 1691490 w 2081723"/>
              <a:gd name="connsiteY80" fmla="*/ 1031095 h 1236225"/>
              <a:gd name="connsiteX81" fmla="*/ 1737897 w 2081723"/>
              <a:gd name="connsiteY81" fmla="*/ 985993 h 1236225"/>
              <a:gd name="connsiteX82" fmla="*/ 1737897 w 2081723"/>
              <a:gd name="connsiteY82" fmla="*/ 984620 h 1236225"/>
              <a:gd name="connsiteX83" fmla="*/ 1737897 w 2081723"/>
              <a:gd name="connsiteY83" fmla="*/ 824590 h 1236225"/>
              <a:gd name="connsiteX84" fmla="*/ 1852296 w 2081723"/>
              <a:gd name="connsiteY84" fmla="*/ 824590 h 1236225"/>
              <a:gd name="connsiteX85" fmla="*/ 1852296 w 2081723"/>
              <a:gd name="connsiteY85" fmla="*/ 893043 h 1236225"/>
              <a:gd name="connsiteX86" fmla="*/ 1897409 w 2081723"/>
              <a:gd name="connsiteY86" fmla="*/ 939519 h 1236225"/>
              <a:gd name="connsiteX87" fmla="*/ 1943815 w 2081723"/>
              <a:gd name="connsiteY87" fmla="*/ 894417 h 1236225"/>
              <a:gd name="connsiteX88" fmla="*/ 1943815 w 2081723"/>
              <a:gd name="connsiteY88" fmla="*/ 893043 h 1236225"/>
              <a:gd name="connsiteX89" fmla="*/ 1943815 w 2081723"/>
              <a:gd name="connsiteY89" fmla="*/ 824590 h 1236225"/>
              <a:gd name="connsiteX90" fmla="*/ 1989575 w 2081723"/>
              <a:gd name="connsiteY90" fmla="*/ 824590 h 1236225"/>
              <a:gd name="connsiteX91" fmla="*/ 1989575 w 2081723"/>
              <a:gd name="connsiteY91" fmla="*/ 1144878 h 1236225"/>
              <a:gd name="connsiteX92" fmla="*/ 159183 w 2081723"/>
              <a:gd name="connsiteY92" fmla="*/ 1144878 h 1236225"/>
              <a:gd name="connsiteX93" fmla="*/ 159183 w 2081723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85263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78939 w 2052001"/>
              <a:gd name="connsiteY18" fmla="*/ 2626 h 1236225"/>
              <a:gd name="connsiteX19" fmla="*/ 79411 w 2052001"/>
              <a:gd name="connsiteY19" fmla="*/ 549976 h 1236225"/>
              <a:gd name="connsiteX20" fmla="*/ 37941 w 2052001"/>
              <a:gd name="connsiteY20" fmla="*/ 595650 h 1236225"/>
              <a:gd name="connsiteX21" fmla="*/ 37941 w 2052001"/>
              <a:gd name="connsiteY21" fmla="*/ 1190437 h 1236225"/>
              <a:gd name="connsiteX22" fmla="*/ 83701 w 2052001"/>
              <a:gd name="connsiteY22" fmla="*/ 1236225 h 1236225"/>
              <a:gd name="connsiteX23" fmla="*/ 2005614 w 2052001"/>
              <a:gd name="connsiteY23" fmla="*/ 1236225 h 1236225"/>
              <a:gd name="connsiteX24" fmla="*/ 2051373 w 2052001"/>
              <a:gd name="connsiteY24" fmla="*/ 1190437 h 1236225"/>
              <a:gd name="connsiteX25" fmla="*/ 2051373 w 2052001"/>
              <a:gd name="connsiteY25" fmla="*/ 595650 h 1236225"/>
              <a:gd name="connsiteX26" fmla="*/ 2005614 w 2052001"/>
              <a:gd name="connsiteY26" fmla="*/ 549976 h 1236225"/>
              <a:gd name="connsiteX27" fmla="*/ 83701 w 2052001"/>
              <a:gd name="connsiteY27" fmla="*/ 549976 h 1236225"/>
              <a:gd name="connsiteX28" fmla="*/ 79411 w 2052001"/>
              <a:gd name="connsiteY28" fmla="*/ 549976 h 1236225"/>
              <a:gd name="connsiteX29" fmla="*/ 129461 w 2052001"/>
              <a:gd name="connsiteY29" fmla="*/ 641438 h 1236225"/>
              <a:gd name="connsiteX30" fmla="*/ 1959853 w 2052001"/>
              <a:gd name="connsiteY30" fmla="*/ 641438 h 1236225"/>
              <a:gd name="connsiteX31" fmla="*/ 1959853 w 2052001"/>
              <a:gd name="connsiteY31" fmla="*/ 733014 h 1236225"/>
              <a:gd name="connsiteX32" fmla="*/ 129461 w 2052001"/>
              <a:gd name="connsiteY32" fmla="*/ 733014 h 1236225"/>
              <a:gd name="connsiteX33" fmla="*/ 129461 w 2052001"/>
              <a:gd name="connsiteY33" fmla="*/ 641438 h 1236225"/>
              <a:gd name="connsiteX34" fmla="*/ 129461 w 2052001"/>
              <a:gd name="connsiteY34" fmla="*/ 824590 h 1236225"/>
              <a:gd name="connsiteX35" fmla="*/ 175221 w 2052001"/>
              <a:gd name="connsiteY35" fmla="*/ 824590 h 1236225"/>
              <a:gd name="connsiteX36" fmla="*/ 175221 w 2052001"/>
              <a:gd name="connsiteY36" fmla="*/ 893043 h 1236225"/>
              <a:gd name="connsiteX37" fmla="*/ 220334 w 2052001"/>
              <a:gd name="connsiteY37" fmla="*/ 939519 h 1236225"/>
              <a:gd name="connsiteX38" fmla="*/ 266740 w 2052001"/>
              <a:gd name="connsiteY38" fmla="*/ 894417 h 1236225"/>
              <a:gd name="connsiteX39" fmla="*/ 266740 w 2052001"/>
              <a:gd name="connsiteY39" fmla="*/ 893043 h 1236225"/>
              <a:gd name="connsiteX40" fmla="*/ 266740 w 2052001"/>
              <a:gd name="connsiteY40" fmla="*/ 824590 h 1236225"/>
              <a:gd name="connsiteX41" fmla="*/ 381139 w 2052001"/>
              <a:gd name="connsiteY41" fmla="*/ 824590 h 1236225"/>
              <a:gd name="connsiteX42" fmla="*/ 381139 w 2052001"/>
              <a:gd name="connsiteY42" fmla="*/ 984620 h 1236225"/>
              <a:gd name="connsiteX43" fmla="*/ 426252 w 2052001"/>
              <a:gd name="connsiteY43" fmla="*/ 1031095 h 1236225"/>
              <a:gd name="connsiteX44" fmla="*/ 472661 w 2052001"/>
              <a:gd name="connsiteY44" fmla="*/ 985993 h 1236225"/>
              <a:gd name="connsiteX45" fmla="*/ 472661 w 2052001"/>
              <a:gd name="connsiteY45" fmla="*/ 984620 h 1236225"/>
              <a:gd name="connsiteX46" fmla="*/ 472661 w 2052001"/>
              <a:gd name="connsiteY46" fmla="*/ 824590 h 1236225"/>
              <a:gd name="connsiteX47" fmla="*/ 587060 w 2052001"/>
              <a:gd name="connsiteY47" fmla="*/ 824590 h 1236225"/>
              <a:gd name="connsiteX48" fmla="*/ 587060 w 2052001"/>
              <a:gd name="connsiteY48" fmla="*/ 893043 h 1236225"/>
              <a:gd name="connsiteX49" fmla="*/ 632173 w 2052001"/>
              <a:gd name="connsiteY49" fmla="*/ 939519 h 1236225"/>
              <a:gd name="connsiteX50" fmla="*/ 678579 w 2052001"/>
              <a:gd name="connsiteY50" fmla="*/ 894417 h 1236225"/>
              <a:gd name="connsiteX51" fmla="*/ 678579 w 2052001"/>
              <a:gd name="connsiteY51" fmla="*/ 893043 h 1236225"/>
              <a:gd name="connsiteX52" fmla="*/ 678579 w 2052001"/>
              <a:gd name="connsiteY52" fmla="*/ 824590 h 1236225"/>
              <a:gd name="connsiteX53" fmla="*/ 792978 w 2052001"/>
              <a:gd name="connsiteY53" fmla="*/ 824590 h 1236225"/>
              <a:gd name="connsiteX54" fmla="*/ 792978 w 2052001"/>
              <a:gd name="connsiteY54" fmla="*/ 984620 h 1236225"/>
              <a:gd name="connsiteX55" fmla="*/ 838091 w 2052001"/>
              <a:gd name="connsiteY55" fmla="*/ 1031095 h 1236225"/>
              <a:gd name="connsiteX56" fmla="*/ 884497 w 2052001"/>
              <a:gd name="connsiteY56" fmla="*/ 985993 h 1236225"/>
              <a:gd name="connsiteX57" fmla="*/ 884497 w 2052001"/>
              <a:gd name="connsiteY57" fmla="*/ 984620 h 1236225"/>
              <a:gd name="connsiteX58" fmla="*/ 884497 w 2052001"/>
              <a:gd name="connsiteY58" fmla="*/ 824590 h 1236225"/>
              <a:gd name="connsiteX59" fmla="*/ 998896 w 2052001"/>
              <a:gd name="connsiteY59" fmla="*/ 824590 h 1236225"/>
              <a:gd name="connsiteX60" fmla="*/ 998896 w 2052001"/>
              <a:gd name="connsiteY60" fmla="*/ 893043 h 1236225"/>
              <a:gd name="connsiteX61" fmla="*/ 1044011 w 2052001"/>
              <a:gd name="connsiteY61" fmla="*/ 939519 h 1236225"/>
              <a:gd name="connsiteX62" fmla="*/ 1090418 w 2052001"/>
              <a:gd name="connsiteY62" fmla="*/ 894417 h 1236225"/>
              <a:gd name="connsiteX63" fmla="*/ 1090418 w 2052001"/>
              <a:gd name="connsiteY63" fmla="*/ 893043 h 1236225"/>
              <a:gd name="connsiteX64" fmla="*/ 1090418 w 2052001"/>
              <a:gd name="connsiteY64" fmla="*/ 824590 h 1236225"/>
              <a:gd name="connsiteX65" fmla="*/ 1204817 w 2052001"/>
              <a:gd name="connsiteY65" fmla="*/ 824590 h 1236225"/>
              <a:gd name="connsiteX66" fmla="*/ 1204817 w 2052001"/>
              <a:gd name="connsiteY66" fmla="*/ 984620 h 1236225"/>
              <a:gd name="connsiteX67" fmla="*/ 1249930 w 2052001"/>
              <a:gd name="connsiteY67" fmla="*/ 1031095 h 1236225"/>
              <a:gd name="connsiteX68" fmla="*/ 1296336 w 2052001"/>
              <a:gd name="connsiteY68" fmla="*/ 985993 h 1236225"/>
              <a:gd name="connsiteX69" fmla="*/ 1296336 w 2052001"/>
              <a:gd name="connsiteY69" fmla="*/ 984620 h 1236225"/>
              <a:gd name="connsiteX70" fmla="*/ 1296336 w 2052001"/>
              <a:gd name="connsiteY70" fmla="*/ 824590 h 1236225"/>
              <a:gd name="connsiteX71" fmla="*/ 1410735 w 2052001"/>
              <a:gd name="connsiteY71" fmla="*/ 824590 h 1236225"/>
              <a:gd name="connsiteX72" fmla="*/ 1410735 w 2052001"/>
              <a:gd name="connsiteY72" fmla="*/ 893043 h 1236225"/>
              <a:gd name="connsiteX73" fmla="*/ 1455848 w 2052001"/>
              <a:gd name="connsiteY73" fmla="*/ 939519 h 1236225"/>
              <a:gd name="connsiteX74" fmla="*/ 1502256 w 2052001"/>
              <a:gd name="connsiteY74" fmla="*/ 894417 h 1236225"/>
              <a:gd name="connsiteX75" fmla="*/ 1502256 w 2052001"/>
              <a:gd name="connsiteY75" fmla="*/ 893043 h 1236225"/>
              <a:gd name="connsiteX76" fmla="*/ 1502256 w 2052001"/>
              <a:gd name="connsiteY76" fmla="*/ 824590 h 1236225"/>
              <a:gd name="connsiteX77" fmla="*/ 1616656 w 2052001"/>
              <a:gd name="connsiteY77" fmla="*/ 824590 h 1236225"/>
              <a:gd name="connsiteX78" fmla="*/ 1616656 w 2052001"/>
              <a:gd name="connsiteY78" fmla="*/ 984620 h 1236225"/>
              <a:gd name="connsiteX79" fmla="*/ 1661768 w 2052001"/>
              <a:gd name="connsiteY79" fmla="*/ 1031095 h 1236225"/>
              <a:gd name="connsiteX80" fmla="*/ 1708175 w 2052001"/>
              <a:gd name="connsiteY80" fmla="*/ 985993 h 1236225"/>
              <a:gd name="connsiteX81" fmla="*/ 1708175 w 2052001"/>
              <a:gd name="connsiteY81" fmla="*/ 984620 h 1236225"/>
              <a:gd name="connsiteX82" fmla="*/ 1708175 w 2052001"/>
              <a:gd name="connsiteY82" fmla="*/ 824590 h 1236225"/>
              <a:gd name="connsiteX83" fmla="*/ 1822574 w 2052001"/>
              <a:gd name="connsiteY83" fmla="*/ 824590 h 1236225"/>
              <a:gd name="connsiteX84" fmla="*/ 1822574 w 2052001"/>
              <a:gd name="connsiteY84" fmla="*/ 893043 h 1236225"/>
              <a:gd name="connsiteX85" fmla="*/ 1867687 w 2052001"/>
              <a:gd name="connsiteY85" fmla="*/ 939519 h 1236225"/>
              <a:gd name="connsiteX86" fmla="*/ 1914093 w 2052001"/>
              <a:gd name="connsiteY86" fmla="*/ 894417 h 1236225"/>
              <a:gd name="connsiteX87" fmla="*/ 1914093 w 2052001"/>
              <a:gd name="connsiteY87" fmla="*/ 893043 h 1236225"/>
              <a:gd name="connsiteX88" fmla="*/ 1914093 w 2052001"/>
              <a:gd name="connsiteY88" fmla="*/ 824590 h 1236225"/>
              <a:gd name="connsiteX89" fmla="*/ 1959853 w 2052001"/>
              <a:gd name="connsiteY89" fmla="*/ 824590 h 1236225"/>
              <a:gd name="connsiteX90" fmla="*/ 1959853 w 2052001"/>
              <a:gd name="connsiteY90" fmla="*/ 1144878 h 1236225"/>
              <a:gd name="connsiteX91" fmla="*/ 129461 w 2052001"/>
              <a:gd name="connsiteY91" fmla="*/ 1144878 h 1236225"/>
              <a:gd name="connsiteX92" fmla="*/ 129461 w 2052001"/>
              <a:gd name="connsiteY92" fmla="*/ 824590 h 1236225"/>
              <a:gd name="connsiteX0" fmla="*/ 58009 w 2031071"/>
              <a:gd name="connsiteY0" fmla="*/ 2626 h 1236225"/>
              <a:gd name="connsiteX1" fmla="*/ 2027 w 2031071"/>
              <a:gd name="connsiteY1" fmla="*/ 3334 h 1236225"/>
              <a:gd name="connsiteX2" fmla="*/ 11551 w 2031071"/>
              <a:gd name="connsiteY2" fmla="*/ 469666 h 1236225"/>
              <a:gd name="connsiteX3" fmla="*/ 101731 w 2031071"/>
              <a:gd name="connsiteY3" fmla="*/ 466645 h 1236225"/>
              <a:gd name="connsiteX4" fmla="*/ 102432 w 2031071"/>
              <a:gd name="connsiteY4" fmla="*/ 282621 h 1236225"/>
              <a:gd name="connsiteX5" fmla="*/ 1833105 w 2031071"/>
              <a:gd name="connsiteY5" fmla="*/ 275477 h 1236225"/>
              <a:gd name="connsiteX6" fmla="*/ 1684385 w 2031071"/>
              <a:gd name="connsiteY6" fmla="*/ 374127 h 1236225"/>
              <a:gd name="connsiteX7" fmla="*/ 1671919 w 2031071"/>
              <a:gd name="connsiteY7" fmla="*/ 438116 h 1236225"/>
              <a:gd name="connsiteX8" fmla="*/ 1735865 w 2031071"/>
              <a:gd name="connsiteY8" fmla="*/ 450616 h 1236225"/>
              <a:gd name="connsiteX9" fmla="*/ 2010424 w 2031071"/>
              <a:gd name="connsiteY9" fmla="*/ 267602 h 1236225"/>
              <a:gd name="connsiteX10" fmla="*/ 2023554 w 2031071"/>
              <a:gd name="connsiteY10" fmla="*/ 204253 h 1236225"/>
              <a:gd name="connsiteX11" fmla="*/ 2010424 w 2031071"/>
              <a:gd name="connsiteY11" fmla="*/ 191112 h 1236225"/>
              <a:gd name="connsiteX12" fmla="*/ 1735865 w 2031071"/>
              <a:gd name="connsiteY12" fmla="*/ 8097 h 1236225"/>
              <a:gd name="connsiteX13" fmla="*/ 1705120 w 2031071"/>
              <a:gd name="connsiteY13" fmla="*/ 244 h 1236225"/>
              <a:gd name="connsiteX14" fmla="*/ 1663114 w 2031071"/>
              <a:gd name="connsiteY14" fmla="*/ 49467 h 1236225"/>
              <a:gd name="connsiteX15" fmla="*/ 1684385 w 2031071"/>
              <a:gd name="connsiteY15" fmla="*/ 84608 h 1236225"/>
              <a:gd name="connsiteX16" fmla="*/ 1833105 w 2031071"/>
              <a:gd name="connsiteY16" fmla="*/ 183969 h 1236225"/>
              <a:gd name="connsiteX17" fmla="*/ 97670 w 2031071"/>
              <a:gd name="connsiteY17" fmla="*/ 179206 h 1236225"/>
              <a:gd name="connsiteX18" fmla="*/ 58009 w 2031071"/>
              <a:gd name="connsiteY18" fmla="*/ 2626 h 1236225"/>
              <a:gd name="connsiteX19" fmla="*/ 58481 w 2031071"/>
              <a:gd name="connsiteY19" fmla="*/ 549976 h 1236225"/>
              <a:gd name="connsiteX20" fmla="*/ 17011 w 2031071"/>
              <a:gd name="connsiteY20" fmla="*/ 595650 h 1236225"/>
              <a:gd name="connsiteX21" fmla="*/ 17011 w 2031071"/>
              <a:gd name="connsiteY21" fmla="*/ 1190437 h 1236225"/>
              <a:gd name="connsiteX22" fmla="*/ 62771 w 2031071"/>
              <a:gd name="connsiteY22" fmla="*/ 1236225 h 1236225"/>
              <a:gd name="connsiteX23" fmla="*/ 1984684 w 2031071"/>
              <a:gd name="connsiteY23" fmla="*/ 1236225 h 1236225"/>
              <a:gd name="connsiteX24" fmla="*/ 2030443 w 2031071"/>
              <a:gd name="connsiteY24" fmla="*/ 1190437 h 1236225"/>
              <a:gd name="connsiteX25" fmla="*/ 2030443 w 2031071"/>
              <a:gd name="connsiteY25" fmla="*/ 595650 h 1236225"/>
              <a:gd name="connsiteX26" fmla="*/ 1984684 w 2031071"/>
              <a:gd name="connsiteY26" fmla="*/ 549976 h 1236225"/>
              <a:gd name="connsiteX27" fmla="*/ 62771 w 2031071"/>
              <a:gd name="connsiteY27" fmla="*/ 549976 h 1236225"/>
              <a:gd name="connsiteX28" fmla="*/ 58481 w 2031071"/>
              <a:gd name="connsiteY28" fmla="*/ 549976 h 1236225"/>
              <a:gd name="connsiteX29" fmla="*/ 108531 w 2031071"/>
              <a:gd name="connsiteY29" fmla="*/ 641438 h 1236225"/>
              <a:gd name="connsiteX30" fmla="*/ 1938923 w 2031071"/>
              <a:gd name="connsiteY30" fmla="*/ 641438 h 1236225"/>
              <a:gd name="connsiteX31" fmla="*/ 1938923 w 2031071"/>
              <a:gd name="connsiteY31" fmla="*/ 733014 h 1236225"/>
              <a:gd name="connsiteX32" fmla="*/ 108531 w 2031071"/>
              <a:gd name="connsiteY32" fmla="*/ 733014 h 1236225"/>
              <a:gd name="connsiteX33" fmla="*/ 108531 w 2031071"/>
              <a:gd name="connsiteY33" fmla="*/ 641438 h 1236225"/>
              <a:gd name="connsiteX34" fmla="*/ 108531 w 2031071"/>
              <a:gd name="connsiteY34" fmla="*/ 824590 h 1236225"/>
              <a:gd name="connsiteX35" fmla="*/ 154291 w 2031071"/>
              <a:gd name="connsiteY35" fmla="*/ 824590 h 1236225"/>
              <a:gd name="connsiteX36" fmla="*/ 154291 w 2031071"/>
              <a:gd name="connsiteY36" fmla="*/ 893043 h 1236225"/>
              <a:gd name="connsiteX37" fmla="*/ 199404 w 2031071"/>
              <a:gd name="connsiteY37" fmla="*/ 939519 h 1236225"/>
              <a:gd name="connsiteX38" fmla="*/ 245810 w 2031071"/>
              <a:gd name="connsiteY38" fmla="*/ 894417 h 1236225"/>
              <a:gd name="connsiteX39" fmla="*/ 245810 w 2031071"/>
              <a:gd name="connsiteY39" fmla="*/ 893043 h 1236225"/>
              <a:gd name="connsiteX40" fmla="*/ 245810 w 2031071"/>
              <a:gd name="connsiteY40" fmla="*/ 824590 h 1236225"/>
              <a:gd name="connsiteX41" fmla="*/ 360209 w 2031071"/>
              <a:gd name="connsiteY41" fmla="*/ 824590 h 1236225"/>
              <a:gd name="connsiteX42" fmla="*/ 360209 w 2031071"/>
              <a:gd name="connsiteY42" fmla="*/ 984620 h 1236225"/>
              <a:gd name="connsiteX43" fmla="*/ 405322 w 2031071"/>
              <a:gd name="connsiteY43" fmla="*/ 1031095 h 1236225"/>
              <a:gd name="connsiteX44" fmla="*/ 451731 w 2031071"/>
              <a:gd name="connsiteY44" fmla="*/ 985993 h 1236225"/>
              <a:gd name="connsiteX45" fmla="*/ 451731 w 2031071"/>
              <a:gd name="connsiteY45" fmla="*/ 984620 h 1236225"/>
              <a:gd name="connsiteX46" fmla="*/ 451731 w 2031071"/>
              <a:gd name="connsiteY46" fmla="*/ 824590 h 1236225"/>
              <a:gd name="connsiteX47" fmla="*/ 566130 w 2031071"/>
              <a:gd name="connsiteY47" fmla="*/ 824590 h 1236225"/>
              <a:gd name="connsiteX48" fmla="*/ 566130 w 2031071"/>
              <a:gd name="connsiteY48" fmla="*/ 893043 h 1236225"/>
              <a:gd name="connsiteX49" fmla="*/ 611243 w 2031071"/>
              <a:gd name="connsiteY49" fmla="*/ 939519 h 1236225"/>
              <a:gd name="connsiteX50" fmla="*/ 657649 w 2031071"/>
              <a:gd name="connsiteY50" fmla="*/ 894417 h 1236225"/>
              <a:gd name="connsiteX51" fmla="*/ 657649 w 2031071"/>
              <a:gd name="connsiteY51" fmla="*/ 893043 h 1236225"/>
              <a:gd name="connsiteX52" fmla="*/ 657649 w 2031071"/>
              <a:gd name="connsiteY52" fmla="*/ 824590 h 1236225"/>
              <a:gd name="connsiteX53" fmla="*/ 772048 w 2031071"/>
              <a:gd name="connsiteY53" fmla="*/ 824590 h 1236225"/>
              <a:gd name="connsiteX54" fmla="*/ 772048 w 2031071"/>
              <a:gd name="connsiteY54" fmla="*/ 984620 h 1236225"/>
              <a:gd name="connsiteX55" fmla="*/ 817161 w 2031071"/>
              <a:gd name="connsiteY55" fmla="*/ 1031095 h 1236225"/>
              <a:gd name="connsiteX56" fmla="*/ 863567 w 2031071"/>
              <a:gd name="connsiteY56" fmla="*/ 985993 h 1236225"/>
              <a:gd name="connsiteX57" fmla="*/ 863567 w 2031071"/>
              <a:gd name="connsiteY57" fmla="*/ 984620 h 1236225"/>
              <a:gd name="connsiteX58" fmla="*/ 863567 w 2031071"/>
              <a:gd name="connsiteY58" fmla="*/ 824590 h 1236225"/>
              <a:gd name="connsiteX59" fmla="*/ 977966 w 2031071"/>
              <a:gd name="connsiteY59" fmla="*/ 824590 h 1236225"/>
              <a:gd name="connsiteX60" fmla="*/ 977966 w 2031071"/>
              <a:gd name="connsiteY60" fmla="*/ 893043 h 1236225"/>
              <a:gd name="connsiteX61" fmla="*/ 1023081 w 2031071"/>
              <a:gd name="connsiteY61" fmla="*/ 939519 h 1236225"/>
              <a:gd name="connsiteX62" fmla="*/ 1069488 w 2031071"/>
              <a:gd name="connsiteY62" fmla="*/ 894417 h 1236225"/>
              <a:gd name="connsiteX63" fmla="*/ 1069488 w 2031071"/>
              <a:gd name="connsiteY63" fmla="*/ 893043 h 1236225"/>
              <a:gd name="connsiteX64" fmla="*/ 1069488 w 2031071"/>
              <a:gd name="connsiteY64" fmla="*/ 824590 h 1236225"/>
              <a:gd name="connsiteX65" fmla="*/ 1183887 w 2031071"/>
              <a:gd name="connsiteY65" fmla="*/ 824590 h 1236225"/>
              <a:gd name="connsiteX66" fmla="*/ 1183887 w 2031071"/>
              <a:gd name="connsiteY66" fmla="*/ 984620 h 1236225"/>
              <a:gd name="connsiteX67" fmla="*/ 1229000 w 2031071"/>
              <a:gd name="connsiteY67" fmla="*/ 1031095 h 1236225"/>
              <a:gd name="connsiteX68" fmla="*/ 1275406 w 2031071"/>
              <a:gd name="connsiteY68" fmla="*/ 985993 h 1236225"/>
              <a:gd name="connsiteX69" fmla="*/ 1275406 w 2031071"/>
              <a:gd name="connsiteY69" fmla="*/ 984620 h 1236225"/>
              <a:gd name="connsiteX70" fmla="*/ 1275406 w 2031071"/>
              <a:gd name="connsiteY70" fmla="*/ 824590 h 1236225"/>
              <a:gd name="connsiteX71" fmla="*/ 1389805 w 2031071"/>
              <a:gd name="connsiteY71" fmla="*/ 824590 h 1236225"/>
              <a:gd name="connsiteX72" fmla="*/ 1389805 w 2031071"/>
              <a:gd name="connsiteY72" fmla="*/ 893043 h 1236225"/>
              <a:gd name="connsiteX73" fmla="*/ 1434918 w 2031071"/>
              <a:gd name="connsiteY73" fmla="*/ 939519 h 1236225"/>
              <a:gd name="connsiteX74" fmla="*/ 1481326 w 2031071"/>
              <a:gd name="connsiteY74" fmla="*/ 894417 h 1236225"/>
              <a:gd name="connsiteX75" fmla="*/ 1481326 w 2031071"/>
              <a:gd name="connsiteY75" fmla="*/ 893043 h 1236225"/>
              <a:gd name="connsiteX76" fmla="*/ 1481326 w 2031071"/>
              <a:gd name="connsiteY76" fmla="*/ 824590 h 1236225"/>
              <a:gd name="connsiteX77" fmla="*/ 1595726 w 2031071"/>
              <a:gd name="connsiteY77" fmla="*/ 824590 h 1236225"/>
              <a:gd name="connsiteX78" fmla="*/ 1595726 w 2031071"/>
              <a:gd name="connsiteY78" fmla="*/ 984620 h 1236225"/>
              <a:gd name="connsiteX79" fmla="*/ 1640838 w 2031071"/>
              <a:gd name="connsiteY79" fmla="*/ 1031095 h 1236225"/>
              <a:gd name="connsiteX80" fmla="*/ 1687245 w 2031071"/>
              <a:gd name="connsiteY80" fmla="*/ 985993 h 1236225"/>
              <a:gd name="connsiteX81" fmla="*/ 1687245 w 2031071"/>
              <a:gd name="connsiteY81" fmla="*/ 984620 h 1236225"/>
              <a:gd name="connsiteX82" fmla="*/ 1687245 w 2031071"/>
              <a:gd name="connsiteY82" fmla="*/ 824590 h 1236225"/>
              <a:gd name="connsiteX83" fmla="*/ 1801644 w 2031071"/>
              <a:gd name="connsiteY83" fmla="*/ 824590 h 1236225"/>
              <a:gd name="connsiteX84" fmla="*/ 1801644 w 2031071"/>
              <a:gd name="connsiteY84" fmla="*/ 893043 h 1236225"/>
              <a:gd name="connsiteX85" fmla="*/ 1846757 w 2031071"/>
              <a:gd name="connsiteY85" fmla="*/ 939519 h 1236225"/>
              <a:gd name="connsiteX86" fmla="*/ 1893163 w 2031071"/>
              <a:gd name="connsiteY86" fmla="*/ 894417 h 1236225"/>
              <a:gd name="connsiteX87" fmla="*/ 1893163 w 2031071"/>
              <a:gd name="connsiteY87" fmla="*/ 893043 h 1236225"/>
              <a:gd name="connsiteX88" fmla="*/ 1893163 w 2031071"/>
              <a:gd name="connsiteY88" fmla="*/ 824590 h 1236225"/>
              <a:gd name="connsiteX89" fmla="*/ 1938923 w 2031071"/>
              <a:gd name="connsiteY89" fmla="*/ 824590 h 1236225"/>
              <a:gd name="connsiteX90" fmla="*/ 1938923 w 2031071"/>
              <a:gd name="connsiteY90" fmla="*/ 1144878 h 1236225"/>
              <a:gd name="connsiteX91" fmla="*/ 108531 w 2031071"/>
              <a:gd name="connsiteY91" fmla="*/ 1144878 h 1236225"/>
              <a:gd name="connsiteX92" fmla="*/ 108531 w 2031071"/>
              <a:gd name="connsiteY92" fmla="*/ 824590 h 1236225"/>
              <a:gd name="connsiteX0" fmla="*/ 47166 w 2020228"/>
              <a:gd name="connsiteY0" fmla="*/ 4054 h 1237653"/>
              <a:gd name="connsiteX1" fmla="*/ 5472 w 2020228"/>
              <a:gd name="connsiteY1" fmla="*/ 0 h 1237653"/>
              <a:gd name="connsiteX2" fmla="*/ 708 w 2020228"/>
              <a:gd name="connsiteY2" fmla="*/ 471094 h 1237653"/>
              <a:gd name="connsiteX3" fmla="*/ 90888 w 2020228"/>
              <a:gd name="connsiteY3" fmla="*/ 468073 h 1237653"/>
              <a:gd name="connsiteX4" fmla="*/ 91589 w 2020228"/>
              <a:gd name="connsiteY4" fmla="*/ 284049 h 1237653"/>
              <a:gd name="connsiteX5" fmla="*/ 1822262 w 2020228"/>
              <a:gd name="connsiteY5" fmla="*/ 276905 h 1237653"/>
              <a:gd name="connsiteX6" fmla="*/ 1673542 w 2020228"/>
              <a:gd name="connsiteY6" fmla="*/ 375555 h 1237653"/>
              <a:gd name="connsiteX7" fmla="*/ 1661076 w 2020228"/>
              <a:gd name="connsiteY7" fmla="*/ 439544 h 1237653"/>
              <a:gd name="connsiteX8" fmla="*/ 1725022 w 2020228"/>
              <a:gd name="connsiteY8" fmla="*/ 452044 h 1237653"/>
              <a:gd name="connsiteX9" fmla="*/ 1999581 w 2020228"/>
              <a:gd name="connsiteY9" fmla="*/ 269030 h 1237653"/>
              <a:gd name="connsiteX10" fmla="*/ 2012711 w 2020228"/>
              <a:gd name="connsiteY10" fmla="*/ 205681 h 1237653"/>
              <a:gd name="connsiteX11" fmla="*/ 1999581 w 2020228"/>
              <a:gd name="connsiteY11" fmla="*/ 192540 h 1237653"/>
              <a:gd name="connsiteX12" fmla="*/ 1725022 w 2020228"/>
              <a:gd name="connsiteY12" fmla="*/ 9525 h 1237653"/>
              <a:gd name="connsiteX13" fmla="*/ 1694277 w 2020228"/>
              <a:gd name="connsiteY13" fmla="*/ 1672 h 1237653"/>
              <a:gd name="connsiteX14" fmla="*/ 1652271 w 2020228"/>
              <a:gd name="connsiteY14" fmla="*/ 50895 h 1237653"/>
              <a:gd name="connsiteX15" fmla="*/ 1673542 w 2020228"/>
              <a:gd name="connsiteY15" fmla="*/ 86036 h 1237653"/>
              <a:gd name="connsiteX16" fmla="*/ 1822262 w 2020228"/>
              <a:gd name="connsiteY16" fmla="*/ 185397 h 1237653"/>
              <a:gd name="connsiteX17" fmla="*/ 86827 w 2020228"/>
              <a:gd name="connsiteY17" fmla="*/ 180634 h 1237653"/>
              <a:gd name="connsiteX18" fmla="*/ 47166 w 2020228"/>
              <a:gd name="connsiteY18" fmla="*/ 4054 h 1237653"/>
              <a:gd name="connsiteX19" fmla="*/ 47638 w 2020228"/>
              <a:gd name="connsiteY19" fmla="*/ 551404 h 1237653"/>
              <a:gd name="connsiteX20" fmla="*/ 6168 w 2020228"/>
              <a:gd name="connsiteY20" fmla="*/ 597078 h 1237653"/>
              <a:gd name="connsiteX21" fmla="*/ 6168 w 2020228"/>
              <a:gd name="connsiteY21" fmla="*/ 1191865 h 1237653"/>
              <a:gd name="connsiteX22" fmla="*/ 51928 w 2020228"/>
              <a:gd name="connsiteY22" fmla="*/ 1237653 h 1237653"/>
              <a:gd name="connsiteX23" fmla="*/ 1973841 w 2020228"/>
              <a:gd name="connsiteY23" fmla="*/ 1237653 h 1237653"/>
              <a:gd name="connsiteX24" fmla="*/ 2019600 w 2020228"/>
              <a:gd name="connsiteY24" fmla="*/ 1191865 h 1237653"/>
              <a:gd name="connsiteX25" fmla="*/ 2019600 w 2020228"/>
              <a:gd name="connsiteY25" fmla="*/ 597078 h 1237653"/>
              <a:gd name="connsiteX26" fmla="*/ 1973841 w 2020228"/>
              <a:gd name="connsiteY26" fmla="*/ 551404 h 1237653"/>
              <a:gd name="connsiteX27" fmla="*/ 51928 w 2020228"/>
              <a:gd name="connsiteY27" fmla="*/ 551404 h 1237653"/>
              <a:gd name="connsiteX28" fmla="*/ 47638 w 2020228"/>
              <a:gd name="connsiteY28" fmla="*/ 551404 h 1237653"/>
              <a:gd name="connsiteX29" fmla="*/ 97688 w 2020228"/>
              <a:gd name="connsiteY29" fmla="*/ 642866 h 1237653"/>
              <a:gd name="connsiteX30" fmla="*/ 1928080 w 2020228"/>
              <a:gd name="connsiteY30" fmla="*/ 642866 h 1237653"/>
              <a:gd name="connsiteX31" fmla="*/ 1928080 w 2020228"/>
              <a:gd name="connsiteY31" fmla="*/ 734442 h 1237653"/>
              <a:gd name="connsiteX32" fmla="*/ 97688 w 2020228"/>
              <a:gd name="connsiteY32" fmla="*/ 734442 h 1237653"/>
              <a:gd name="connsiteX33" fmla="*/ 97688 w 2020228"/>
              <a:gd name="connsiteY33" fmla="*/ 642866 h 1237653"/>
              <a:gd name="connsiteX34" fmla="*/ 97688 w 2020228"/>
              <a:gd name="connsiteY34" fmla="*/ 826018 h 1237653"/>
              <a:gd name="connsiteX35" fmla="*/ 143448 w 2020228"/>
              <a:gd name="connsiteY35" fmla="*/ 826018 h 1237653"/>
              <a:gd name="connsiteX36" fmla="*/ 143448 w 2020228"/>
              <a:gd name="connsiteY36" fmla="*/ 894471 h 1237653"/>
              <a:gd name="connsiteX37" fmla="*/ 188561 w 2020228"/>
              <a:gd name="connsiteY37" fmla="*/ 940947 h 1237653"/>
              <a:gd name="connsiteX38" fmla="*/ 234967 w 2020228"/>
              <a:gd name="connsiteY38" fmla="*/ 895845 h 1237653"/>
              <a:gd name="connsiteX39" fmla="*/ 234967 w 2020228"/>
              <a:gd name="connsiteY39" fmla="*/ 894471 h 1237653"/>
              <a:gd name="connsiteX40" fmla="*/ 234967 w 2020228"/>
              <a:gd name="connsiteY40" fmla="*/ 826018 h 1237653"/>
              <a:gd name="connsiteX41" fmla="*/ 349366 w 2020228"/>
              <a:gd name="connsiteY41" fmla="*/ 826018 h 1237653"/>
              <a:gd name="connsiteX42" fmla="*/ 349366 w 2020228"/>
              <a:gd name="connsiteY42" fmla="*/ 986048 h 1237653"/>
              <a:gd name="connsiteX43" fmla="*/ 394479 w 2020228"/>
              <a:gd name="connsiteY43" fmla="*/ 1032523 h 1237653"/>
              <a:gd name="connsiteX44" fmla="*/ 440888 w 2020228"/>
              <a:gd name="connsiteY44" fmla="*/ 987421 h 1237653"/>
              <a:gd name="connsiteX45" fmla="*/ 440888 w 2020228"/>
              <a:gd name="connsiteY45" fmla="*/ 986048 h 1237653"/>
              <a:gd name="connsiteX46" fmla="*/ 440888 w 2020228"/>
              <a:gd name="connsiteY46" fmla="*/ 826018 h 1237653"/>
              <a:gd name="connsiteX47" fmla="*/ 555287 w 2020228"/>
              <a:gd name="connsiteY47" fmla="*/ 826018 h 1237653"/>
              <a:gd name="connsiteX48" fmla="*/ 555287 w 2020228"/>
              <a:gd name="connsiteY48" fmla="*/ 894471 h 1237653"/>
              <a:gd name="connsiteX49" fmla="*/ 600400 w 2020228"/>
              <a:gd name="connsiteY49" fmla="*/ 940947 h 1237653"/>
              <a:gd name="connsiteX50" fmla="*/ 646806 w 2020228"/>
              <a:gd name="connsiteY50" fmla="*/ 895845 h 1237653"/>
              <a:gd name="connsiteX51" fmla="*/ 646806 w 2020228"/>
              <a:gd name="connsiteY51" fmla="*/ 894471 h 1237653"/>
              <a:gd name="connsiteX52" fmla="*/ 646806 w 2020228"/>
              <a:gd name="connsiteY52" fmla="*/ 826018 h 1237653"/>
              <a:gd name="connsiteX53" fmla="*/ 761205 w 2020228"/>
              <a:gd name="connsiteY53" fmla="*/ 826018 h 1237653"/>
              <a:gd name="connsiteX54" fmla="*/ 761205 w 2020228"/>
              <a:gd name="connsiteY54" fmla="*/ 986048 h 1237653"/>
              <a:gd name="connsiteX55" fmla="*/ 806318 w 2020228"/>
              <a:gd name="connsiteY55" fmla="*/ 1032523 h 1237653"/>
              <a:gd name="connsiteX56" fmla="*/ 852724 w 2020228"/>
              <a:gd name="connsiteY56" fmla="*/ 987421 h 1237653"/>
              <a:gd name="connsiteX57" fmla="*/ 852724 w 2020228"/>
              <a:gd name="connsiteY57" fmla="*/ 986048 h 1237653"/>
              <a:gd name="connsiteX58" fmla="*/ 852724 w 2020228"/>
              <a:gd name="connsiteY58" fmla="*/ 826018 h 1237653"/>
              <a:gd name="connsiteX59" fmla="*/ 967123 w 2020228"/>
              <a:gd name="connsiteY59" fmla="*/ 826018 h 1237653"/>
              <a:gd name="connsiteX60" fmla="*/ 967123 w 2020228"/>
              <a:gd name="connsiteY60" fmla="*/ 894471 h 1237653"/>
              <a:gd name="connsiteX61" fmla="*/ 1012238 w 2020228"/>
              <a:gd name="connsiteY61" fmla="*/ 940947 h 1237653"/>
              <a:gd name="connsiteX62" fmla="*/ 1058645 w 2020228"/>
              <a:gd name="connsiteY62" fmla="*/ 895845 h 1237653"/>
              <a:gd name="connsiteX63" fmla="*/ 1058645 w 2020228"/>
              <a:gd name="connsiteY63" fmla="*/ 894471 h 1237653"/>
              <a:gd name="connsiteX64" fmla="*/ 1058645 w 2020228"/>
              <a:gd name="connsiteY64" fmla="*/ 826018 h 1237653"/>
              <a:gd name="connsiteX65" fmla="*/ 1173044 w 2020228"/>
              <a:gd name="connsiteY65" fmla="*/ 826018 h 1237653"/>
              <a:gd name="connsiteX66" fmla="*/ 1173044 w 2020228"/>
              <a:gd name="connsiteY66" fmla="*/ 986048 h 1237653"/>
              <a:gd name="connsiteX67" fmla="*/ 1218157 w 2020228"/>
              <a:gd name="connsiteY67" fmla="*/ 1032523 h 1237653"/>
              <a:gd name="connsiteX68" fmla="*/ 1264563 w 2020228"/>
              <a:gd name="connsiteY68" fmla="*/ 987421 h 1237653"/>
              <a:gd name="connsiteX69" fmla="*/ 1264563 w 2020228"/>
              <a:gd name="connsiteY69" fmla="*/ 986048 h 1237653"/>
              <a:gd name="connsiteX70" fmla="*/ 1264563 w 2020228"/>
              <a:gd name="connsiteY70" fmla="*/ 826018 h 1237653"/>
              <a:gd name="connsiteX71" fmla="*/ 1378962 w 2020228"/>
              <a:gd name="connsiteY71" fmla="*/ 826018 h 1237653"/>
              <a:gd name="connsiteX72" fmla="*/ 1378962 w 2020228"/>
              <a:gd name="connsiteY72" fmla="*/ 894471 h 1237653"/>
              <a:gd name="connsiteX73" fmla="*/ 1424075 w 2020228"/>
              <a:gd name="connsiteY73" fmla="*/ 940947 h 1237653"/>
              <a:gd name="connsiteX74" fmla="*/ 1470483 w 2020228"/>
              <a:gd name="connsiteY74" fmla="*/ 895845 h 1237653"/>
              <a:gd name="connsiteX75" fmla="*/ 1470483 w 2020228"/>
              <a:gd name="connsiteY75" fmla="*/ 894471 h 1237653"/>
              <a:gd name="connsiteX76" fmla="*/ 1470483 w 2020228"/>
              <a:gd name="connsiteY76" fmla="*/ 826018 h 1237653"/>
              <a:gd name="connsiteX77" fmla="*/ 1584883 w 2020228"/>
              <a:gd name="connsiteY77" fmla="*/ 826018 h 1237653"/>
              <a:gd name="connsiteX78" fmla="*/ 1584883 w 2020228"/>
              <a:gd name="connsiteY78" fmla="*/ 986048 h 1237653"/>
              <a:gd name="connsiteX79" fmla="*/ 1629995 w 2020228"/>
              <a:gd name="connsiteY79" fmla="*/ 1032523 h 1237653"/>
              <a:gd name="connsiteX80" fmla="*/ 1676402 w 2020228"/>
              <a:gd name="connsiteY80" fmla="*/ 987421 h 1237653"/>
              <a:gd name="connsiteX81" fmla="*/ 1676402 w 2020228"/>
              <a:gd name="connsiteY81" fmla="*/ 986048 h 1237653"/>
              <a:gd name="connsiteX82" fmla="*/ 1676402 w 2020228"/>
              <a:gd name="connsiteY82" fmla="*/ 826018 h 1237653"/>
              <a:gd name="connsiteX83" fmla="*/ 1790801 w 2020228"/>
              <a:gd name="connsiteY83" fmla="*/ 826018 h 1237653"/>
              <a:gd name="connsiteX84" fmla="*/ 1790801 w 2020228"/>
              <a:gd name="connsiteY84" fmla="*/ 894471 h 1237653"/>
              <a:gd name="connsiteX85" fmla="*/ 1835914 w 2020228"/>
              <a:gd name="connsiteY85" fmla="*/ 940947 h 1237653"/>
              <a:gd name="connsiteX86" fmla="*/ 1882320 w 2020228"/>
              <a:gd name="connsiteY86" fmla="*/ 895845 h 1237653"/>
              <a:gd name="connsiteX87" fmla="*/ 1882320 w 2020228"/>
              <a:gd name="connsiteY87" fmla="*/ 894471 h 1237653"/>
              <a:gd name="connsiteX88" fmla="*/ 1882320 w 2020228"/>
              <a:gd name="connsiteY88" fmla="*/ 826018 h 1237653"/>
              <a:gd name="connsiteX89" fmla="*/ 1928080 w 2020228"/>
              <a:gd name="connsiteY89" fmla="*/ 826018 h 1237653"/>
              <a:gd name="connsiteX90" fmla="*/ 1928080 w 2020228"/>
              <a:gd name="connsiteY90" fmla="*/ 1146306 h 1237653"/>
              <a:gd name="connsiteX91" fmla="*/ 97688 w 2020228"/>
              <a:gd name="connsiteY91" fmla="*/ 1146306 h 1237653"/>
              <a:gd name="connsiteX92" fmla="*/ 97688 w 2020228"/>
              <a:gd name="connsiteY92" fmla="*/ 826018 h 1237653"/>
              <a:gd name="connsiteX0" fmla="*/ 46471 w 2019533"/>
              <a:gd name="connsiteY0" fmla="*/ 4054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46471 w 2019533"/>
              <a:gd name="connsiteY18" fmla="*/ 4054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65521 w 2019533"/>
              <a:gd name="connsiteY0" fmla="*/ 6435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65521 w 2019533"/>
              <a:gd name="connsiteY18" fmla="*/ 6435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77427 w 2019533"/>
              <a:gd name="connsiteY0" fmla="*/ 8817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77427 w 2019533"/>
              <a:gd name="connsiteY18" fmla="*/ 8817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66645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0880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24281" h="1236225">
                <a:moveTo>
                  <a:pt x="82175" y="7389"/>
                </a:moveTo>
                <a:lnTo>
                  <a:pt x="0" y="8097"/>
                </a:lnTo>
                <a:cubicBezTo>
                  <a:pt x="1782" y="93080"/>
                  <a:pt x="2034" y="316247"/>
                  <a:pt x="2379" y="441091"/>
                </a:cubicBezTo>
                <a:cubicBezTo>
                  <a:pt x="86068" y="439728"/>
                  <a:pt x="7577" y="440946"/>
                  <a:pt x="92560" y="440451"/>
                </a:cubicBezTo>
                <a:cubicBezTo>
                  <a:pt x="89298" y="316049"/>
                  <a:pt x="91640" y="460136"/>
                  <a:pt x="90880" y="282621"/>
                </a:cubicBezTo>
                <a:lnTo>
                  <a:pt x="1826315" y="275477"/>
                </a:lnTo>
                <a:lnTo>
                  <a:pt x="1677595" y="374127"/>
                </a:lnTo>
                <a:cubicBezTo>
                  <a:pt x="1656480" y="388367"/>
                  <a:pt x="1650899" y="417008"/>
                  <a:pt x="1665129" y="438116"/>
                </a:cubicBezTo>
                <a:cubicBezTo>
                  <a:pt x="1679344" y="459201"/>
                  <a:pt x="1707960" y="464810"/>
                  <a:pt x="1729075" y="450616"/>
                </a:cubicBezTo>
                <a:lnTo>
                  <a:pt x="2003634" y="267602"/>
                </a:lnTo>
                <a:cubicBezTo>
                  <a:pt x="2024761" y="253727"/>
                  <a:pt x="2030638" y="225361"/>
                  <a:pt x="2016764" y="204253"/>
                </a:cubicBezTo>
                <a:cubicBezTo>
                  <a:pt x="2013330" y="199010"/>
                  <a:pt x="2008861" y="194546"/>
                  <a:pt x="2003634" y="191112"/>
                </a:cubicBezTo>
                <a:lnTo>
                  <a:pt x="1729075" y="8097"/>
                </a:lnTo>
                <a:cubicBezTo>
                  <a:pt x="1720093" y="1893"/>
                  <a:pt x="1709189" y="-878"/>
                  <a:pt x="1698330" y="244"/>
                </a:cubicBezTo>
                <a:cubicBezTo>
                  <a:pt x="1673133" y="2237"/>
                  <a:pt x="1654328" y="24282"/>
                  <a:pt x="1656324" y="49467"/>
                </a:cubicBezTo>
                <a:cubicBezTo>
                  <a:pt x="1657467" y="63890"/>
                  <a:pt x="1665351" y="76916"/>
                  <a:pt x="1677595" y="84608"/>
                </a:cubicBezTo>
                <a:lnTo>
                  <a:pt x="1826315" y="183969"/>
                </a:lnTo>
                <a:lnTo>
                  <a:pt x="90880" y="179206"/>
                </a:lnTo>
                <a:lnTo>
                  <a:pt x="82175" y="7389"/>
                </a:lnTo>
                <a:close/>
                <a:moveTo>
                  <a:pt x="51691" y="549976"/>
                </a:moveTo>
                <a:cubicBezTo>
                  <a:pt x="28108" y="552219"/>
                  <a:pt x="10118" y="572068"/>
                  <a:pt x="10221" y="595650"/>
                </a:cubicBezTo>
                <a:lnTo>
                  <a:pt x="10221" y="1190437"/>
                </a:lnTo>
                <a:cubicBezTo>
                  <a:pt x="10224" y="1215849"/>
                  <a:pt x="30710" y="1236225"/>
                  <a:pt x="55981" y="1236225"/>
                </a:cubicBezTo>
                <a:lnTo>
                  <a:pt x="1977894" y="1236225"/>
                </a:lnTo>
                <a:cubicBezTo>
                  <a:pt x="2003165" y="1236225"/>
                  <a:pt x="2023650" y="1215849"/>
                  <a:pt x="2023653" y="1190437"/>
                </a:cubicBezTo>
                <a:lnTo>
                  <a:pt x="2023653" y="595650"/>
                </a:lnTo>
                <a:cubicBezTo>
                  <a:pt x="2023653" y="570467"/>
                  <a:pt x="2003165" y="549999"/>
                  <a:pt x="1977894" y="549976"/>
                </a:cubicBezTo>
                <a:lnTo>
                  <a:pt x="55981" y="549976"/>
                </a:lnTo>
                <a:cubicBezTo>
                  <a:pt x="54552" y="549930"/>
                  <a:pt x="53120" y="549930"/>
                  <a:pt x="51691" y="549976"/>
                </a:cubicBezTo>
                <a:close/>
                <a:moveTo>
                  <a:pt x="101741" y="641438"/>
                </a:moveTo>
                <a:lnTo>
                  <a:pt x="1932133" y="641438"/>
                </a:lnTo>
                <a:lnTo>
                  <a:pt x="1932133" y="733014"/>
                </a:lnTo>
                <a:lnTo>
                  <a:pt x="101741" y="733014"/>
                </a:lnTo>
                <a:lnTo>
                  <a:pt x="101741" y="641438"/>
                </a:lnTo>
                <a:close/>
                <a:moveTo>
                  <a:pt x="101741" y="824590"/>
                </a:moveTo>
                <a:lnTo>
                  <a:pt x="147501" y="824590"/>
                </a:lnTo>
                <a:lnTo>
                  <a:pt x="147501" y="893043"/>
                </a:lnTo>
                <a:cubicBezTo>
                  <a:pt x="147144" y="918456"/>
                  <a:pt x="167341" y="939290"/>
                  <a:pt x="192614" y="939519"/>
                </a:cubicBezTo>
                <a:cubicBezTo>
                  <a:pt x="217887" y="939976"/>
                  <a:pt x="238663" y="919601"/>
                  <a:pt x="239020" y="894417"/>
                </a:cubicBezTo>
                <a:cubicBezTo>
                  <a:pt x="239027" y="893959"/>
                  <a:pt x="239027" y="893502"/>
                  <a:pt x="239020" y="893043"/>
                </a:cubicBezTo>
                <a:lnTo>
                  <a:pt x="239020" y="824590"/>
                </a:lnTo>
                <a:lnTo>
                  <a:pt x="353419" y="824590"/>
                </a:lnTo>
                <a:lnTo>
                  <a:pt x="353419" y="984620"/>
                </a:lnTo>
                <a:cubicBezTo>
                  <a:pt x="353062" y="1009803"/>
                  <a:pt x="373259" y="1030637"/>
                  <a:pt x="398532" y="1031095"/>
                </a:cubicBezTo>
                <a:cubicBezTo>
                  <a:pt x="423805" y="1031323"/>
                  <a:pt x="444581" y="1011178"/>
                  <a:pt x="444941" y="985993"/>
                </a:cubicBezTo>
                <a:cubicBezTo>
                  <a:pt x="444945" y="985535"/>
                  <a:pt x="444945" y="985078"/>
                  <a:pt x="444941" y="984620"/>
                </a:cubicBezTo>
                <a:lnTo>
                  <a:pt x="444941" y="824590"/>
                </a:lnTo>
                <a:lnTo>
                  <a:pt x="559340" y="824590"/>
                </a:lnTo>
                <a:lnTo>
                  <a:pt x="559340" y="893043"/>
                </a:lnTo>
                <a:cubicBezTo>
                  <a:pt x="558980" y="918456"/>
                  <a:pt x="579180" y="939290"/>
                  <a:pt x="604453" y="939519"/>
                </a:cubicBezTo>
                <a:cubicBezTo>
                  <a:pt x="629723" y="939976"/>
                  <a:pt x="650502" y="919601"/>
                  <a:pt x="650859" y="894417"/>
                </a:cubicBezTo>
                <a:cubicBezTo>
                  <a:pt x="650866" y="893959"/>
                  <a:pt x="650866" y="893502"/>
                  <a:pt x="650859" y="893043"/>
                </a:cubicBezTo>
                <a:lnTo>
                  <a:pt x="650859" y="824590"/>
                </a:lnTo>
                <a:lnTo>
                  <a:pt x="765258" y="824590"/>
                </a:lnTo>
                <a:lnTo>
                  <a:pt x="765258" y="984620"/>
                </a:lnTo>
                <a:cubicBezTo>
                  <a:pt x="764901" y="1009803"/>
                  <a:pt x="785098" y="1030637"/>
                  <a:pt x="810371" y="1031095"/>
                </a:cubicBezTo>
                <a:cubicBezTo>
                  <a:pt x="835644" y="1031323"/>
                  <a:pt x="856420" y="1011178"/>
                  <a:pt x="856777" y="985993"/>
                </a:cubicBezTo>
                <a:cubicBezTo>
                  <a:pt x="856784" y="985535"/>
                  <a:pt x="856784" y="985078"/>
                  <a:pt x="856777" y="984620"/>
                </a:cubicBezTo>
                <a:lnTo>
                  <a:pt x="856777" y="824590"/>
                </a:lnTo>
                <a:lnTo>
                  <a:pt x="971176" y="824590"/>
                </a:lnTo>
                <a:lnTo>
                  <a:pt x="971176" y="893043"/>
                </a:lnTo>
                <a:cubicBezTo>
                  <a:pt x="970822" y="918456"/>
                  <a:pt x="991019" y="939290"/>
                  <a:pt x="1016291" y="939519"/>
                </a:cubicBezTo>
                <a:cubicBezTo>
                  <a:pt x="1041564" y="939976"/>
                  <a:pt x="1062341" y="919601"/>
                  <a:pt x="1062698" y="894417"/>
                </a:cubicBezTo>
                <a:cubicBezTo>
                  <a:pt x="1062702" y="893959"/>
                  <a:pt x="1062702" y="893502"/>
                  <a:pt x="1062698" y="893043"/>
                </a:cubicBezTo>
                <a:lnTo>
                  <a:pt x="1062698" y="824590"/>
                </a:lnTo>
                <a:lnTo>
                  <a:pt x="1177097" y="824590"/>
                </a:lnTo>
                <a:lnTo>
                  <a:pt x="1177097" y="984620"/>
                </a:lnTo>
                <a:cubicBezTo>
                  <a:pt x="1176740" y="1009803"/>
                  <a:pt x="1196937" y="1030637"/>
                  <a:pt x="1222210" y="1031095"/>
                </a:cubicBezTo>
                <a:cubicBezTo>
                  <a:pt x="1247482" y="1031323"/>
                  <a:pt x="1268259" y="1011178"/>
                  <a:pt x="1268616" y="985993"/>
                </a:cubicBezTo>
                <a:cubicBezTo>
                  <a:pt x="1268623" y="985535"/>
                  <a:pt x="1268623" y="985078"/>
                  <a:pt x="1268616" y="984620"/>
                </a:cubicBezTo>
                <a:lnTo>
                  <a:pt x="1268616" y="824590"/>
                </a:lnTo>
                <a:lnTo>
                  <a:pt x="1383015" y="824590"/>
                </a:lnTo>
                <a:lnTo>
                  <a:pt x="1383015" y="893043"/>
                </a:lnTo>
                <a:cubicBezTo>
                  <a:pt x="1382658" y="918456"/>
                  <a:pt x="1402855" y="939290"/>
                  <a:pt x="1428128" y="939519"/>
                </a:cubicBezTo>
                <a:cubicBezTo>
                  <a:pt x="1453401" y="939976"/>
                  <a:pt x="1474179" y="919601"/>
                  <a:pt x="1474536" y="894417"/>
                </a:cubicBezTo>
                <a:cubicBezTo>
                  <a:pt x="1474541" y="893959"/>
                  <a:pt x="1474541" y="893502"/>
                  <a:pt x="1474536" y="893043"/>
                </a:cubicBezTo>
                <a:lnTo>
                  <a:pt x="1474536" y="824590"/>
                </a:lnTo>
                <a:lnTo>
                  <a:pt x="1588936" y="824590"/>
                </a:lnTo>
                <a:lnTo>
                  <a:pt x="1588936" y="984620"/>
                </a:lnTo>
                <a:cubicBezTo>
                  <a:pt x="1588579" y="1009803"/>
                  <a:pt x="1608776" y="1030637"/>
                  <a:pt x="1634048" y="1031095"/>
                </a:cubicBezTo>
                <a:cubicBezTo>
                  <a:pt x="1659321" y="1031323"/>
                  <a:pt x="1680098" y="1011178"/>
                  <a:pt x="1680455" y="985993"/>
                </a:cubicBezTo>
                <a:cubicBezTo>
                  <a:pt x="1680462" y="985535"/>
                  <a:pt x="1680462" y="985078"/>
                  <a:pt x="1680455" y="984620"/>
                </a:cubicBezTo>
                <a:lnTo>
                  <a:pt x="1680455" y="824590"/>
                </a:lnTo>
                <a:lnTo>
                  <a:pt x="1794854" y="824590"/>
                </a:lnTo>
                <a:lnTo>
                  <a:pt x="1794854" y="893043"/>
                </a:lnTo>
                <a:cubicBezTo>
                  <a:pt x="1794497" y="918456"/>
                  <a:pt x="1814694" y="939290"/>
                  <a:pt x="1839967" y="939519"/>
                </a:cubicBezTo>
                <a:cubicBezTo>
                  <a:pt x="1865239" y="939976"/>
                  <a:pt x="1886016" y="919601"/>
                  <a:pt x="1886373" y="894417"/>
                </a:cubicBezTo>
                <a:cubicBezTo>
                  <a:pt x="1886380" y="893959"/>
                  <a:pt x="1886380" y="893502"/>
                  <a:pt x="1886373" y="893043"/>
                </a:cubicBezTo>
                <a:lnTo>
                  <a:pt x="1886373" y="824590"/>
                </a:lnTo>
                <a:lnTo>
                  <a:pt x="1932133" y="824590"/>
                </a:lnTo>
                <a:lnTo>
                  <a:pt x="1932133" y="1144878"/>
                </a:lnTo>
                <a:lnTo>
                  <a:pt x="101741" y="1144878"/>
                </a:lnTo>
                <a:lnTo>
                  <a:pt x="101741" y="824590"/>
                </a:lnTo>
                <a:close/>
              </a:path>
            </a:pathLst>
          </a:custGeom>
          <a:solidFill>
            <a:srgbClr val="5B9BD5"/>
          </a:solidFill>
          <a:ln w="228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5DB09-0E74-4A3A-9956-2ED50CDE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BD490-299F-4901-BB34-AEF84AF70B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100 grams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F0CB7B-CFA8-428F-A608-6FBEA45B3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200 grams</a:t>
            </a: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EAFF68C0-3E9A-4CDC-AFCC-1BEDE96E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0404" y="1825625"/>
            <a:ext cx="3345192" cy="3345192"/>
          </a:xfrm>
          <a:prstGeom prst="rect">
            <a:avLst/>
          </a:prstGeom>
        </p:spPr>
      </p:pic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15DEFA46-AF5E-438F-8BFF-3F7C2C93D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4698" y="2942214"/>
            <a:ext cx="2228603" cy="22286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0DF692-0208-4E03-BCC0-1873DA878480}"/>
              </a:ext>
            </a:extLst>
          </p:cNvPr>
          <p:cNvSpPr/>
          <p:nvPr/>
        </p:nvSpPr>
        <p:spPr>
          <a:xfrm>
            <a:off x="5167745" y="3936070"/>
            <a:ext cx="8382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100g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30007-764C-4113-A7FA-3C1D63033EC3}"/>
              </a:ext>
            </a:extLst>
          </p:cNvPr>
          <p:cNvSpPr/>
          <p:nvPr/>
        </p:nvSpPr>
        <p:spPr>
          <a:xfrm>
            <a:off x="6316644" y="2107270"/>
            <a:ext cx="8382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200g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7C2496-8CEF-42A4-B070-01AC0984FC4F}"/>
              </a:ext>
            </a:extLst>
          </p:cNvPr>
          <p:cNvCxnSpPr>
            <a:cxnSpLocks/>
          </p:cNvCxnSpPr>
          <p:nvPr/>
        </p:nvCxnSpPr>
        <p:spPr>
          <a:xfrm>
            <a:off x="4724400" y="5764870"/>
            <a:ext cx="2895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2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5669-7F6A-4F6D-8946-5CEED4B9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9483-7483-46B8-BE1F-5A8B28E968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E076-0785-48F2-91B6-E705864F22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Nominal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F1673-F06A-4DE4-8F89-A5DAE224C5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Ordinal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D74748-226A-4597-B1CE-9478FF6FC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590800" y="5712817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Data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EE62F1-2430-4AD9-9E53-46F0A7D742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24600" y="5712817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Ratio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76F0F2-3BD8-487F-9AAA-6C5BFE95EEFC}"/>
              </a:ext>
            </a:extLst>
          </p:cNvPr>
          <p:cNvGrpSpPr/>
          <p:nvPr/>
        </p:nvGrpSpPr>
        <p:grpSpPr>
          <a:xfrm>
            <a:off x="5336008" y="1898044"/>
            <a:ext cx="1380914" cy="1339251"/>
            <a:chOff x="1979612" y="2017713"/>
            <a:chExt cx="3025076" cy="293381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58FC17-71E5-4DCF-B1A2-383755792833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5F97C7-3ADA-4B32-B310-40996B0F5EFA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3AF586-BDAF-4CDD-823D-16E0A048C605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CFB854-2647-4BF7-AD56-015014B03803}"/>
              </a:ext>
            </a:extLst>
          </p:cNvPr>
          <p:cNvGrpSpPr/>
          <p:nvPr/>
        </p:nvGrpSpPr>
        <p:grpSpPr>
          <a:xfrm>
            <a:off x="8987498" y="1895799"/>
            <a:ext cx="1554263" cy="1341496"/>
            <a:chOff x="2112467" y="2455228"/>
            <a:chExt cx="2892219" cy="24962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A7C6DC-D5DE-441F-BCD3-2D81E350B540}"/>
                </a:ext>
              </a:extLst>
            </p:cNvPr>
            <p:cNvSpPr/>
            <p:nvPr/>
          </p:nvSpPr>
          <p:spPr>
            <a:xfrm>
              <a:off x="3167710" y="2455228"/>
              <a:ext cx="648877" cy="64887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8DBF1-0313-4DA0-A41D-9BAEB60C7430}"/>
                </a:ext>
              </a:extLst>
            </p:cNvPr>
            <p:cNvSpPr/>
            <p:nvPr/>
          </p:nvSpPr>
          <p:spPr>
            <a:xfrm>
              <a:off x="2112467" y="3797494"/>
              <a:ext cx="1012657" cy="101265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C70A0B-1494-4CB1-8DF9-47ED7F89B8F4}"/>
                </a:ext>
              </a:extLst>
            </p:cNvPr>
            <p:cNvSpPr/>
            <p:nvPr/>
          </p:nvSpPr>
          <p:spPr>
            <a:xfrm>
              <a:off x="3709284" y="3656122"/>
              <a:ext cx="1295402" cy="129540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Content Placeholder 15">
            <a:extLst>
              <a:ext uri="{FF2B5EF4-FFF2-40B4-BE49-F238E27FC236}">
                <a16:creationId xmlns:a16="http://schemas.microsoft.com/office/drawing/2014/main" id="{F86D5EFC-DCCC-44F6-86BE-1845FFE1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9195" y="3856050"/>
            <a:ext cx="1946429" cy="1946429"/>
          </a:xfrm>
          <a:prstGeom prst="rect">
            <a:avLst/>
          </a:prstGeom>
        </p:spPr>
      </p:pic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A2244335-866C-46CE-86BA-0ADCDF72EF54}"/>
              </a:ext>
            </a:extLst>
          </p:cNvPr>
          <p:cNvSpPr/>
          <p:nvPr/>
        </p:nvSpPr>
        <p:spPr>
          <a:xfrm>
            <a:off x="7140488" y="4495800"/>
            <a:ext cx="1721024" cy="965183"/>
          </a:xfrm>
          <a:custGeom>
            <a:avLst/>
            <a:gdLst>
              <a:gd name="connsiteX0" fmla="*/ 320231 w 2014676"/>
              <a:gd name="connsiteY0" fmla="*/ 244 h 1213384"/>
              <a:gd name="connsiteX1" fmla="*/ 295205 w 2014676"/>
              <a:gd name="connsiteY1" fmla="*/ 8097 h 1213384"/>
              <a:gd name="connsiteX2" fmla="*/ 20647 w 2014676"/>
              <a:gd name="connsiteY2" fmla="*/ 191112 h 1213384"/>
              <a:gd name="connsiteX3" fmla="*/ 7517 w 2014676"/>
              <a:gd name="connsiteY3" fmla="*/ 254483 h 1213384"/>
              <a:gd name="connsiteX4" fmla="*/ 20647 w 2014676"/>
              <a:gd name="connsiteY4" fmla="*/ 267602 h 1213384"/>
              <a:gd name="connsiteX5" fmla="*/ 295205 w 2014676"/>
              <a:gd name="connsiteY5" fmla="*/ 450616 h 1213384"/>
              <a:gd name="connsiteX6" fmla="*/ 359190 w 2014676"/>
              <a:gd name="connsiteY6" fmla="*/ 438070 h 1213384"/>
              <a:gd name="connsiteX7" fmla="*/ 346685 w 2014676"/>
              <a:gd name="connsiteY7" fmla="*/ 374127 h 1213384"/>
              <a:gd name="connsiteX8" fmla="*/ 197967 w 2014676"/>
              <a:gd name="connsiteY8" fmla="*/ 275477 h 1213384"/>
              <a:gd name="connsiteX9" fmla="*/ 1816721 w 2014676"/>
              <a:gd name="connsiteY9" fmla="*/ 275477 h 1213384"/>
              <a:gd name="connsiteX10" fmla="*/ 1668001 w 2014676"/>
              <a:gd name="connsiteY10" fmla="*/ 374127 h 1213384"/>
              <a:gd name="connsiteX11" fmla="*/ 1655535 w 2014676"/>
              <a:gd name="connsiteY11" fmla="*/ 438116 h 1213384"/>
              <a:gd name="connsiteX12" fmla="*/ 1719481 w 2014676"/>
              <a:gd name="connsiteY12" fmla="*/ 450616 h 1213384"/>
              <a:gd name="connsiteX13" fmla="*/ 1994040 w 2014676"/>
              <a:gd name="connsiteY13" fmla="*/ 267602 h 1213384"/>
              <a:gd name="connsiteX14" fmla="*/ 2007170 w 2014676"/>
              <a:gd name="connsiteY14" fmla="*/ 204253 h 1213384"/>
              <a:gd name="connsiteX15" fmla="*/ 1994040 w 2014676"/>
              <a:gd name="connsiteY15" fmla="*/ 191112 h 1213384"/>
              <a:gd name="connsiteX16" fmla="*/ 1719481 w 2014676"/>
              <a:gd name="connsiteY16" fmla="*/ 8097 h 1213384"/>
              <a:gd name="connsiteX17" fmla="*/ 1688736 w 2014676"/>
              <a:gd name="connsiteY17" fmla="*/ 244 h 1213384"/>
              <a:gd name="connsiteX18" fmla="*/ 1646730 w 2014676"/>
              <a:gd name="connsiteY18" fmla="*/ 49467 h 1213384"/>
              <a:gd name="connsiteX19" fmla="*/ 1668001 w 2014676"/>
              <a:gd name="connsiteY19" fmla="*/ 84608 h 1213384"/>
              <a:gd name="connsiteX20" fmla="*/ 1816721 w 2014676"/>
              <a:gd name="connsiteY20" fmla="*/ 183969 h 1213384"/>
              <a:gd name="connsiteX21" fmla="*/ 197967 w 2014676"/>
              <a:gd name="connsiteY21" fmla="*/ 183969 h 1213384"/>
              <a:gd name="connsiteX22" fmla="*/ 346685 w 2014676"/>
              <a:gd name="connsiteY22" fmla="*/ 84608 h 1213384"/>
              <a:gd name="connsiteX23" fmla="*/ 360822 w 2014676"/>
              <a:gd name="connsiteY23" fmla="*/ 21444 h 1213384"/>
              <a:gd name="connsiteX24" fmla="*/ 320231 w 2014676"/>
              <a:gd name="connsiteY24" fmla="*/ 244 h 1213384"/>
              <a:gd name="connsiteX25" fmla="*/ 42097 w 2014676"/>
              <a:gd name="connsiteY25" fmla="*/ 549976 h 1213384"/>
              <a:gd name="connsiteX26" fmla="*/ 627 w 2014676"/>
              <a:gd name="connsiteY26" fmla="*/ 595650 h 1213384"/>
              <a:gd name="connsiteX27" fmla="*/ 627 w 2014676"/>
              <a:gd name="connsiteY27" fmla="*/ 1190437 h 1213384"/>
              <a:gd name="connsiteX28" fmla="*/ 46387 w 2014676"/>
              <a:gd name="connsiteY28" fmla="*/ 1236225 h 1213384"/>
              <a:gd name="connsiteX29" fmla="*/ 1968300 w 2014676"/>
              <a:gd name="connsiteY29" fmla="*/ 1236225 h 1213384"/>
              <a:gd name="connsiteX30" fmla="*/ 2014059 w 2014676"/>
              <a:gd name="connsiteY30" fmla="*/ 1190437 h 1213384"/>
              <a:gd name="connsiteX31" fmla="*/ 2014059 w 2014676"/>
              <a:gd name="connsiteY31" fmla="*/ 595650 h 1213384"/>
              <a:gd name="connsiteX32" fmla="*/ 1968300 w 2014676"/>
              <a:gd name="connsiteY32" fmla="*/ 549976 h 1213384"/>
              <a:gd name="connsiteX33" fmla="*/ 46387 w 2014676"/>
              <a:gd name="connsiteY33" fmla="*/ 549976 h 1213384"/>
              <a:gd name="connsiteX34" fmla="*/ 42097 w 2014676"/>
              <a:gd name="connsiteY34" fmla="*/ 549976 h 1213384"/>
              <a:gd name="connsiteX35" fmla="*/ 92147 w 2014676"/>
              <a:gd name="connsiteY35" fmla="*/ 641438 h 1213384"/>
              <a:gd name="connsiteX36" fmla="*/ 1922539 w 2014676"/>
              <a:gd name="connsiteY36" fmla="*/ 641438 h 1213384"/>
              <a:gd name="connsiteX37" fmla="*/ 1922539 w 2014676"/>
              <a:gd name="connsiteY37" fmla="*/ 733014 h 1213384"/>
              <a:gd name="connsiteX38" fmla="*/ 92147 w 2014676"/>
              <a:gd name="connsiteY38" fmla="*/ 733014 h 1213384"/>
              <a:gd name="connsiteX39" fmla="*/ 92147 w 2014676"/>
              <a:gd name="connsiteY39" fmla="*/ 641438 h 1213384"/>
              <a:gd name="connsiteX40" fmla="*/ 92147 w 2014676"/>
              <a:gd name="connsiteY40" fmla="*/ 824590 h 1213384"/>
              <a:gd name="connsiteX41" fmla="*/ 137907 w 2014676"/>
              <a:gd name="connsiteY41" fmla="*/ 824590 h 1213384"/>
              <a:gd name="connsiteX42" fmla="*/ 137907 w 2014676"/>
              <a:gd name="connsiteY42" fmla="*/ 893043 h 1213384"/>
              <a:gd name="connsiteX43" fmla="*/ 183020 w 2014676"/>
              <a:gd name="connsiteY43" fmla="*/ 939519 h 1213384"/>
              <a:gd name="connsiteX44" fmla="*/ 229426 w 2014676"/>
              <a:gd name="connsiteY44" fmla="*/ 894417 h 1213384"/>
              <a:gd name="connsiteX45" fmla="*/ 229426 w 2014676"/>
              <a:gd name="connsiteY45" fmla="*/ 893043 h 1213384"/>
              <a:gd name="connsiteX46" fmla="*/ 229426 w 2014676"/>
              <a:gd name="connsiteY46" fmla="*/ 824590 h 1213384"/>
              <a:gd name="connsiteX47" fmla="*/ 343825 w 2014676"/>
              <a:gd name="connsiteY47" fmla="*/ 824590 h 1213384"/>
              <a:gd name="connsiteX48" fmla="*/ 343825 w 2014676"/>
              <a:gd name="connsiteY48" fmla="*/ 984620 h 1213384"/>
              <a:gd name="connsiteX49" fmla="*/ 388938 w 2014676"/>
              <a:gd name="connsiteY49" fmla="*/ 1031095 h 1213384"/>
              <a:gd name="connsiteX50" fmla="*/ 435347 w 2014676"/>
              <a:gd name="connsiteY50" fmla="*/ 985993 h 1213384"/>
              <a:gd name="connsiteX51" fmla="*/ 435347 w 2014676"/>
              <a:gd name="connsiteY51" fmla="*/ 984620 h 1213384"/>
              <a:gd name="connsiteX52" fmla="*/ 435347 w 2014676"/>
              <a:gd name="connsiteY52" fmla="*/ 824590 h 1213384"/>
              <a:gd name="connsiteX53" fmla="*/ 549746 w 2014676"/>
              <a:gd name="connsiteY53" fmla="*/ 824590 h 1213384"/>
              <a:gd name="connsiteX54" fmla="*/ 549746 w 2014676"/>
              <a:gd name="connsiteY54" fmla="*/ 893043 h 1213384"/>
              <a:gd name="connsiteX55" fmla="*/ 594859 w 2014676"/>
              <a:gd name="connsiteY55" fmla="*/ 939519 h 1213384"/>
              <a:gd name="connsiteX56" fmla="*/ 641265 w 2014676"/>
              <a:gd name="connsiteY56" fmla="*/ 894417 h 1213384"/>
              <a:gd name="connsiteX57" fmla="*/ 641265 w 2014676"/>
              <a:gd name="connsiteY57" fmla="*/ 893043 h 1213384"/>
              <a:gd name="connsiteX58" fmla="*/ 641265 w 2014676"/>
              <a:gd name="connsiteY58" fmla="*/ 824590 h 1213384"/>
              <a:gd name="connsiteX59" fmla="*/ 755664 w 2014676"/>
              <a:gd name="connsiteY59" fmla="*/ 824590 h 1213384"/>
              <a:gd name="connsiteX60" fmla="*/ 755664 w 2014676"/>
              <a:gd name="connsiteY60" fmla="*/ 984620 h 1213384"/>
              <a:gd name="connsiteX61" fmla="*/ 800777 w 2014676"/>
              <a:gd name="connsiteY61" fmla="*/ 1031095 h 1213384"/>
              <a:gd name="connsiteX62" fmla="*/ 847183 w 2014676"/>
              <a:gd name="connsiteY62" fmla="*/ 985993 h 1213384"/>
              <a:gd name="connsiteX63" fmla="*/ 847183 w 2014676"/>
              <a:gd name="connsiteY63" fmla="*/ 984620 h 1213384"/>
              <a:gd name="connsiteX64" fmla="*/ 847183 w 2014676"/>
              <a:gd name="connsiteY64" fmla="*/ 824590 h 1213384"/>
              <a:gd name="connsiteX65" fmla="*/ 961582 w 2014676"/>
              <a:gd name="connsiteY65" fmla="*/ 824590 h 1213384"/>
              <a:gd name="connsiteX66" fmla="*/ 961582 w 2014676"/>
              <a:gd name="connsiteY66" fmla="*/ 893043 h 1213384"/>
              <a:gd name="connsiteX67" fmla="*/ 1006697 w 2014676"/>
              <a:gd name="connsiteY67" fmla="*/ 939519 h 1213384"/>
              <a:gd name="connsiteX68" fmla="*/ 1053104 w 2014676"/>
              <a:gd name="connsiteY68" fmla="*/ 894417 h 1213384"/>
              <a:gd name="connsiteX69" fmla="*/ 1053104 w 2014676"/>
              <a:gd name="connsiteY69" fmla="*/ 893043 h 1213384"/>
              <a:gd name="connsiteX70" fmla="*/ 1053104 w 2014676"/>
              <a:gd name="connsiteY70" fmla="*/ 824590 h 1213384"/>
              <a:gd name="connsiteX71" fmla="*/ 1167503 w 2014676"/>
              <a:gd name="connsiteY71" fmla="*/ 824590 h 1213384"/>
              <a:gd name="connsiteX72" fmla="*/ 1167503 w 2014676"/>
              <a:gd name="connsiteY72" fmla="*/ 984620 h 1213384"/>
              <a:gd name="connsiteX73" fmla="*/ 1212616 w 2014676"/>
              <a:gd name="connsiteY73" fmla="*/ 1031095 h 1213384"/>
              <a:gd name="connsiteX74" fmla="*/ 1259022 w 2014676"/>
              <a:gd name="connsiteY74" fmla="*/ 985993 h 1213384"/>
              <a:gd name="connsiteX75" fmla="*/ 1259022 w 2014676"/>
              <a:gd name="connsiteY75" fmla="*/ 984620 h 1213384"/>
              <a:gd name="connsiteX76" fmla="*/ 1259022 w 2014676"/>
              <a:gd name="connsiteY76" fmla="*/ 824590 h 1213384"/>
              <a:gd name="connsiteX77" fmla="*/ 1373421 w 2014676"/>
              <a:gd name="connsiteY77" fmla="*/ 824590 h 1213384"/>
              <a:gd name="connsiteX78" fmla="*/ 1373421 w 2014676"/>
              <a:gd name="connsiteY78" fmla="*/ 893043 h 1213384"/>
              <a:gd name="connsiteX79" fmla="*/ 1418534 w 2014676"/>
              <a:gd name="connsiteY79" fmla="*/ 939519 h 1213384"/>
              <a:gd name="connsiteX80" fmla="*/ 1464942 w 2014676"/>
              <a:gd name="connsiteY80" fmla="*/ 894417 h 1213384"/>
              <a:gd name="connsiteX81" fmla="*/ 1464942 w 2014676"/>
              <a:gd name="connsiteY81" fmla="*/ 893043 h 1213384"/>
              <a:gd name="connsiteX82" fmla="*/ 1464942 w 2014676"/>
              <a:gd name="connsiteY82" fmla="*/ 824590 h 1213384"/>
              <a:gd name="connsiteX83" fmla="*/ 1579342 w 2014676"/>
              <a:gd name="connsiteY83" fmla="*/ 824590 h 1213384"/>
              <a:gd name="connsiteX84" fmla="*/ 1579342 w 2014676"/>
              <a:gd name="connsiteY84" fmla="*/ 984620 h 1213384"/>
              <a:gd name="connsiteX85" fmla="*/ 1624454 w 2014676"/>
              <a:gd name="connsiteY85" fmla="*/ 1031095 h 1213384"/>
              <a:gd name="connsiteX86" fmla="*/ 1670861 w 2014676"/>
              <a:gd name="connsiteY86" fmla="*/ 985993 h 1213384"/>
              <a:gd name="connsiteX87" fmla="*/ 1670861 w 2014676"/>
              <a:gd name="connsiteY87" fmla="*/ 984620 h 1213384"/>
              <a:gd name="connsiteX88" fmla="*/ 1670861 w 2014676"/>
              <a:gd name="connsiteY88" fmla="*/ 824590 h 1213384"/>
              <a:gd name="connsiteX89" fmla="*/ 1785260 w 2014676"/>
              <a:gd name="connsiteY89" fmla="*/ 824590 h 1213384"/>
              <a:gd name="connsiteX90" fmla="*/ 1785260 w 2014676"/>
              <a:gd name="connsiteY90" fmla="*/ 893043 h 1213384"/>
              <a:gd name="connsiteX91" fmla="*/ 1830373 w 2014676"/>
              <a:gd name="connsiteY91" fmla="*/ 939519 h 1213384"/>
              <a:gd name="connsiteX92" fmla="*/ 1876779 w 2014676"/>
              <a:gd name="connsiteY92" fmla="*/ 894417 h 1213384"/>
              <a:gd name="connsiteX93" fmla="*/ 1876779 w 2014676"/>
              <a:gd name="connsiteY93" fmla="*/ 893043 h 1213384"/>
              <a:gd name="connsiteX94" fmla="*/ 1876779 w 2014676"/>
              <a:gd name="connsiteY94" fmla="*/ 824590 h 1213384"/>
              <a:gd name="connsiteX95" fmla="*/ 1922539 w 2014676"/>
              <a:gd name="connsiteY95" fmla="*/ 824590 h 1213384"/>
              <a:gd name="connsiteX96" fmla="*/ 1922539 w 2014676"/>
              <a:gd name="connsiteY96" fmla="*/ 1144878 h 1213384"/>
              <a:gd name="connsiteX97" fmla="*/ 92147 w 2014676"/>
              <a:gd name="connsiteY97" fmla="*/ 1144878 h 1213384"/>
              <a:gd name="connsiteX98" fmla="*/ 92147 w 2014676"/>
              <a:gd name="connsiteY98" fmla="*/ 824590 h 1213384"/>
              <a:gd name="connsiteX0" fmla="*/ 357529 w 2051985"/>
              <a:gd name="connsiteY0" fmla="*/ 244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357529 w 2051985"/>
              <a:gd name="connsiteY24" fmla="*/ 244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112520 w 2051985"/>
              <a:gd name="connsiteY22" fmla="*/ 82226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82483 w 2055545"/>
              <a:gd name="connsiteY0" fmla="*/ 2626 h 1236225"/>
              <a:gd name="connsiteX1" fmla="*/ 26501 w 2055545"/>
              <a:gd name="connsiteY1" fmla="*/ 3334 h 1236225"/>
              <a:gd name="connsiteX2" fmla="*/ 25787 w 2055545"/>
              <a:gd name="connsiteY2" fmla="*/ 186349 h 1236225"/>
              <a:gd name="connsiteX3" fmla="*/ 48375 w 2055545"/>
              <a:gd name="connsiteY3" fmla="*/ 254483 h 1236225"/>
              <a:gd name="connsiteX4" fmla="*/ 61505 w 2055545"/>
              <a:gd name="connsiteY4" fmla="*/ 267602 h 1236225"/>
              <a:gd name="connsiteX5" fmla="*/ 336063 w 2055545"/>
              <a:gd name="connsiteY5" fmla="*/ 450616 h 1236225"/>
              <a:gd name="connsiteX6" fmla="*/ 400048 w 2055545"/>
              <a:gd name="connsiteY6" fmla="*/ 438070 h 1236225"/>
              <a:gd name="connsiteX7" fmla="*/ 387543 w 2055545"/>
              <a:gd name="connsiteY7" fmla="*/ 374127 h 1236225"/>
              <a:gd name="connsiteX8" fmla="*/ 238825 w 2055545"/>
              <a:gd name="connsiteY8" fmla="*/ 275477 h 1236225"/>
              <a:gd name="connsiteX9" fmla="*/ 1857579 w 2055545"/>
              <a:gd name="connsiteY9" fmla="*/ 275477 h 1236225"/>
              <a:gd name="connsiteX10" fmla="*/ 1708859 w 2055545"/>
              <a:gd name="connsiteY10" fmla="*/ 374127 h 1236225"/>
              <a:gd name="connsiteX11" fmla="*/ 1696393 w 2055545"/>
              <a:gd name="connsiteY11" fmla="*/ 438116 h 1236225"/>
              <a:gd name="connsiteX12" fmla="*/ 1760339 w 2055545"/>
              <a:gd name="connsiteY12" fmla="*/ 450616 h 1236225"/>
              <a:gd name="connsiteX13" fmla="*/ 2034898 w 2055545"/>
              <a:gd name="connsiteY13" fmla="*/ 267602 h 1236225"/>
              <a:gd name="connsiteX14" fmla="*/ 2048028 w 2055545"/>
              <a:gd name="connsiteY14" fmla="*/ 204253 h 1236225"/>
              <a:gd name="connsiteX15" fmla="*/ 2034898 w 2055545"/>
              <a:gd name="connsiteY15" fmla="*/ 191112 h 1236225"/>
              <a:gd name="connsiteX16" fmla="*/ 1760339 w 2055545"/>
              <a:gd name="connsiteY16" fmla="*/ 8097 h 1236225"/>
              <a:gd name="connsiteX17" fmla="*/ 1729594 w 2055545"/>
              <a:gd name="connsiteY17" fmla="*/ 244 h 1236225"/>
              <a:gd name="connsiteX18" fmla="*/ 1687588 w 2055545"/>
              <a:gd name="connsiteY18" fmla="*/ 49467 h 1236225"/>
              <a:gd name="connsiteX19" fmla="*/ 1708859 w 2055545"/>
              <a:gd name="connsiteY19" fmla="*/ 84608 h 1236225"/>
              <a:gd name="connsiteX20" fmla="*/ 1857579 w 2055545"/>
              <a:gd name="connsiteY20" fmla="*/ 183969 h 1236225"/>
              <a:gd name="connsiteX21" fmla="*/ 238825 w 2055545"/>
              <a:gd name="connsiteY21" fmla="*/ 183969 h 1236225"/>
              <a:gd name="connsiteX22" fmla="*/ 116080 w 2055545"/>
              <a:gd name="connsiteY22" fmla="*/ 82226 h 1236225"/>
              <a:gd name="connsiteX23" fmla="*/ 137361 w 2055545"/>
              <a:gd name="connsiteY23" fmla="*/ 28588 h 1236225"/>
              <a:gd name="connsiteX24" fmla="*/ 82483 w 2055545"/>
              <a:gd name="connsiteY24" fmla="*/ 2626 h 1236225"/>
              <a:gd name="connsiteX25" fmla="*/ 82955 w 2055545"/>
              <a:gd name="connsiteY25" fmla="*/ 549976 h 1236225"/>
              <a:gd name="connsiteX26" fmla="*/ 41485 w 2055545"/>
              <a:gd name="connsiteY26" fmla="*/ 595650 h 1236225"/>
              <a:gd name="connsiteX27" fmla="*/ 41485 w 2055545"/>
              <a:gd name="connsiteY27" fmla="*/ 1190437 h 1236225"/>
              <a:gd name="connsiteX28" fmla="*/ 87245 w 2055545"/>
              <a:gd name="connsiteY28" fmla="*/ 1236225 h 1236225"/>
              <a:gd name="connsiteX29" fmla="*/ 2009158 w 2055545"/>
              <a:gd name="connsiteY29" fmla="*/ 1236225 h 1236225"/>
              <a:gd name="connsiteX30" fmla="*/ 2054917 w 2055545"/>
              <a:gd name="connsiteY30" fmla="*/ 1190437 h 1236225"/>
              <a:gd name="connsiteX31" fmla="*/ 2054917 w 2055545"/>
              <a:gd name="connsiteY31" fmla="*/ 595650 h 1236225"/>
              <a:gd name="connsiteX32" fmla="*/ 2009158 w 2055545"/>
              <a:gd name="connsiteY32" fmla="*/ 549976 h 1236225"/>
              <a:gd name="connsiteX33" fmla="*/ 87245 w 2055545"/>
              <a:gd name="connsiteY33" fmla="*/ 549976 h 1236225"/>
              <a:gd name="connsiteX34" fmla="*/ 82955 w 2055545"/>
              <a:gd name="connsiteY34" fmla="*/ 549976 h 1236225"/>
              <a:gd name="connsiteX35" fmla="*/ 133005 w 2055545"/>
              <a:gd name="connsiteY35" fmla="*/ 641438 h 1236225"/>
              <a:gd name="connsiteX36" fmla="*/ 1963397 w 2055545"/>
              <a:gd name="connsiteY36" fmla="*/ 641438 h 1236225"/>
              <a:gd name="connsiteX37" fmla="*/ 1963397 w 2055545"/>
              <a:gd name="connsiteY37" fmla="*/ 733014 h 1236225"/>
              <a:gd name="connsiteX38" fmla="*/ 133005 w 2055545"/>
              <a:gd name="connsiteY38" fmla="*/ 733014 h 1236225"/>
              <a:gd name="connsiteX39" fmla="*/ 133005 w 2055545"/>
              <a:gd name="connsiteY39" fmla="*/ 641438 h 1236225"/>
              <a:gd name="connsiteX40" fmla="*/ 133005 w 2055545"/>
              <a:gd name="connsiteY40" fmla="*/ 824590 h 1236225"/>
              <a:gd name="connsiteX41" fmla="*/ 178765 w 2055545"/>
              <a:gd name="connsiteY41" fmla="*/ 824590 h 1236225"/>
              <a:gd name="connsiteX42" fmla="*/ 178765 w 2055545"/>
              <a:gd name="connsiteY42" fmla="*/ 893043 h 1236225"/>
              <a:gd name="connsiteX43" fmla="*/ 223878 w 2055545"/>
              <a:gd name="connsiteY43" fmla="*/ 939519 h 1236225"/>
              <a:gd name="connsiteX44" fmla="*/ 270284 w 2055545"/>
              <a:gd name="connsiteY44" fmla="*/ 894417 h 1236225"/>
              <a:gd name="connsiteX45" fmla="*/ 270284 w 2055545"/>
              <a:gd name="connsiteY45" fmla="*/ 893043 h 1236225"/>
              <a:gd name="connsiteX46" fmla="*/ 270284 w 2055545"/>
              <a:gd name="connsiteY46" fmla="*/ 824590 h 1236225"/>
              <a:gd name="connsiteX47" fmla="*/ 384683 w 2055545"/>
              <a:gd name="connsiteY47" fmla="*/ 824590 h 1236225"/>
              <a:gd name="connsiteX48" fmla="*/ 384683 w 2055545"/>
              <a:gd name="connsiteY48" fmla="*/ 984620 h 1236225"/>
              <a:gd name="connsiteX49" fmla="*/ 429796 w 2055545"/>
              <a:gd name="connsiteY49" fmla="*/ 1031095 h 1236225"/>
              <a:gd name="connsiteX50" fmla="*/ 476205 w 2055545"/>
              <a:gd name="connsiteY50" fmla="*/ 985993 h 1236225"/>
              <a:gd name="connsiteX51" fmla="*/ 476205 w 2055545"/>
              <a:gd name="connsiteY51" fmla="*/ 984620 h 1236225"/>
              <a:gd name="connsiteX52" fmla="*/ 476205 w 2055545"/>
              <a:gd name="connsiteY52" fmla="*/ 824590 h 1236225"/>
              <a:gd name="connsiteX53" fmla="*/ 590604 w 2055545"/>
              <a:gd name="connsiteY53" fmla="*/ 824590 h 1236225"/>
              <a:gd name="connsiteX54" fmla="*/ 590604 w 2055545"/>
              <a:gd name="connsiteY54" fmla="*/ 893043 h 1236225"/>
              <a:gd name="connsiteX55" fmla="*/ 635717 w 2055545"/>
              <a:gd name="connsiteY55" fmla="*/ 939519 h 1236225"/>
              <a:gd name="connsiteX56" fmla="*/ 682123 w 2055545"/>
              <a:gd name="connsiteY56" fmla="*/ 894417 h 1236225"/>
              <a:gd name="connsiteX57" fmla="*/ 682123 w 2055545"/>
              <a:gd name="connsiteY57" fmla="*/ 893043 h 1236225"/>
              <a:gd name="connsiteX58" fmla="*/ 682123 w 2055545"/>
              <a:gd name="connsiteY58" fmla="*/ 824590 h 1236225"/>
              <a:gd name="connsiteX59" fmla="*/ 796522 w 2055545"/>
              <a:gd name="connsiteY59" fmla="*/ 824590 h 1236225"/>
              <a:gd name="connsiteX60" fmla="*/ 796522 w 2055545"/>
              <a:gd name="connsiteY60" fmla="*/ 984620 h 1236225"/>
              <a:gd name="connsiteX61" fmla="*/ 841635 w 2055545"/>
              <a:gd name="connsiteY61" fmla="*/ 1031095 h 1236225"/>
              <a:gd name="connsiteX62" fmla="*/ 888041 w 2055545"/>
              <a:gd name="connsiteY62" fmla="*/ 985993 h 1236225"/>
              <a:gd name="connsiteX63" fmla="*/ 888041 w 2055545"/>
              <a:gd name="connsiteY63" fmla="*/ 984620 h 1236225"/>
              <a:gd name="connsiteX64" fmla="*/ 888041 w 2055545"/>
              <a:gd name="connsiteY64" fmla="*/ 824590 h 1236225"/>
              <a:gd name="connsiteX65" fmla="*/ 1002440 w 2055545"/>
              <a:gd name="connsiteY65" fmla="*/ 824590 h 1236225"/>
              <a:gd name="connsiteX66" fmla="*/ 1002440 w 2055545"/>
              <a:gd name="connsiteY66" fmla="*/ 893043 h 1236225"/>
              <a:gd name="connsiteX67" fmla="*/ 1047555 w 2055545"/>
              <a:gd name="connsiteY67" fmla="*/ 939519 h 1236225"/>
              <a:gd name="connsiteX68" fmla="*/ 1093962 w 2055545"/>
              <a:gd name="connsiteY68" fmla="*/ 894417 h 1236225"/>
              <a:gd name="connsiteX69" fmla="*/ 1093962 w 2055545"/>
              <a:gd name="connsiteY69" fmla="*/ 893043 h 1236225"/>
              <a:gd name="connsiteX70" fmla="*/ 1093962 w 2055545"/>
              <a:gd name="connsiteY70" fmla="*/ 824590 h 1236225"/>
              <a:gd name="connsiteX71" fmla="*/ 1208361 w 2055545"/>
              <a:gd name="connsiteY71" fmla="*/ 824590 h 1236225"/>
              <a:gd name="connsiteX72" fmla="*/ 1208361 w 2055545"/>
              <a:gd name="connsiteY72" fmla="*/ 984620 h 1236225"/>
              <a:gd name="connsiteX73" fmla="*/ 1253474 w 2055545"/>
              <a:gd name="connsiteY73" fmla="*/ 1031095 h 1236225"/>
              <a:gd name="connsiteX74" fmla="*/ 1299880 w 2055545"/>
              <a:gd name="connsiteY74" fmla="*/ 985993 h 1236225"/>
              <a:gd name="connsiteX75" fmla="*/ 1299880 w 2055545"/>
              <a:gd name="connsiteY75" fmla="*/ 984620 h 1236225"/>
              <a:gd name="connsiteX76" fmla="*/ 1299880 w 2055545"/>
              <a:gd name="connsiteY76" fmla="*/ 824590 h 1236225"/>
              <a:gd name="connsiteX77" fmla="*/ 1414279 w 2055545"/>
              <a:gd name="connsiteY77" fmla="*/ 824590 h 1236225"/>
              <a:gd name="connsiteX78" fmla="*/ 1414279 w 2055545"/>
              <a:gd name="connsiteY78" fmla="*/ 893043 h 1236225"/>
              <a:gd name="connsiteX79" fmla="*/ 1459392 w 2055545"/>
              <a:gd name="connsiteY79" fmla="*/ 939519 h 1236225"/>
              <a:gd name="connsiteX80" fmla="*/ 1505800 w 2055545"/>
              <a:gd name="connsiteY80" fmla="*/ 894417 h 1236225"/>
              <a:gd name="connsiteX81" fmla="*/ 1505800 w 2055545"/>
              <a:gd name="connsiteY81" fmla="*/ 893043 h 1236225"/>
              <a:gd name="connsiteX82" fmla="*/ 1505800 w 2055545"/>
              <a:gd name="connsiteY82" fmla="*/ 824590 h 1236225"/>
              <a:gd name="connsiteX83" fmla="*/ 1620200 w 2055545"/>
              <a:gd name="connsiteY83" fmla="*/ 824590 h 1236225"/>
              <a:gd name="connsiteX84" fmla="*/ 1620200 w 2055545"/>
              <a:gd name="connsiteY84" fmla="*/ 984620 h 1236225"/>
              <a:gd name="connsiteX85" fmla="*/ 1665312 w 2055545"/>
              <a:gd name="connsiteY85" fmla="*/ 1031095 h 1236225"/>
              <a:gd name="connsiteX86" fmla="*/ 1711719 w 2055545"/>
              <a:gd name="connsiteY86" fmla="*/ 985993 h 1236225"/>
              <a:gd name="connsiteX87" fmla="*/ 1711719 w 2055545"/>
              <a:gd name="connsiteY87" fmla="*/ 984620 h 1236225"/>
              <a:gd name="connsiteX88" fmla="*/ 1711719 w 2055545"/>
              <a:gd name="connsiteY88" fmla="*/ 824590 h 1236225"/>
              <a:gd name="connsiteX89" fmla="*/ 1826118 w 2055545"/>
              <a:gd name="connsiteY89" fmla="*/ 824590 h 1236225"/>
              <a:gd name="connsiteX90" fmla="*/ 1826118 w 2055545"/>
              <a:gd name="connsiteY90" fmla="*/ 893043 h 1236225"/>
              <a:gd name="connsiteX91" fmla="*/ 1871231 w 2055545"/>
              <a:gd name="connsiteY91" fmla="*/ 939519 h 1236225"/>
              <a:gd name="connsiteX92" fmla="*/ 1917637 w 2055545"/>
              <a:gd name="connsiteY92" fmla="*/ 894417 h 1236225"/>
              <a:gd name="connsiteX93" fmla="*/ 1917637 w 2055545"/>
              <a:gd name="connsiteY93" fmla="*/ 893043 h 1236225"/>
              <a:gd name="connsiteX94" fmla="*/ 1917637 w 2055545"/>
              <a:gd name="connsiteY94" fmla="*/ 824590 h 1236225"/>
              <a:gd name="connsiteX95" fmla="*/ 1963397 w 2055545"/>
              <a:gd name="connsiteY95" fmla="*/ 824590 h 1236225"/>
              <a:gd name="connsiteX96" fmla="*/ 1963397 w 2055545"/>
              <a:gd name="connsiteY96" fmla="*/ 1144878 h 1236225"/>
              <a:gd name="connsiteX97" fmla="*/ 133005 w 2055545"/>
              <a:gd name="connsiteY97" fmla="*/ 1144878 h 1236225"/>
              <a:gd name="connsiteX98" fmla="*/ 133005 w 2055545"/>
              <a:gd name="connsiteY98" fmla="*/ 824590 h 1236225"/>
              <a:gd name="connsiteX0" fmla="*/ 99389 w 2072451"/>
              <a:gd name="connsiteY0" fmla="*/ 2626 h 1236225"/>
              <a:gd name="connsiteX1" fmla="*/ 43407 w 2072451"/>
              <a:gd name="connsiteY1" fmla="*/ 3334 h 1236225"/>
              <a:gd name="connsiteX2" fmla="*/ 42693 w 2072451"/>
              <a:gd name="connsiteY2" fmla="*/ 186349 h 1236225"/>
              <a:gd name="connsiteX3" fmla="*/ 65281 w 2072451"/>
              <a:gd name="connsiteY3" fmla="*/ 254483 h 1236225"/>
              <a:gd name="connsiteX4" fmla="*/ 78411 w 2072451"/>
              <a:gd name="connsiteY4" fmla="*/ 267602 h 1236225"/>
              <a:gd name="connsiteX5" fmla="*/ 352969 w 2072451"/>
              <a:gd name="connsiteY5" fmla="*/ 450616 h 1236225"/>
              <a:gd name="connsiteX6" fmla="*/ 416954 w 2072451"/>
              <a:gd name="connsiteY6" fmla="*/ 438070 h 1236225"/>
              <a:gd name="connsiteX7" fmla="*/ 404449 w 2072451"/>
              <a:gd name="connsiteY7" fmla="*/ 374127 h 1236225"/>
              <a:gd name="connsiteX8" fmla="*/ 255731 w 2072451"/>
              <a:gd name="connsiteY8" fmla="*/ 275477 h 1236225"/>
              <a:gd name="connsiteX9" fmla="*/ 1874485 w 2072451"/>
              <a:gd name="connsiteY9" fmla="*/ 275477 h 1236225"/>
              <a:gd name="connsiteX10" fmla="*/ 1725765 w 2072451"/>
              <a:gd name="connsiteY10" fmla="*/ 374127 h 1236225"/>
              <a:gd name="connsiteX11" fmla="*/ 1713299 w 2072451"/>
              <a:gd name="connsiteY11" fmla="*/ 438116 h 1236225"/>
              <a:gd name="connsiteX12" fmla="*/ 1777245 w 2072451"/>
              <a:gd name="connsiteY12" fmla="*/ 450616 h 1236225"/>
              <a:gd name="connsiteX13" fmla="*/ 2051804 w 2072451"/>
              <a:gd name="connsiteY13" fmla="*/ 267602 h 1236225"/>
              <a:gd name="connsiteX14" fmla="*/ 2064934 w 2072451"/>
              <a:gd name="connsiteY14" fmla="*/ 204253 h 1236225"/>
              <a:gd name="connsiteX15" fmla="*/ 2051804 w 2072451"/>
              <a:gd name="connsiteY15" fmla="*/ 191112 h 1236225"/>
              <a:gd name="connsiteX16" fmla="*/ 1777245 w 2072451"/>
              <a:gd name="connsiteY16" fmla="*/ 8097 h 1236225"/>
              <a:gd name="connsiteX17" fmla="*/ 1746500 w 2072451"/>
              <a:gd name="connsiteY17" fmla="*/ 244 h 1236225"/>
              <a:gd name="connsiteX18" fmla="*/ 1704494 w 2072451"/>
              <a:gd name="connsiteY18" fmla="*/ 49467 h 1236225"/>
              <a:gd name="connsiteX19" fmla="*/ 1725765 w 2072451"/>
              <a:gd name="connsiteY19" fmla="*/ 84608 h 1236225"/>
              <a:gd name="connsiteX20" fmla="*/ 1874485 w 2072451"/>
              <a:gd name="connsiteY20" fmla="*/ 183969 h 1236225"/>
              <a:gd name="connsiteX21" fmla="*/ 255731 w 2072451"/>
              <a:gd name="connsiteY21" fmla="*/ 183969 h 1236225"/>
              <a:gd name="connsiteX22" fmla="*/ 132986 w 2072451"/>
              <a:gd name="connsiteY22" fmla="*/ 82226 h 1236225"/>
              <a:gd name="connsiteX23" fmla="*/ 154267 w 2072451"/>
              <a:gd name="connsiteY23" fmla="*/ 28588 h 1236225"/>
              <a:gd name="connsiteX24" fmla="*/ 99389 w 2072451"/>
              <a:gd name="connsiteY24" fmla="*/ 2626 h 1236225"/>
              <a:gd name="connsiteX25" fmla="*/ 99861 w 2072451"/>
              <a:gd name="connsiteY25" fmla="*/ 549976 h 1236225"/>
              <a:gd name="connsiteX26" fmla="*/ 58391 w 2072451"/>
              <a:gd name="connsiteY26" fmla="*/ 595650 h 1236225"/>
              <a:gd name="connsiteX27" fmla="*/ 58391 w 2072451"/>
              <a:gd name="connsiteY27" fmla="*/ 1190437 h 1236225"/>
              <a:gd name="connsiteX28" fmla="*/ 104151 w 2072451"/>
              <a:gd name="connsiteY28" fmla="*/ 1236225 h 1236225"/>
              <a:gd name="connsiteX29" fmla="*/ 2026064 w 2072451"/>
              <a:gd name="connsiteY29" fmla="*/ 1236225 h 1236225"/>
              <a:gd name="connsiteX30" fmla="*/ 2071823 w 2072451"/>
              <a:gd name="connsiteY30" fmla="*/ 1190437 h 1236225"/>
              <a:gd name="connsiteX31" fmla="*/ 2071823 w 2072451"/>
              <a:gd name="connsiteY31" fmla="*/ 595650 h 1236225"/>
              <a:gd name="connsiteX32" fmla="*/ 2026064 w 2072451"/>
              <a:gd name="connsiteY32" fmla="*/ 549976 h 1236225"/>
              <a:gd name="connsiteX33" fmla="*/ 104151 w 2072451"/>
              <a:gd name="connsiteY33" fmla="*/ 549976 h 1236225"/>
              <a:gd name="connsiteX34" fmla="*/ 99861 w 2072451"/>
              <a:gd name="connsiteY34" fmla="*/ 549976 h 1236225"/>
              <a:gd name="connsiteX35" fmla="*/ 149911 w 2072451"/>
              <a:gd name="connsiteY35" fmla="*/ 641438 h 1236225"/>
              <a:gd name="connsiteX36" fmla="*/ 1980303 w 2072451"/>
              <a:gd name="connsiteY36" fmla="*/ 641438 h 1236225"/>
              <a:gd name="connsiteX37" fmla="*/ 1980303 w 2072451"/>
              <a:gd name="connsiteY37" fmla="*/ 733014 h 1236225"/>
              <a:gd name="connsiteX38" fmla="*/ 149911 w 2072451"/>
              <a:gd name="connsiteY38" fmla="*/ 733014 h 1236225"/>
              <a:gd name="connsiteX39" fmla="*/ 149911 w 2072451"/>
              <a:gd name="connsiteY39" fmla="*/ 641438 h 1236225"/>
              <a:gd name="connsiteX40" fmla="*/ 149911 w 2072451"/>
              <a:gd name="connsiteY40" fmla="*/ 824590 h 1236225"/>
              <a:gd name="connsiteX41" fmla="*/ 195671 w 2072451"/>
              <a:gd name="connsiteY41" fmla="*/ 824590 h 1236225"/>
              <a:gd name="connsiteX42" fmla="*/ 195671 w 2072451"/>
              <a:gd name="connsiteY42" fmla="*/ 893043 h 1236225"/>
              <a:gd name="connsiteX43" fmla="*/ 240784 w 2072451"/>
              <a:gd name="connsiteY43" fmla="*/ 939519 h 1236225"/>
              <a:gd name="connsiteX44" fmla="*/ 287190 w 2072451"/>
              <a:gd name="connsiteY44" fmla="*/ 894417 h 1236225"/>
              <a:gd name="connsiteX45" fmla="*/ 287190 w 2072451"/>
              <a:gd name="connsiteY45" fmla="*/ 893043 h 1236225"/>
              <a:gd name="connsiteX46" fmla="*/ 287190 w 2072451"/>
              <a:gd name="connsiteY46" fmla="*/ 824590 h 1236225"/>
              <a:gd name="connsiteX47" fmla="*/ 401589 w 2072451"/>
              <a:gd name="connsiteY47" fmla="*/ 824590 h 1236225"/>
              <a:gd name="connsiteX48" fmla="*/ 401589 w 2072451"/>
              <a:gd name="connsiteY48" fmla="*/ 984620 h 1236225"/>
              <a:gd name="connsiteX49" fmla="*/ 446702 w 2072451"/>
              <a:gd name="connsiteY49" fmla="*/ 1031095 h 1236225"/>
              <a:gd name="connsiteX50" fmla="*/ 493111 w 2072451"/>
              <a:gd name="connsiteY50" fmla="*/ 985993 h 1236225"/>
              <a:gd name="connsiteX51" fmla="*/ 493111 w 2072451"/>
              <a:gd name="connsiteY51" fmla="*/ 984620 h 1236225"/>
              <a:gd name="connsiteX52" fmla="*/ 493111 w 2072451"/>
              <a:gd name="connsiteY52" fmla="*/ 824590 h 1236225"/>
              <a:gd name="connsiteX53" fmla="*/ 607510 w 2072451"/>
              <a:gd name="connsiteY53" fmla="*/ 824590 h 1236225"/>
              <a:gd name="connsiteX54" fmla="*/ 607510 w 2072451"/>
              <a:gd name="connsiteY54" fmla="*/ 893043 h 1236225"/>
              <a:gd name="connsiteX55" fmla="*/ 652623 w 2072451"/>
              <a:gd name="connsiteY55" fmla="*/ 939519 h 1236225"/>
              <a:gd name="connsiteX56" fmla="*/ 699029 w 2072451"/>
              <a:gd name="connsiteY56" fmla="*/ 894417 h 1236225"/>
              <a:gd name="connsiteX57" fmla="*/ 699029 w 2072451"/>
              <a:gd name="connsiteY57" fmla="*/ 893043 h 1236225"/>
              <a:gd name="connsiteX58" fmla="*/ 699029 w 2072451"/>
              <a:gd name="connsiteY58" fmla="*/ 824590 h 1236225"/>
              <a:gd name="connsiteX59" fmla="*/ 813428 w 2072451"/>
              <a:gd name="connsiteY59" fmla="*/ 824590 h 1236225"/>
              <a:gd name="connsiteX60" fmla="*/ 813428 w 2072451"/>
              <a:gd name="connsiteY60" fmla="*/ 984620 h 1236225"/>
              <a:gd name="connsiteX61" fmla="*/ 858541 w 2072451"/>
              <a:gd name="connsiteY61" fmla="*/ 1031095 h 1236225"/>
              <a:gd name="connsiteX62" fmla="*/ 904947 w 2072451"/>
              <a:gd name="connsiteY62" fmla="*/ 985993 h 1236225"/>
              <a:gd name="connsiteX63" fmla="*/ 904947 w 2072451"/>
              <a:gd name="connsiteY63" fmla="*/ 984620 h 1236225"/>
              <a:gd name="connsiteX64" fmla="*/ 904947 w 2072451"/>
              <a:gd name="connsiteY64" fmla="*/ 824590 h 1236225"/>
              <a:gd name="connsiteX65" fmla="*/ 1019346 w 2072451"/>
              <a:gd name="connsiteY65" fmla="*/ 824590 h 1236225"/>
              <a:gd name="connsiteX66" fmla="*/ 1019346 w 2072451"/>
              <a:gd name="connsiteY66" fmla="*/ 893043 h 1236225"/>
              <a:gd name="connsiteX67" fmla="*/ 1064461 w 2072451"/>
              <a:gd name="connsiteY67" fmla="*/ 939519 h 1236225"/>
              <a:gd name="connsiteX68" fmla="*/ 1110868 w 2072451"/>
              <a:gd name="connsiteY68" fmla="*/ 894417 h 1236225"/>
              <a:gd name="connsiteX69" fmla="*/ 1110868 w 2072451"/>
              <a:gd name="connsiteY69" fmla="*/ 893043 h 1236225"/>
              <a:gd name="connsiteX70" fmla="*/ 1110868 w 2072451"/>
              <a:gd name="connsiteY70" fmla="*/ 824590 h 1236225"/>
              <a:gd name="connsiteX71" fmla="*/ 1225267 w 2072451"/>
              <a:gd name="connsiteY71" fmla="*/ 824590 h 1236225"/>
              <a:gd name="connsiteX72" fmla="*/ 1225267 w 2072451"/>
              <a:gd name="connsiteY72" fmla="*/ 984620 h 1236225"/>
              <a:gd name="connsiteX73" fmla="*/ 1270380 w 2072451"/>
              <a:gd name="connsiteY73" fmla="*/ 1031095 h 1236225"/>
              <a:gd name="connsiteX74" fmla="*/ 1316786 w 2072451"/>
              <a:gd name="connsiteY74" fmla="*/ 985993 h 1236225"/>
              <a:gd name="connsiteX75" fmla="*/ 1316786 w 2072451"/>
              <a:gd name="connsiteY75" fmla="*/ 984620 h 1236225"/>
              <a:gd name="connsiteX76" fmla="*/ 1316786 w 2072451"/>
              <a:gd name="connsiteY76" fmla="*/ 824590 h 1236225"/>
              <a:gd name="connsiteX77" fmla="*/ 1431185 w 2072451"/>
              <a:gd name="connsiteY77" fmla="*/ 824590 h 1236225"/>
              <a:gd name="connsiteX78" fmla="*/ 1431185 w 2072451"/>
              <a:gd name="connsiteY78" fmla="*/ 893043 h 1236225"/>
              <a:gd name="connsiteX79" fmla="*/ 1476298 w 2072451"/>
              <a:gd name="connsiteY79" fmla="*/ 939519 h 1236225"/>
              <a:gd name="connsiteX80" fmla="*/ 1522706 w 2072451"/>
              <a:gd name="connsiteY80" fmla="*/ 894417 h 1236225"/>
              <a:gd name="connsiteX81" fmla="*/ 1522706 w 2072451"/>
              <a:gd name="connsiteY81" fmla="*/ 893043 h 1236225"/>
              <a:gd name="connsiteX82" fmla="*/ 1522706 w 2072451"/>
              <a:gd name="connsiteY82" fmla="*/ 824590 h 1236225"/>
              <a:gd name="connsiteX83" fmla="*/ 1637106 w 2072451"/>
              <a:gd name="connsiteY83" fmla="*/ 824590 h 1236225"/>
              <a:gd name="connsiteX84" fmla="*/ 1637106 w 2072451"/>
              <a:gd name="connsiteY84" fmla="*/ 984620 h 1236225"/>
              <a:gd name="connsiteX85" fmla="*/ 1682218 w 2072451"/>
              <a:gd name="connsiteY85" fmla="*/ 1031095 h 1236225"/>
              <a:gd name="connsiteX86" fmla="*/ 1728625 w 2072451"/>
              <a:gd name="connsiteY86" fmla="*/ 985993 h 1236225"/>
              <a:gd name="connsiteX87" fmla="*/ 1728625 w 2072451"/>
              <a:gd name="connsiteY87" fmla="*/ 984620 h 1236225"/>
              <a:gd name="connsiteX88" fmla="*/ 1728625 w 2072451"/>
              <a:gd name="connsiteY88" fmla="*/ 824590 h 1236225"/>
              <a:gd name="connsiteX89" fmla="*/ 1843024 w 2072451"/>
              <a:gd name="connsiteY89" fmla="*/ 824590 h 1236225"/>
              <a:gd name="connsiteX90" fmla="*/ 1843024 w 2072451"/>
              <a:gd name="connsiteY90" fmla="*/ 893043 h 1236225"/>
              <a:gd name="connsiteX91" fmla="*/ 1888137 w 2072451"/>
              <a:gd name="connsiteY91" fmla="*/ 939519 h 1236225"/>
              <a:gd name="connsiteX92" fmla="*/ 1934543 w 2072451"/>
              <a:gd name="connsiteY92" fmla="*/ 894417 h 1236225"/>
              <a:gd name="connsiteX93" fmla="*/ 1934543 w 2072451"/>
              <a:gd name="connsiteY93" fmla="*/ 893043 h 1236225"/>
              <a:gd name="connsiteX94" fmla="*/ 1934543 w 2072451"/>
              <a:gd name="connsiteY94" fmla="*/ 824590 h 1236225"/>
              <a:gd name="connsiteX95" fmla="*/ 1980303 w 2072451"/>
              <a:gd name="connsiteY95" fmla="*/ 824590 h 1236225"/>
              <a:gd name="connsiteX96" fmla="*/ 1980303 w 2072451"/>
              <a:gd name="connsiteY96" fmla="*/ 1144878 h 1236225"/>
              <a:gd name="connsiteX97" fmla="*/ 149911 w 2072451"/>
              <a:gd name="connsiteY97" fmla="*/ 1144878 h 1236225"/>
              <a:gd name="connsiteX98" fmla="*/ 149911 w 2072451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117936 w 2036120"/>
              <a:gd name="connsiteY23" fmla="*/ 28588 h 1236225"/>
              <a:gd name="connsiteX24" fmla="*/ 63058 w 2036120"/>
              <a:gd name="connsiteY24" fmla="*/ 2626 h 1236225"/>
              <a:gd name="connsiteX25" fmla="*/ 63530 w 2036120"/>
              <a:gd name="connsiteY25" fmla="*/ 549976 h 1236225"/>
              <a:gd name="connsiteX26" fmla="*/ 22060 w 2036120"/>
              <a:gd name="connsiteY26" fmla="*/ 595650 h 1236225"/>
              <a:gd name="connsiteX27" fmla="*/ 22060 w 2036120"/>
              <a:gd name="connsiteY27" fmla="*/ 1190437 h 1236225"/>
              <a:gd name="connsiteX28" fmla="*/ 67820 w 2036120"/>
              <a:gd name="connsiteY28" fmla="*/ 1236225 h 1236225"/>
              <a:gd name="connsiteX29" fmla="*/ 1989733 w 2036120"/>
              <a:gd name="connsiteY29" fmla="*/ 1236225 h 1236225"/>
              <a:gd name="connsiteX30" fmla="*/ 2035492 w 2036120"/>
              <a:gd name="connsiteY30" fmla="*/ 1190437 h 1236225"/>
              <a:gd name="connsiteX31" fmla="*/ 2035492 w 2036120"/>
              <a:gd name="connsiteY31" fmla="*/ 595650 h 1236225"/>
              <a:gd name="connsiteX32" fmla="*/ 1989733 w 2036120"/>
              <a:gd name="connsiteY32" fmla="*/ 549976 h 1236225"/>
              <a:gd name="connsiteX33" fmla="*/ 67820 w 2036120"/>
              <a:gd name="connsiteY33" fmla="*/ 549976 h 1236225"/>
              <a:gd name="connsiteX34" fmla="*/ 63530 w 2036120"/>
              <a:gd name="connsiteY34" fmla="*/ 549976 h 1236225"/>
              <a:gd name="connsiteX35" fmla="*/ 113580 w 2036120"/>
              <a:gd name="connsiteY35" fmla="*/ 641438 h 1236225"/>
              <a:gd name="connsiteX36" fmla="*/ 1943972 w 2036120"/>
              <a:gd name="connsiteY36" fmla="*/ 641438 h 1236225"/>
              <a:gd name="connsiteX37" fmla="*/ 1943972 w 2036120"/>
              <a:gd name="connsiteY37" fmla="*/ 733014 h 1236225"/>
              <a:gd name="connsiteX38" fmla="*/ 113580 w 2036120"/>
              <a:gd name="connsiteY38" fmla="*/ 733014 h 1236225"/>
              <a:gd name="connsiteX39" fmla="*/ 113580 w 2036120"/>
              <a:gd name="connsiteY39" fmla="*/ 641438 h 1236225"/>
              <a:gd name="connsiteX40" fmla="*/ 113580 w 2036120"/>
              <a:gd name="connsiteY40" fmla="*/ 824590 h 1236225"/>
              <a:gd name="connsiteX41" fmla="*/ 159340 w 2036120"/>
              <a:gd name="connsiteY41" fmla="*/ 824590 h 1236225"/>
              <a:gd name="connsiteX42" fmla="*/ 159340 w 2036120"/>
              <a:gd name="connsiteY42" fmla="*/ 893043 h 1236225"/>
              <a:gd name="connsiteX43" fmla="*/ 204453 w 2036120"/>
              <a:gd name="connsiteY43" fmla="*/ 939519 h 1236225"/>
              <a:gd name="connsiteX44" fmla="*/ 250859 w 2036120"/>
              <a:gd name="connsiteY44" fmla="*/ 894417 h 1236225"/>
              <a:gd name="connsiteX45" fmla="*/ 250859 w 2036120"/>
              <a:gd name="connsiteY45" fmla="*/ 893043 h 1236225"/>
              <a:gd name="connsiteX46" fmla="*/ 250859 w 2036120"/>
              <a:gd name="connsiteY46" fmla="*/ 824590 h 1236225"/>
              <a:gd name="connsiteX47" fmla="*/ 365258 w 2036120"/>
              <a:gd name="connsiteY47" fmla="*/ 824590 h 1236225"/>
              <a:gd name="connsiteX48" fmla="*/ 365258 w 2036120"/>
              <a:gd name="connsiteY48" fmla="*/ 984620 h 1236225"/>
              <a:gd name="connsiteX49" fmla="*/ 410371 w 2036120"/>
              <a:gd name="connsiteY49" fmla="*/ 1031095 h 1236225"/>
              <a:gd name="connsiteX50" fmla="*/ 456780 w 2036120"/>
              <a:gd name="connsiteY50" fmla="*/ 985993 h 1236225"/>
              <a:gd name="connsiteX51" fmla="*/ 456780 w 2036120"/>
              <a:gd name="connsiteY51" fmla="*/ 984620 h 1236225"/>
              <a:gd name="connsiteX52" fmla="*/ 456780 w 2036120"/>
              <a:gd name="connsiteY52" fmla="*/ 824590 h 1236225"/>
              <a:gd name="connsiteX53" fmla="*/ 571179 w 2036120"/>
              <a:gd name="connsiteY53" fmla="*/ 824590 h 1236225"/>
              <a:gd name="connsiteX54" fmla="*/ 571179 w 2036120"/>
              <a:gd name="connsiteY54" fmla="*/ 893043 h 1236225"/>
              <a:gd name="connsiteX55" fmla="*/ 616292 w 2036120"/>
              <a:gd name="connsiteY55" fmla="*/ 939519 h 1236225"/>
              <a:gd name="connsiteX56" fmla="*/ 662698 w 2036120"/>
              <a:gd name="connsiteY56" fmla="*/ 894417 h 1236225"/>
              <a:gd name="connsiteX57" fmla="*/ 662698 w 2036120"/>
              <a:gd name="connsiteY57" fmla="*/ 893043 h 1236225"/>
              <a:gd name="connsiteX58" fmla="*/ 662698 w 2036120"/>
              <a:gd name="connsiteY58" fmla="*/ 824590 h 1236225"/>
              <a:gd name="connsiteX59" fmla="*/ 777097 w 2036120"/>
              <a:gd name="connsiteY59" fmla="*/ 824590 h 1236225"/>
              <a:gd name="connsiteX60" fmla="*/ 777097 w 2036120"/>
              <a:gd name="connsiteY60" fmla="*/ 984620 h 1236225"/>
              <a:gd name="connsiteX61" fmla="*/ 822210 w 2036120"/>
              <a:gd name="connsiteY61" fmla="*/ 1031095 h 1236225"/>
              <a:gd name="connsiteX62" fmla="*/ 868616 w 2036120"/>
              <a:gd name="connsiteY62" fmla="*/ 985993 h 1236225"/>
              <a:gd name="connsiteX63" fmla="*/ 868616 w 2036120"/>
              <a:gd name="connsiteY63" fmla="*/ 984620 h 1236225"/>
              <a:gd name="connsiteX64" fmla="*/ 868616 w 2036120"/>
              <a:gd name="connsiteY64" fmla="*/ 824590 h 1236225"/>
              <a:gd name="connsiteX65" fmla="*/ 983015 w 2036120"/>
              <a:gd name="connsiteY65" fmla="*/ 824590 h 1236225"/>
              <a:gd name="connsiteX66" fmla="*/ 983015 w 2036120"/>
              <a:gd name="connsiteY66" fmla="*/ 893043 h 1236225"/>
              <a:gd name="connsiteX67" fmla="*/ 1028130 w 2036120"/>
              <a:gd name="connsiteY67" fmla="*/ 939519 h 1236225"/>
              <a:gd name="connsiteX68" fmla="*/ 1074537 w 2036120"/>
              <a:gd name="connsiteY68" fmla="*/ 894417 h 1236225"/>
              <a:gd name="connsiteX69" fmla="*/ 1074537 w 2036120"/>
              <a:gd name="connsiteY69" fmla="*/ 893043 h 1236225"/>
              <a:gd name="connsiteX70" fmla="*/ 1074537 w 2036120"/>
              <a:gd name="connsiteY70" fmla="*/ 824590 h 1236225"/>
              <a:gd name="connsiteX71" fmla="*/ 1188936 w 2036120"/>
              <a:gd name="connsiteY71" fmla="*/ 824590 h 1236225"/>
              <a:gd name="connsiteX72" fmla="*/ 1188936 w 2036120"/>
              <a:gd name="connsiteY72" fmla="*/ 984620 h 1236225"/>
              <a:gd name="connsiteX73" fmla="*/ 1234049 w 2036120"/>
              <a:gd name="connsiteY73" fmla="*/ 1031095 h 1236225"/>
              <a:gd name="connsiteX74" fmla="*/ 1280455 w 2036120"/>
              <a:gd name="connsiteY74" fmla="*/ 985993 h 1236225"/>
              <a:gd name="connsiteX75" fmla="*/ 1280455 w 2036120"/>
              <a:gd name="connsiteY75" fmla="*/ 984620 h 1236225"/>
              <a:gd name="connsiteX76" fmla="*/ 1280455 w 2036120"/>
              <a:gd name="connsiteY76" fmla="*/ 824590 h 1236225"/>
              <a:gd name="connsiteX77" fmla="*/ 1394854 w 2036120"/>
              <a:gd name="connsiteY77" fmla="*/ 824590 h 1236225"/>
              <a:gd name="connsiteX78" fmla="*/ 1394854 w 2036120"/>
              <a:gd name="connsiteY78" fmla="*/ 893043 h 1236225"/>
              <a:gd name="connsiteX79" fmla="*/ 1439967 w 2036120"/>
              <a:gd name="connsiteY79" fmla="*/ 939519 h 1236225"/>
              <a:gd name="connsiteX80" fmla="*/ 1486375 w 2036120"/>
              <a:gd name="connsiteY80" fmla="*/ 894417 h 1236225"/>
              <a:gd name="connsiteX81" fmla="*/ 1486375 w 2036120"/>
              <a:gd name="connsiteY81" fmla="*/ 893043 h 1236225"/>
              <a:gd name="connsiteX82" fmla="*/ 1486375 w 2036120"/>
              <a:gd name="connsiteY82" fmla="*/ 824590 h 1236225"/>
              <a:gd name="connsiteX83" fmla="*/ 1600775 w 2036120"/>
              <a:gd name="connsiteY83" fmla="*/ 824590 h 1236225"/>
              <a:gd name="connsiteX84" fmla="*/ 1600775 w 2036120"/>
              <a:gd name="connsiteY84" fmla="*/ 984620 h 1236225"/>
              <a:gd name="connsiteX85" fmla="*/ 1645887 w 2036120"/>
              <a:gd name="connsiteY85" fmla="*/ 1031095 h 1236225"/>
              <a:gd name="connsiteX86" fmla="*/ 1692294 w 2036120"/>
              <a:gd name="connsiteY86" fmla="*/ 985993 h 1236225"/>
              <a:gd name="connsiteX87" fmla="*/ 1692294 w 2036120"/>
              <a:gd name="connsiteY87" fmla="*/ 984620 h 1236225"/>
              <a:gd name="connsiteX88" fmla="*/ 1692294 w 2036120"/>
              <a:gd name="connsiteY88" fmla="*/ 824590 h 1236225"/>
              <a:gd name="connsiteX89" fmla="*/ 1806693 w 2036120"/>
              <a:gd name="connsiteY89" fmla="*/ 824590 h 1236225"/>
              <a:gd name="connsiteX90" fmla="*/ 1806693 w 2036120"/>
              <a:gd name="connsiteY90" fmla="*/ 893043 h 1236225"/>
              <a:gd name="connsiteX91" fmla="*/ 1851806 w 2036120"/>
              <a:gd name="connsiteY91" fmla="*/ 939519 h 1236225"/>
              <a:gd name="connsiteX92" fmla="*/ 1898212 w 2036120"/>
              <a:gd name="connsiteY92" fmla="*/ 894417 h 1236225"/>
              <a:gd name="connsiteX93" fmla="*/ 1898212 w 2036120"/>
              <a:gd name="connsiteY93" fmla="*/ 893043 h 1236225"/>
              <a:gd name="connsiteX94" fmla="*/ 1898212 w 2036120"/>
              <a:gd name="connsiteY94" fmla="*/ 824590 h 1236225"/>
              <a:gd name="connsiteX95" fmla="*/ 1943972 w 2036120"/>
              <a:gd name="connsiteY95" fmla="*/ 824590 h 1236225"/>
              <a:gd name="connsiteX96" fmla="*/ 1943972 w 2036120"/>
              <a:gd name="connsiteY96" fmla="*/ 1144878 h 1236225"/>
              <a:gd name="connsiteX97" fmla="*/ 113580 w 2036120"/>
              <a:gd name="connsiteY97" fmla="*/ 1144878 h 1236225"/>
              <a:gd name="connsiteX98" fmla="*/ 113580 w 2036120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16600 w 2036120"/>
              <a:gd name="connsiteY5" fmla="*/ 46966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2537 w 2035599"/>
              <a:gd name="connsiteY0" fmla="*/ 2626 h 1236225"/>
              <a:gd name="connsiteX1" fmla="*/ 6555 w 2035599"/>
              <a:gd name="connsiteY1" fmla="*/ 3334 h 1236225"/>
              <a:gd name="connsiteX2" fmla="*/ 5841 w 2035599"/>
              <a:gd name="connsiteY2" fmla="*/ 186349 h 1236225"/>
              <a:gd name="connsiteX3" fmla="*/ 28429 w 2035599"/>
              <a:gd name="connsiteY3" fmla="*/ 254483 h 1236225"/>
              <a:gd name="connsiteX4" fmla="*/ 10602 w 2035599"/>
              <a:gd name="connsiteY4" fmla="*/ 281889 h 1236225"/>
              <a:gd name="connsiteX5" fmla="*/ 16079 w 2035599"/>
              <a:gd name="connsiteY5" fmla="*/ 469666 h 1236225"/>
              <a:gd name="connsiteX6" fmla="*/ 380102 w 2035599"/>
              <a:gd name="connsiteY6" fmla="*/ 438070 h 1236225"/>
              <a:gd name="connsiteX7" fmla="*/ 367597 w 2035599"/>
              <a:gd name="connsiteY7" fmla="*/ 374127 h 1236225"/>
              <a:gd name="connsiteX8" fmla="*/ 218879 w 2035599"/>
              <a:gd name="connsiteY8" fmla="*/ 275477 h 1236225"/>
              <a:gd name="connsiteX9" fmla="*/ 1837633 w 2035599"/>
              <a:gd name="connsiteY9" fmla="*/ 275477 h 1236225"/>
              <a:gd name="connsiteX10" fmla="*/ 1688913 w 2035599"/>
              <a:gd name="connsiteY10" fmla="*/ 374127 h 1236225"/>
              <a:gd name="connsiteX11" fmla="*/ 1676447 w 2035599"/>
              <a:gd name="connsiteY11" fmla="*/ 438116 h 1236225"/>
              <a:gd name="connsiteX12" fmla="*/ 1740393 w 2035599"/>
              <a:gd name="connsiteY12" fmla="*/ 450616 h 1236225"/>
              <a:gd name="connsiteX13" fmla="*/ 2014952 w 2035599"/>
              <a:gd name="connsiteY13" fmla="*/ 267602 h 1236225"/>
              <a:gd name="connsiteX14" fmla="*/ 2028082 w 2035599"/>
              <a:gd name="connsiteY14" fmla="*/ 204253 h 1236225"/>
              <a:gd name="connsiteX15" fmla="*/ 2014952 w 2035599"/>
              <a:gd name="connsiteY15" fmla="*/ 191112 h 1236225"/>
              <a:gd name="connsiteX16" fmla="*/ 1740393 w 2035599"/>
              <a:gd name="connsiteY16" fmla="*/ 8097 h 1236225"/>
              <a:gd name="connsiteX17" fmla="*/ 1709648 w 2035599"/>
              <a:gd name="connsiteY17" fmla="*/ 244 h 1236225"/>
              <a:gd name="connsiteX18" fmla="*/ 1667642 w 2035599"/>
              <a:gd name="connsiteY18" fmla="*/ 49467 h 1236225"/>
              <a:gd name="connsiteX19" fmla="*/ 1688913 w 2035599"/>
              <a:gd name="connsiteY19" fmla="*/ 84608 h 1236225"/>
              <a:gd name="connsiteX20" fmla="*/ 1837633 w 2035599"/>
              <a:gd name="connsiteY20" fmla="*/ 183969 h 1236225"/>
              <a:gd name="connsiteX21" fmla="*/ 218879 w 2035599"/>
              <a:gd name="connsiteY21" fmla="*/ 183969 h 1236225"/>
              <a:gd name="connsiteX22" fmla="*/ 96134 w 2035599"/>
              <a:gd name="connsiteY22" fmla="*/ 82226 h 1236225"/>
              <a:gd name="connsiteX23" fmla="*/ 62537 w 2035599"/>
              <a:gd name="connsiteY23" fmla="*/ 2626 h 1236225"/>
              <a:gd name="connsiteX24" fmla="*/ 63009 w 2035599"/>
              <a:gd name="connsiteY24" fmla="*/ 549976 h 1236225"/>
              <a:gd name="connsiteX25" fmla="*/ 21539 w 2035599"/>
              <a:gd name="connsiteY25" fmla="*/ 595650 h 1236225"/>
              <a:gd name="connsiteX26" fmla="*/ 21539 w 2035599"/>
              <a:gd name="connsiteY26" fmla="*/ 1190437 h 1236225"/>
              <a:gd name="connsiteX27" fmla="*/ 67299 w 2035599"/>
              <a:gd name="connsiteY27" fmla="*/ 1236225 h 1236225"/>
              <a:gd name="connsiteX28" fmla="*/ 1989212 w 2035599"/>
              <a:gd name="connsiteY28" fmla="*/ 1236225 h 1236225"/>
              <a:gd name="connsiteX29" fmla="*/ 2034971 w 2035599"/>
              <a:gd name="connsiteY29" fmla="*/ 1190437 h 1236225"/>
              <a:gd name="connsiteX30" fmla="*/ 2034971 w 2035599"/>
              <a:gd name="connsiteY30" fmla="*/ 595650 h 1236225"/>
              <a:gd name="connsiteX31" fmla="*/ 1989212 w 2035599"/>
              <a:gd name="connsiteY31" fmla="*/ 549976 h 1236225"/>
              <a:gd name="connsiteX32" fmla="*/ 67299 w 2035599"/>
              <a:gd name="connsiteY32" fmla="*/ 549976 h 1236225"/>
              <a:gd name="connsiteX33" fmla="*/ 63009 w 2035599"/>
              <a:gd name="connsiteY33" fmla="*/ 549976 h 1236225"/>
              <a:gd name="connsiteX34" fmla="*/ 113059 w 2035599"/>
              <a:gd name="connsiteY34" fmla="*/ 641438 h 1236225"/>
              <a:gd name="connsiteX35" fmla="*/ 1943451 w 2035599"/>
              <a:gd name="connsiteY35" fmla="*/ 641438 h 1236225"/>
              <a:gd name="connsiteX36" fmla="*/ 1943451 w 2035599"/>
              <a:gd name="connsiteY36" fmla="*/ 733014 h 1236225"/>
              <a:gd name="connsiteX37" fmla="*/ 113059 w 2035599"/>
              <a:gd name="connsiteY37" fmla="*/ 733014 h 1236225"/>
              <a:gd name="connsiteX38" fmla="*/ 113059 w 2035599"/>
              <a:gd name="connsiteY38" fmla="*/ 641438 h 1236225"/>
              <a:gd name="connsiteX39" fmla="*/ 113059 w 2035599"/>
              <a:gd name="connsiteY39" fmla="*/ 824590 h 1236225"/>
              <a:gd name="connsiteX40" fmla="*/ 158819 w 2035599"/>
              <a:gd name="connsiteY40" fmla="*/ 824590 h 1236225"/>
              <a:gd name="connsiteX41" fmla="*/ 158819 w 2035599"/>
              <a:gd name="connsiteY41" fmla="*/ 893043 h 1236225"/>
              <a:gd name="connsiteX42" fmla="*/ 203932 w 2035599"/>
              <a:gd name="connsiteY42" fmla="*/ 939519 h 1236225"/>
              <a:gd name="connsiteX43" fmla="*/ 250338 w 2035599"/>
              <a:gd name="connsiteY43" fmla="*/ 894417 h 1236225"/>
              <a:gd name="connsiteX44" fmla="*/ 250338 w 2035599"/>
              <a:gd name="connsiteY44" fmla="*/ 893043 h 1236225"/>
              <a:gd name="connsiteX45" fmla="*/ 250338 w 2035599"/>
              <a:gd name="connsiteY45" fmla="*/ 824590 h 1236225"/>
              <a:gd name="connsiteX46" fmla="*/ 364737 w 2035599"/>
              <a:gd name="connsiteY46" fmla="*/ 824590 h 1236225"/>
              <a:gd name="connsiteX47" fmla="*/ 364737 w 2035599"/>
              <a:gd name="connsiteY47" fmla="*/ 984620 h 1236225"/>
              <a:gd name="connsiteX48" fmla="*/ 409850 w 2035599"/>
              <a:gd name="connsiteY48" fmla="*/ 1031095 h 1236225"/>
              <a:gd name="connsiteX49" fmla="*/ 456259 w 2035599"/>
              <a:gd name="connsiteY49" fmla="*/ 985993 h 1236225"/>
              <a:gd name="connsiteX50" fmla="*/ 456259 w 2035599"/>
              <a:gd name="connsiteY50" fmla="*/ 984620 h 1236225"/>
              <a:gd name="connsiteX51" fmla="*/ 456259 w 2035599"/>
              <a:gd name="connsiteY51" fmla="*/ 824590 h 1236225"/>
              <a:gd name="connsiteX52" fmla="*/ 570658 w 2035599"/>
              <a:gd name="connsiteY52" fmla="*/ 824590 h 1236225"/>
              <a:gd name="connsiteX53" fmla="*/ 570658 w 2035599"/>
              <a:gd name="connsiteY53" fmla="*/ 893043 h 1236225"/>
              <a:gd name="connsiteX54" fmla="*/ 615771 w 2035599"/>
              <a:gd name="connsiteY54" fmla="*/ 939519 h 1236225"/>
              <a:gd name="connsiteX55" fmla="*/ 662177 w 2035599"/>
              <a:gd name="connsiteY55" fmla="*/ 894417 h 1236225"/>
              <a:gd name="connsiteX56" fmla="*/ 662177 w 2035599"/>
              <a:gd name="connsiteY56" fmla="*/ 893043 h 1236225"/>
              <a:gd name="connsiteX57" fmla="*/ 662177 w 2035599"/>
              <a:gd name="connsiteY57" fmla="*/ 824590 h 1236225"/>
              <a:gd name="connsiteX58" fmla="*/ 776576 w 2035599"/>
              <a:gd name="connsiteY58" fmla="*/ 824590 h 1236225"/>
              <a:gd name="connsiteX59" fmla="*/ 776576 w 2035599"/>
              <a:gd name="connsiteY59" fmla="*/ 984620 h 1236225"/>
              <a:gd name="connsiteX60" fmla="*/ 821689 w 2035599"/>
              <a:gd name="connsiteY60" fmla="*/ 1031095 h 1236225"/>
              <a:gd name="connsiteX61" fmla="*/ 868095 w 2035599"/>
              <a:gd name="connsiteY61" fmla="*/ 985993 h 1236225"/>
              <a:gd name="connsiteX62" fmla="*/ 868095 w 2035599"/>
              <a:gd name="connsiteY62" fmla="*/ 984620 h 1236225"/>
              <a:gd name="connsiteX63" fmla="*/ 868095 w 2035599"/>
              <a:gd name="connsiteY63" fmla="*/ 824590 h 1236225"/>
              <a:gd name="connsiteX64" fmla="*/ 982494 w 2035599"/>
              <a:gd name="connsiteY64" fmla="*/ 824590 h 1236225"/>
              <a:gd name="connsiteX65" fmla="*/ 982494 w 2035599"/>
              <a:gd name="connsiteY65" fmla="*/ 893043 h 1236225"/>
              <a:gd name="connsiteX66" fmla="*/ 1027609 w 2035599"/>
              <a:gd name="connsiteY66" fmla="*/ 939519 h 1236225"/>
              <a:gd name="connsiteX67" fmla="*/ 1074016 w 2035599"/>
              <a:gd name="connsiteY67" fmla="*/ 894417 h 1236225"/>
              <a:gd name="connsiteX68" fmla="*/ 1074016 w 2035599"/>
              <a:gd name="connsiteY68" fmla="*/ 893043 h 1236225"/>
              <a:gd name="connsiteX69" fmla="*/ 1074016 w 2035599"/>
              <a:gd name="connsiteY69" fmla="*/ 824590 h 1236225"/>
              <a:gd name="connsiteX70" fmla="*/ 1188415 w 2035599"/>
              <a:gd name="connsiteY70" fmla="*/ 824590 h 1236225"/>
              <a:gd name="connsiteX71" fmla="*/ 1188415 w 2035599"/>
              <a:gd name="connsiteY71" fmla="*/ 984620 h 1236225"/>
              <a:gd name="connsiteX72" fmla="*/ 1233528 w 2035599"/>
              <a:gd name="connsiteY72" fmla="*/ 1031095 h 1236225"/>
              <a:gd name="connsiteX73" fmla="*/ 1279934 w 2035599"/>
              <a:gd name="connsiteY73" fmla="*/ 985993 h 1236225"/>
              <a:gd name="connsiteX74" fmla="*/ 1279934 w 2035599"/>
              <a:gd name="connsiteY74" fmla="*/ 984620 h 1236225"/>
              <a:gd name="connsiteX75" fmla="*/ 1279934 w 2035599"/>
              <a:gd name="connsiteY75" fmla="*/ 824590 h 1236225"/>
              <a:gd name="connsiteX76" fmla="*/ 1394333 w 2035599"/>
              <a:gd name="connsiteY76" fmla="*/ 824590 h 1236225"/>
              <a:gd name="connsiteX77" fmla="*/ 1394333 w 2035599"/>
              <a:gd name="connsiteY77" fmla="*/ 893043 h 1236225"/>
              <a:gd name="connsiteX78" fmla="*/ 1439446 w 2035599"/>
              <a:gd name="connsiteY78" fmla="*/ 939519 h 1236225"/>
              <a:gd name="connsiteX79" fmla="*/ 1485854 w 2035599"/>
              <a:gd name="connsiteY79" fmla="*/ 894417 h 1236225"/>
              <a:gd name="connsiteX80" fmla="*/ 1485854 w 2035599"/>
              <a:gd name="connsiteY80" fmla="*/ 893043 h 1236225"/>
              <a:gd name="connsiteX81" fmla="*/ 1485854 w 2035599"/>
              <a:gd name="connsiteY81" fmla="*/ 824590 h 1236225"/>
              <a:gd name="connsiteX82" fmla="*/ 1600254 w 2035599"/>
              <a:gd name="connsiteY82" fmla="*/ 824590 h 1236225"/>
              <a:gd name="connsiteX83" fmla="*/ 1600254 w 2035599"/>
              <a:gd name="connsiteY83" fmla="*/ 984620 h 1236225"/>
              <a:gd name="connsiteX84" fmla="*/ 1645366 w 2035599"/>
              <a:gd name="connsiteY84" fmla="*/ 1031095 h 1236225"/>
              <a:gd name="connsiteX85" fmla="*/ 1691773 w 2035599"/>
              <a:gd name="connsiteY85" fmla="*/ 985993 h 1236225"/>
              <a:gd name="connsiteX86" fmla="*/ 1691773 w 2035599"/>
              <a:gd name="connsiteY86" fmla="*/ 984620 h 1236225"/>
              <a:gd name="connsiteX87" fmla="*/ 1691773 w 2035599"/>
              <a:gd name="connsiteY87" fmla="*/ 824590 h 1236225"/>
              <a:gd name="connsiteX88" fmla="*/ 1806172 w 2035599"/>
              <a:gd name="connsiteY88" fmla="*/ 824590 h 1236225"/>
              <a:gd name="connsiteX89" fmla="*/ 1806172 w 2035599"/>
              <a:gd name="connsiteY89" fmla="*/ 893043 h 1236225"/>
              <a:gd name="connsiteX90" fmla="*/ 1851285 w 2035599"/>
              <a:gd name="connsiteY90" fmla="*/ 939519 h 1236225"/>
              <a:gd name="connsiteX91" fmla="*/ 1897691 w 2035599"/>
              <a:gd name="connsiteY91" fmla="*/ 894417 h 1236225"/>
              <a:gd name="connsiteX92" fmla="*/ 1897691 w 2035599"/>
              <a:gd name="connsiteY92" fmla="*/ 893043 h 1236225"/>
              <a:gd name="connsiteX93" fmla="*/ 1897691 w 2035599"/>
              <a:gd name="connsiteY93" fmla="*/ 824590 h 1236225"/>
              <a:gd name="connsiteX94" fmla="*/ 1943451 w 2035599"/>
              <a:gd name="connsiteY94" fmla="*/ 824590 h 1236225"/>
              <a:gd name="connsiteX95" fmla="*/ 1943451 w 2035599"/>
              <a:gd name="connsiteY95" fmla="*/ 1144878 h 1236225"/>
              <a:gd name="connsiteX96" fmla="*/ 113059 w 2035599"/>
              <a:gd name="connsiteY96" fmla="*/ 1144878 h 1236225"/>
              <a:gd name="connsiteX97" fmla="*/ 113059 w 2035599"/>
              <a:gd name="connsiteY97" fmla="*/ 824590 h 1236225"/>
              <a:gd name="connsiteX0" fmla="*/ 69344 w 2042406"/>
              <a:gd name="connsiteY0" fmla="*/ 2626 h 1236225"/>
              <a:gd name="connsiteX1" fmla="*/ 13362 w 2042406"/>
              <a:gd name="connsiteY1" fmla="*/ 3334 h 1236225"/>
              <a:gd name="connsiteX2" fmla="*/ 12648 w 2042406"/>
              <a:gd name="connsiteY2" fmla="*/ 186349 h 1236225"/>
              <a:gd name="connsiteX3" fmla="*/ 35236 w 2042406"/>
              <a:gd name="connsiteY3" fmla="*/ 254483 h 1236225"/>
              <a:gd name="connsiteX4" fmla="*/ 22886 w 2042406"/>
              <a:gd name="connsiteY4" fmla="*/ 469666 h 1236225"/>
              <a:gd name="connsiteX5" fmla="*/ 386909 w 2042406"/>
              <a:gd name="connsiteY5" fmla="*/ 438070 h 1236225"/>
              <a:gd name="connsiteX6" fmla="*/ 374404 w 2042406"/>
              <a:gd name="connsiteY6" fmla="*/ 374127 h 1236225"/>
              <a:gd name="connsiteX7" fmla="*/ 225686 w 2042406"/>
              <a:gd name="connsiteY7" fmla="*/ 275477 h 1236225"/>
              <a:gd name="connsiteX8" fmla="*/ 1844440 w 2042406"/>
              <a:gd name="connsiteY8" fmla="*/ 275477 h 1236225"/>
              <a:gd name="connsiteX9" fmla="*/ 1695720 w 2042406"/>
              <a:gd name="connsiteY9" fmla="*/ 374127 h 1236225"/>
              <a:gd name="connsiteX10" fmla="*/ 1683254 w 2042406"/>
              <a:gd name="connsiteY10" fmla="*/ 438116 h 1236225"/>
              <a:gd name="connsiteX11" fmla="*/ 1747200 w 2042406"/>
              <a:gd name="connsiteY11" fmla="*/ 450616 h 1236225"/>
              <a:gd name="connsiteX12" fmla="*/ 2021759 w 2042406"/>
              <a:gd name="connsiteY12" fmla="*/ 267602 h 1236225"/>
              <a:gd name="connsiteX13" fmla="*/ 2034889 w 2042406"/>
              <a:gd name="connsiteY13" fmla="*/ 204253 h 1236225"/>
              <a:gd name="connsiteX14" fmla="*/ 2021759 w 2042406"/>
              <a:gd name="connsiteY14" fmla="*/ 191112 h 1236225"/>
              <a:gd name="connsiteX15" fmla="*/ 1747200 w 2042406"/>
              <a:gd name="connsiteY15" fmla="*/ 8097 h 1236225"/>
              <a:gd name="connsiteX16" fmla="*/ 1716455 w 2042406"/>
              <a:gd name="connsiteY16" fmla="*/ 244 h 1236225"/>
              <a:gd name="connsiteX17" fmla="*/ 1674449 w 2042406"/>
              <a:gd name="connsiteY17" fmla="*/ 49467 h 1236225"/>
              <a:gd name="connsiteX18" fmla="*/ 1695720 w 2042406"/>
              <a:gd name="connsiteY18" fmla="*/ 84608 h 1236225"/>
              <a:gd name="connsiteX19" fmla="*/ 1844440 w 2042406"/>
              <a:gd name="connsiteY19" fmla="*/ 183969 h 1236225"/>
              <a:gd name="connsiteX20" fmla="*/ 225686 w 2042406"/>
              <a:gd name="connsiteY20" fmla="*/ 183969 h 1236225"/>
              <a:gd name="connsiteX21" fmla="*/ 102941 w 2042406"/>
              <a:gd name="connsiteY21" fmla="*/ 82226 h 1236225"/>
              <a:gd name="connsiteX22" fmla="*/ 69344 w 2042406"/>
              <a:gd name="connsiteY22" fmla="*/ 2626 h 1236225"/>
              <a:gd name="connsiteX23" fmla="*/ 69816 w 2042406"/>
              <a:gd name="connsiteY23" fmla="*/ 549976 h 1236225"/>
              <a:gd name="connsiteX24" fmla="*/ 28346 w 2042406"/>
              <a:gd name="connsiteY24" fmla="*/ 595650 h 1236225"/>
              <a:gd name="connsiteX25" fmla="*/ 28346 w 2042406"/>
              <a:gd name="connsiteY25" fmla="*/ 1190437 h 1236225"/>
              <a:gd name="connsiteX26" fmla="*/ 74106 w 2042406"/>
              <a:gd name="connsiteY26" fmla="*/ 1236225 h 1236225"/>
              <a:gd name="connsiteX27" fmla="*/ 1996019 w 2042406"/>
              <a:gd name="connsiteY27" fmla="*/ 1236225 h 1236225"/>
              <a:gd name="connsiteX28" fmla="*/ 2041778 w 2042406"/>
              <a:gd name="connsiteY28" fmla="*/ 1190437 h 1236225"/>
              <a:gd name="connsiteX29" fmla="*/ 2041778 w 2042406"/>
              <a:gd name="connsiteY29" fmla="*/ 595650 h 1236225"/>
              <a:gd name="connsiteX30" fmla="*/ 1996019 w 2042406"/>
              <a:gd name="connsiteY30" fmla="*/ 549976 h 1236225"/>
              <a:gd name="connsiteX31" fmla="*/ 74106 w 2042406"/>
              <a:gd name="connsiteY31" fmla="*/ 549976 h 1236225"/>
              <a:gd name="connsiteX32" fmla="*/ 69816 w 2042406"/>
              <a:gd name="connsiteY32" fmla="*/ 549976 h 1236225"/>
              <a:gd name="connsiteX33" fmla="*/ 119866 w 2042406"/>
              <a:gd name="connsiteY33" fmla="*/ 641438 h 1236225"/>
              <a:gd name="connsiteX34" fmla="*/ 1950258 w 2042406"/>
              <a:gd name="connsiteY34" fmla="*/ 641438 h 1236225"/>
              <a:gd name="connsiteX35" fmla="*/ 1950258 w 2042406"/>
              <a:gd name="connsiteY35" fmla="*/ 733014 h 1236225"/>
              <a:gd name="connsiteX36" fmla="*/ 119866 w 2042406"/>
              <a:gd name="connsiteY36" fmla="*/ 733014 h 1236225"/>
              <a:gd name="connsiteX37" fmla="*/ 119866 w 2042406"/>
              <a:gd name="connsiteY37" fmla="*/ 641438 h 1236225"/>
              <a:gd name="connsiteX38" fmla="*/ 119866 w 2042406"/>
              <a:gd name="connsiteY38" fmla="*/ 824590 h 1236225"/>
              <a:gd name="connsiteX39" fmla="*/ 165626 w 2042406"/>
              <a:gd name="connsiteY39" fmla="*/ 824590 h 1236225"/>
              <a:gd name="connsiteX40" fmla="*/ 165626 w 2042406"/>
              <a:gd name="connsiteY40" fmla="*/ 893043 h 1236225"/>
              <a:gd name="connsiteX41" fmla="*/ 210739 w 2042406"/>
              <a:gd name="connsiteY41" fmla="*/ 939519 h 1236225"/>
              <a:gd name="connsiteX42" fmla="*/ 257145 w 2042406"/>
              <a:gd name="connsiteY42" fmla="*/ 894417 h 1236225"/>
              <a:gd name="connsiteX43" fmla="*/ 257145 w 2042406"/>
              <a:gd name="connsiteY43" fmla="*/ 893043 h 1236225"/>
              <a:gd name="connsiteX44" fmla="*/ 257145 w 2042406"/>
              <a:gd name="connsiteY44" fmla="*/ 824590 h 1236225"/>
              <a:gd name="connsiteX45" fmla="*/ 371544 w 2042406"/>
              <a:gd name="connsiteY45" fmla="*/ 824590 h 1236225"/>
              <a:gd name="connsiteX46" fmla="*/ 371544 w 2042406"/>
              <a:gd name="connsiteY46" fmla="*/ 984620 h 1236225"/>
              <a:gd name="connsiteX47" fmla="*/ 416657 w 2042406"/>
              <a:gd name="connsiteY47" fmla="*/ 1031095 h 1236225"/>
              <a:gd name="connsiteX48" fmla="*/ 463066 w 2042406"/>
              <a:gd name="connsiteY48" fmla="*/ 985993 h 1236225"/>
              <a:gd name="connsiteX49" fmla="*/ 463066 w 2042406"/>
              <a:gd name="connsiteY49" fmla="*/ 984620 h 1236225"/>
              <a:gd name="connsiteX50" fmla="*/ 463066 w 2042406"/>
              <a:gd name="connsiteY50" fmla="*/ 824590 h 1236225"/>
              <a:gd name="connsiteX51" fmla="*/ 577465 w 2042406"/>
              <a:gd name="connsiteY51" fmla="*/ 824590 h 1236225"/>
              <a:gd name="connsiteX52" fmla="*/ 577465 w 2042406"/>
              <a:gd name="connsiteY52" fmla="*/ 893043 h 1236225"/>
              <a:gd name="connsiteX53" fmla="*/ 622578 w 2042406"/>
              <a:gd name="connsiteY53" fmla="*/ 939519 h 1236225"/>
              <a:gd name="connsiteX54" fmla="*/ 668984 w 2042406"/>
              <a:gd name="connsiteY54" fmla="*/ 894417 h 1236225"/>
              <a:gd name="connsiteX55" fmla="*/ 668984 w 2042406"/>
              <a:gd name="connsiteY55" fmla="*/ 893043 h 1236225"/>
              <a:gd name="connsiteX56" fmla="*/ 668984 w 2042406"/>
              <a:gd name="connsiteY56" fmla="*/ 824590 h 1236225"/>
              <a:gd name="connsiteX57" fmla="*/ 783383 w 2042406"/>
              <a:gd name="connsiteY57" fmla="*/ 824590 h 1236225"/>
              <a:gd name="connsiteX58" fmla="*/ 783383 w 2042406"/>
              <a:gd name="connsiteY58" fmla="*/ 984620 h 1236225"/>
              <a:gd name="connsiteX59" fmla="*/ 828496 w 2042406"/>
              <a:gd name="connsiteY59" fmla="*/ 1031095 h 1236225"/>
              <a:gd name="connsiteX60" fmla="*/ 874902 w 2042406"/>
              <a:gd name="connsiteY60" fmla="*/ 985993 h 1236225"/>
              <a:gd name="connsiteX61" fmla="*/ 874902 w 2042406"/>
              <a:gd name="connsiteY61" fmla="*/ 984620 h 1236225"/>
              <a:gd name="connsiteX62" fmla="*/ 874902 w 2042406"/>
              <a:gd name="connsiteY62" fmla="*/ 824590 h 1236225"/>
              <a:gd name="connsiteX63" fmla="*/ 989301 w 2042406"/>
              <a:gd name="connsiteY63" fmla="*/ 824590 h 1236225"/>
              <a:gd name="connsiteX64" fmla="*/ 989301 w 2042406"/>
              <a:gd name="connsiteY64" fmla="*/ 893043 h 1236225"/>
              <a:gd name="connsiteX65" fmla="*/ 1034416 w 2042406"/>
              <a:gd name="connsiteY65" fmla="*/ 939519 h 1236225"/>
              <a:gd name="connsiteX66" fmla="*/ 1080823 w 2042406"/>
              <a:gd name="connsiteY66" fmla="*/ 894417 h 1236225"/>
              <a:gd name="connsiteX67" fmla="*/ 1080823 w 2042406"/>
              <a:gd name="connsiteY67" fmla="*/ 893043 h 1236225"/>
              <a:gd name="connsiteX68" fmla="*/ 1080823 w 2042406"/>
              <a:gd name="connsiteY68" fmla="*/ 824590 h 1236225"/>
              <a:gd name="connsiteX69" fmla="*/ 1195222 w 2042406"/>
              <a:gd name="connsiteY69" fmla="*/ 824590 h 1236225"/>
              <a:gd name="connsiteX70" fmla="*/ 1195222 w 2042406"/>
              <a:gd name="connsiteY70" fmla="*/ 984620 h 1236225"/>
              <a:gd name="connsiteX71" fmla="*/ 1240335 w 2042406"/>
              <a:gd name="connsiteY71" fmla="*/ 1031095 h 1236225"/>
              <a:gd name="connsiteX72" fmla="*/ 1286741 w 2042406"/>
              <a:gd name="connsiteY72" fmla="*/ 985993 h 1236225"/>
              <a:gd name="connsiteX73" fmla="*/ 1286741 w 2042406"/>
              <a:gd name="connsiteY73" fmla="*/ 984620 h 1236225"/>
              <a:gd name="connsiteX74" fmla="*/ 1286741 w 2042406"/>
              <a:gd name="connsiteY74" fmla="*/ 824590 h 1236225"/>
              <a:gd name="connsiteX75" fmla="*/ 1401140 w 2042406"/>
              <a:gd name="connsiteY75" fmla="*/ 824590 h 1236225"/>
              <a:gd name="connsiteX76" fmla="*/ 1401140 w 2042406"/>
              <a:gd name="connsiteY76" fmla="*/ 893043 h 1236225"/>
              <a:gd name="connsiteX77" fmla="*/ 1446253 w 2042406"/>
              <a:gd name="connsiteY77" fmla="*/ 939519 h 1236225"/>
              <a:gd name="connsiteX78" fmla="*/ 1492661 w 2042406"/>
              <a:gd name="connsiteY78" fmla="*/ 894417 h 1236225"/>
              <a:gd name="connsiteX79" fmla="*/ 1492661 w 2042406"/>
              <a:gd name="connsiteY79" fmla="*/ 893043 h 1236225"/>
              <a:gd name="connsiteX80" fmla="*/ 1492661 w 2042406"/>
              <a:gd name="connsiteY80" fmla="*/ 824590 h 1236225"/>
              <a:gd name="connsiteX81" fmla="*/ 1607061 w 2042406"/>
              <a:gd name="connsiteY81" fmla="*/ 824590 h 1236225"/>
              <a:gd name="connsiteX82" fmla="*/ 1607061 w 2042406"/>
              <a:gd name="connsiteY82" fmla="*/ 984620 h 1236225"/>
              <a:gd name="connsiteX83" fmla="*/ 1652173 w 2042406"/>
              <a:gd name="connsiteY83" fmla="*/ 1031095 h 1236225"/>
              <a:gd name="connsiteX84" fmla="*/ 1698580 w 2042406"/>
              <a:gd name="connsiteY84" fmla="*/ 985993 h 1236225"/>
              <a:gd name="connsiteX85" fmla="*/ 1698580 w 2042406"/>
              <a:gd name="connsiteY85" fmla="*/ 984620 h 1236225"/>
              <a:gd name="connsiteX86" fmla="*/ 1698580 w 2042406"/>
              <a:gd name="connsiteY86" fmla="*/ 824590 h 1236225"/>
              <a:gd name="connsiteX87" fmla="*/ 1812979 w 2042406"/>
              <a:gd name="connsiteY87" fmla="*/ 824590 h 1236225"/>
              <a:gd name="connsiteX88" fmla="*/ 1812979 w 2042406"/>
              <a:gd name="connsiteY88" fmla="*/ 893043 h 1236225"/>
              <a:gd name="connsiteX89" fmla="*/ 1858092 w 2042406"/>
              <a:gd name="connsiteY89" fmla="*/ 939519 h 1236225"/>
              <a:gd name="connsiteX90" fmla="*/ 1904498 w 2042406"/>
              <a:gd name="connsiteY90" fmla="*/ 894417 h 1236225"/>
              <a:gd name="connsiteX91" fmla="*/ 1904498 w 2042406"/>
              <a:gd name="connsiteY91" fmla="*/ 893043 h 1236225"/>
              <a:gd name="connsiteX92" fmla="*/ 1904498 w 2042406"/>
              <a:gd name="connsiteY92" fmla="*/ 824590 h 1236225"/>
              <a:gd name="connsiteX93" fmla="*/ 1950258 w 2042406"/>
              <a:gd name="connsiteY93" fmla="*/ 824590 h 1236225"/>
              <a:gd name="connsiteX94" fmla="*/ 1950258 w 2042406"/>
              <a:gd name="connsiteY94" fmla="*/ 1144878 h 1236225"/>
              <a:gd name="connsiteX95" fmla="*/ 119866 w 2042406"/>
              <a:gd name="connsiteY95" fmla="*/ 1144878 h 1236225"/>
              <a:gd name="connsiteX96" fmla="*/ 119866 w 2042406"/>
              <a:gd name="connsiteY96" fmla="*/ 824590 h 1236225"/>
              <a:gd name="connsiteX0" fmla="*/ 76695 w 2049757"/>
              <a:gd name="connsiteY0" fmla="*/ 2626 h 1236225"/>
              <a:gd name="connsiteX1" fmla="*/ 20713 w 2049757"/>
              <a:gd name="connsiteY1" fmla="*/ 3334 h 1236225"/>
              <a:gd name="connsiteX2" fmla="*/ 19999 w 2049757"/>
              <a:gd name="connsiteY2" fmla="*/ 186349 h 1236225"/>
              <a:gd name="connsiteX3" fmla="*/ 30237 w 2049757"/>
              <a:gd name="connsiteY3" fmla="*/ 469666 h 1236225"/>
              <a:gd name="connsiteX4" fmla="*/ 394260 w 2049757"/>
              <a:gd name="connsiteY4" fmla="*/ 438070 h 1236225"/>
              <a:gd name="connsiteX5" fmla="*/ 381755 w 2049757"/>
              <a:gd name="connsiteY5" fmla="*/ 374127 h 1236225"/>
              <a:gd name="connsiteX6" fmla="*/ 233037 w 2049757"/>
              <a:gd name="connsiteY6" fmla="*/ 275477 h 1236225"/>
              <a:gd name="connsiteX7" fmla="*/ 1851791 w 2049757"/>
              <a:gd name="connsiteY7" fmla="*/ 275477 h 1236225"/>
              <a:gd name="connsiteX8" fmla="*/ 1703071 w 2049757"/>
              <a:gd name="connsiteY8" fmla="*/ 374127 h 1236225"/>
              <a:gd name="connsiteX9" fmla="*/ 1690605 w 2049757"/>
              <a:gd name="connsiteY9" fmla="*/ 438116 h 1236225"/>
              <a:gd name="connsiteX10" fmla="*/ 1754551 w 2049757"/>
              <a:gd name="connsiteY10" fmla="*/ 450616 h 1236225"/>
              <a:gd name="connsiteX11" fmla="*/ 2029110 w 2049757"/>
              <a:gd name="connsiteY11" fmla="*/ 267602 h 1236225"/>
              <a:gd name="connsiteX12" fmla="*/ 2042240 w 2049757"/>
              <a:gd name="connsiteY12" fmla="*/ 204253 h 1236225"/>
              <a:gd name="connsiteX13" fmla="*/ 2029110 w 2049757"/>
              <a:gd name="connsiteY13" fmla="*/ 191112 h 1236225"/>
              <a:gd name="connsiteX14" fmla="*/ 1754551 w 2049757"/>
              <a:gd name="connsiteY14" fmla="*/ 8097 h 1236225"/>
              <a:gd name="connsiteX15" fmla="*/ 1723806 w 2049757"/>
              <a:gd name="connsiteY15" fmla="*/ 244 h 1236225"/>
              <a:gd name="connsiteX16" fmla="*/ 1681800 w 2049757"/>
              <a:gd name="connsiteY16" fmla="*/ 49467 h 1236225"/>
              <a:gd name="connsiteX17" fmla="*/ 1703071 w 2049757"/>
              <a:gd name="connsiteY17" fmla="*/ 84608 h 1236225"/>
              <a:gd name="connsiteX18" fmla="*/ 1851791 w 2049757"/>
              <a:gd name="connsiteY18" fmla="*/ 183969 h 1236225"/>
              <a:gd name="connsiteX19" fmla="*/ 233037 w 2049757"/>
              <a:gd name="connsiteY19" fmla="*/ 183969 h 1236225"/>
              <a:gd name="connsiteX20" fmla="*/ 110292 w 2049757"/>
              <a:gd name="connsiteY20" fmla="*/ 82226 h 1236225"/>
              <a:gd name="connsiteX21" fmla="*/ 76695 w 2049757"/>
              <a:gd name="connsiteY21" fmla="*/ 2626 h 1236225"/>
              <a:gd name="connsiteX22" fmla="*/ 77167 w 2049757"/>
              <a:gd name="connsiteY22" fmla="*/ 549976 h 1236225"/>
              <a:gd name="connsiteX23" fmla="*/ 35697 w 2049757"/>
              <a:gd name="connsiteY23" fmla="*/ 595650 h 1236225"/>
              <a:gd name="connsiteX24" fmla="*/ 35697 w 2049757"/>
              <a:gd name="connsiteY24" fmla="*/ 1190437 h 1236225"/>
              <a:gd name="connsiteX25" fmla="*/ 81457 w 2049757"/>
              <a:gd name="connsiteY25" fmla="*/ 1236225 h 1236225"/>
              <a:gd name="connsiteX26" fmla="*/ 2003370 w 2049757"/>
              <a:gd name="connsiteY26" fmla="*/ 1236225 h 1236225"/>
              <a:gd name="connsiteX27" fmla="*/ 2049129 w 2049757"/>
              <a:gd name="connsiteY27" fmla="*/ 1190437 h 1236225"/>
              <a:gd name="connsiteX28" fmla="*/ 2049129 w 2049757"/>
              <a:gd name="connsiteY28" fmla="*/ 595650 h 1236225"/>
              <a:gd name="connsiteX29" fmla="*/ 2003370 w 2049757"/>
              <a:gd name="connsiteY29" fmla="*/ 549976 h 1236225"/>
              <a:gd name="connsiteX30" fmla="*/ 81457 w 2049757"/>
              <a:gd name="connsiteY30" fmla="*/ 549976 h 1236225"/>
              <a:gd name="connsiteX31" fmla="*/ 77167 w 2049757"/>
              <a:gd name="connsiteY31" fmla="*/ 549976 h 1236225"/>
              <a:gd name="connsiteX32" fmla="*/ 127217 w 2049757"/>
              <a:gd name="connsiteY32" fmla="*/ 641438 h 1236225"/>
              <a:gd name="connsiteX33" fmla="*/ 1957609 w 2049757"/>
              <a:gd name="connsiteY33" fmla="*/ 641438 h 1236225"/>
              <a:gd name="connsiteX34" fmla="*/ 1957609 w 2049757"/>
              <a:gd name="connsiteY34" fmla="*/ 733014 h 1236225"/>
              <a:gd name="connsiteX35" fmla="*/ 127217 w 2049757"/>
              <a:gd name="connsiteY35" fmla="*/ 733014 h 1236225"/>
              <a:gd name="connsiteX36" fmla="*/ 127217 w 2049757"/>
              <a:gd name="connsiteY36" fmla="*/ 641438 h 1236225"/>
              <a:gd name="connsiteX37" fmla="*/ 127217 w 2049757"/>
              <a:gd name="connsiteY37" fmla="*/ 824590 h 1236225"/>
              <a:gd name="connsiteX38" fmla="*/ 172977 w 2049757"/>
              <a:gd name="connsiteY38" fmla="*/ 824590 h 1236225"/>
              <a:gd name="connsiteX39" fmla="*/ 172977 w 2049757"/>
              <a:gd name="connsiteY39" fmla="*/ 893043 h 1236225"/>
              <a:gd name="connsiteX40" fmla="*/ 218090 w 2049757"/>
              <a:gd name="connsiteY40" fmla="*/ 939519 h 1236225"/>
              <a:gd name="connsiteX41" fmla="*/ 264496 w 2049757"/>
              <a:gd name="connsiteY41" fmla="*/ 894417 h 1236225"/>
              <a:gd name="connsiteX42" fmla="*/ 264496 w 2049757"/>
              <a:gd name="connsiteY42" fmla="*/ 893043 h 1236225"/>
              <a:gd name="connsiteX43" fmla="*/ 264496 w 2049757"/>
              <a:gd name="connsiteY43" fmla="*/ 824590 h 1236225"/>
              <a:gd name="connsiteX44" fmla="*/ 378895 w 2049757"/>
              <a:gd name="connsiteY44" fmla="*/ 824590 h 1236225"/>
              <a:gd name="connsiteX45" fmla="*/ 378895 w 2049757"/>
              <a:gd name="connsiteY45" fmla="*/ 984620 h 1236225"/>
              <a:gd name="connsiteX46" fmla="*/ 424008 w 2049757"/>
              <a:gd name="connsiteY46" fmla="*/ 1031095 h 1236225"/>
              <a:gd name="connsiteX47" fmla="*/ 470417 w 2049757"/>
              <a:gd name="connsiteY47" fmla="*/ 985993 h 1236225"/>
              <a:gd name="connsiteX48" fmla="*/ 470417 w 2049757"/>
              <a:gd name="connsiteY48" fmla="*/ 984620 h 1236225"/>
              <a:gd name="connsiteX49" fmla="*/ 470417 w 2049757"/>
              <a:gd name="connsiteY49" fmla="*/ 824590 h 1236225"/>
              <a:gd name="connsiteX50" fmla="*/ 584816 w 2049757"/>
              <a:gd name="connsiteY50" fmla="*/ 824590 h 1236225"/>
              <a:gd name="connsiteX51" fmla="*/ 584816 w 2049757"/>
              <a:gd name="connsiteY51" fmla="*/ 893043 h 1236225"/>
              <a:gd name="connsiteX52" fmla="*/ 629929 w 2049757"/>
              <a:gd name="connsiteY52" fmla="*/ 939519 h 1236225"/>
              <a:gd name="connsiteX53" fmla="*/ 676335 w 2049757"/>
              <a:gd name="connsiteY53" fmla="*/ 894417 h 1236225"/>
              <a:gd name="connsiteX54" fmla="*/ 676335 w 2049757"/>
              <a:gd name="connsiteY54" fmla="*/ 893043 h 1236225"/>
              <a:gd name="connsiteX55" fmla="*/ 676335 w 2049757"/>
              <a:gd name="connsiteY55" fmla="*/ 824590 h 1236225"/>
              <a:gd name="connsiteX56" fmla="*/ 790734 w 2049757"/>
              <a:gd name="connsiteY56" fmla="*/ 824590 h 1236225"/>
              <a:gd name="connsiteX57" fmla="*/ 790734 w 2049757"/>
              <a:gd name="connsiteY57" fmla="*/ 984620 h 1236225"/>
              <a:gd name="connsiteX58" fmla="*/ 835847 w 2049757"/>
              <a:gd name="connsiteY58" fmla="*/ 1031095 h 1236225"/>
              <a:gd name="connsiteX59" fmla="*/ 882253 w 2049757"/>
              <a:gd name="connsiteY59" fmla="*/ 985993 h 1236225"/>
              <a:gd name="connsiteX60" fmla="*/ 882253 w 2049757"/>
              <a:gd name="connsiteY60" fmla="*/ 984620 h 1236225"/>
              <a:gd name="connsiteX61" fmla="*/ 882253 w 2049757"/>
              <a:gd name="connsiteY61" fmla="*/ 824590 h 1236225"/>
              <a:gd name="connsiteX62" fmla="*/ 996652 w 2049757"/>
              <a:gd name="connsiteY62" fmla="*/ 824590 h 1236225"/>
              <a:gd name="connsiteX63" fmla="*/ 996652 w 2049757"/>
              <a:gd name="connsiteY63" fmla="*/ 893043 h 1236225"/>
              <a:gd name="connsiteX64" fmla="*/ 1041767 w 2049757"/>
              <a:gd name="connsiteY64" fmla="*/ 939519 h 1236225"/>
              <a:gd name="connsiteX65" fmla="*/ 1088174 w 2049757"/>
              <a:gd name="connsiteY65" fmla="*/ 894417 h 1236225"/>
              <a:gd name="connsiteX66" fmla="*/ 1088174 w 2049757"/>
              <a:gd name="connsiteY66" fmla="*/ 893043 h 1236225"/>
              <a:gd name="connsiteX67" fmla="*/ 1088174 w 2049757"/>
              <a:gd name="connsiteY67" fmla="*/ 824590 h 1236225"/>
              <a:gd name="connsiteX68" fmla="*/ 1202573 w 2049757"/>
              <a:gd name="connsiteY68" fmla="*/ 824590 h 1236225"/>
              <a:gd name="connsiteX69" fmla="*/ 1202573 w 2049757"/>
              <a:gd name="connsiteY69" fmla="*/ 984620 h 1236225"/>
              <a:gd name="connsiteX70" fmla="*/ 1247686 w 2049757"/>
              <a:gd name="connsiteY70" fmla="*/ 1031095 h 1236225"/>
              <a:gd name="connsiteX71" fmla="*/ 1294092 w 2049757"/>
              <a:gd name="connsiteY71" fmla="*/ 985993 h 1236225"/>
              <a:gd name="connsiteX72" fmla="*/ 1294092 w 2049757"/>
              <a:gd name="connsiteY72" fmla="*/ 984620 h 1236225"/>
              <a:gd name="connsiteX73" fmla="*/ 1294092 w 2049757"/>
              <a:gd name="connsiteY73" fmla="*/ 824590 h 1236225"/>
              <a:gd name="connsiteX74" fmla="*/ 1408491 w 2049757"/>
              <a:gd name="connsiteY74" fmla="*/ 824590 h 1236225"/>
              <a:gd name="connsiteX75" fmla="*/ 1408491 w 2049757"/>
              <a:gd name="connsiteY75" fmla="*/ 893043 h 1236225"/>
              <a:gd name="connsiteX76" fmla="*/ 1453604 w 2049757"/>
              <a:gd name="connsiteY76" fmla="*/ 939519 h 1236225"/>
              <a:gd name="connsiteX77" fmla="*/ 1500012 w 2049757"/>
              <a:gd name="connsiteY77" fmla="*/ 894417 h 1236225"/>
              <a:gd name="connsiteX78" fmla="*/ 1500012 w 2049757"/>
              <a:gd name="connsiteY78" fmla="*/ 893043 h 1236225"/>
              <a:gd name="connsiteX79" fmla="*/ 1500012 w 2049757"/>
              <a:gd name="connsiteY79" fmla="*/ 824590 h 1236225"/>
              <a:gd name="connsiteX80" fmla="*/ 1614412 w 2049757"/>
              <a:gd name="connsiteY80" fmla="*/ 824590 h 1236225"/>
              <a:gd name="connsiteX81" fmla="*/ 1614412 w 2049757"/>
              <a:gd name="connsiteY81" fmla="*/ 984620 h 1236225"/>
              <a:gd name="connsiteX82" fmla="*/ 1659524 w 2049757"/>
              <a:gd name="connsiteY82" fmla="*/ 1031095 h 1236225"/>
              <a:gd name="connsiteX83" fmla="*/ 1705931 w 2049757"/>
              <a:gd name="connsiteY83" fmla="*/ 985993 h 1236225"/>
              <a:gd name="connsiteX84" fmla="*/ 1705931 w 2049757"/>
              <a:gd name="connsiteY84" fmla="*/ 984620 h 1236225"/>
              <a:gd name="connsiteX85" fmla="*/ 1705931 w 2049757"/>
              <a:gd name="connsiteY85" fmla="*/ 824590 h 1236225"/>
              <a:gd name="connsiteX86" fmla="*/ 1820330 w 2049757"/>
              <a:gd name="connsiteY86" fmla="*/ 824590 h 1236225"/>
              <a:gd name="connsiteX87" fmla="*/ 1820330 w 2049757"/>
              <a:gd name="connsiteY87" fmla="*/ 893043 h 1236225"/>
              <a:gd name="connsiteX88" fmla="*/ 1865443 w 2049757"/>
              <a:gd name="connsiteY88" fmla="*/ 939519 h 1236225"/>
              <a:gd name="connsiteX89" fmla="*/ 1911849 w 2049757"/>
              <a:gd name="connsiteY89" fmla="*/ 894417 h 1236225"/>
              <a:gd name="connsiteX90" fmla="*/ 1911849 w 2049757"/>
              <a:gd name="connsiteY90" fmla="*/ 893043 h 1236225"/>
              <a:gd name="connsiteX91" fmla="*/ 1911849 w 2049757"/>
              <a:gd name="connsiteY91" fmla="*/ 824590 h 1236225"/>
              <a:gd name="connsiteX92" fmla="*/ 1957609 w 2049757"/>
              <a:gd name="connsiteY92" fmla="*/ 824590 h 1236225"/>
              <a:gd name="connsiteX93" fmla="*/ 1957609 w 2049757"/>
              <a:gd name="connsiteY93" fmla="*/ 1144878 h 1236225"/>
              <a:gd name="connsiteX94" fmla="*/ 127217 w 2049757"/>
              <a:gd name="connsiteY94" fmla="*/ 1144878 h 1236225"/>
              <a:gd name="connsiteX95" fmla="*/ 127217 w 2049757"/>
              <a:gd name="connsiteY95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22660 w 2052000"/>
              <a:gd name="connsiteY3" fmla="*/ 466645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108661 w 2081723"/>
              <a:gd name="connsiteY0" fmla="*/ 2626 h 1236225"/>
              <a:gd name="connsiteX1" fmla="*/ 52679 w 2081723"/>
              <a:gd name="connsiteY1" fmla="*/ 3334 h 1236225"/>
              <a:gd name="connsiteX2" fmla="*/ 62203 w 2081723"/>
              <a:gd name="connsiteY2" fmla="*/ 469666 h 1236225"/>
              <a:gd name="connsiteX3" fmla="*/ 152383 w 2081723"/>
              <a:gd name="connsiteY3" fmla="*/ 466645 h 1236225"/>
              <a:gd name="connsiteX4" fmla="*/ 114985 w 2081723"/>
              <a:gd name="connsiteY4" fmla="*/ 280239 h 1236225"/>
              <a:gd name="connsiteX5" fmla="*/ 1883757 w 2081723"/>
              <a:gd name="connsiteY5" fmla="*/ 275477 h 1236225"/>
              <a:gd name="connsiteX6" fmla="*/ 1735037 w 2081723"/>
              <a:gd name="connsiteY6" fmla="*/ 374127 h 1236225"/>
              <a:gd name="connsiteX7" fmla="*/ 1722571 w 2081723"/>
              <a:gd name="connsiteY7" fmla="*/ 438116 h 1236225"/>
              <a:gd name="connsiteX8" fmla="*/ 1786517 w 2081723"/>
              <a:gd name="connsiteY8" fmla="*/ 450616 h 1236225"/>
              <a:gd name="connsiteX9" fmla="*/ 2061076 w 2081723"/>
              <a:gd name="connsiteY9" fmla="*/ 267602 h 1236225"/>
              <a:gd name="connsiteX10" fmla="*/ 2074206 w 2081723"/>
              <a:gd name="connsiteY10" fmla="*/ 204253 h 1236225"/>
              <a:gd name="connsiteX11" fmla="*/ 2061076 w 2081723"/>
              <a:gd name="connsiteY11" fmla="*/ 191112 h 1236225"/>
              <a:gd name="connsiteX12" fmla="*/ 1786517 w 2081723"/>
              <a:gd name="connsiteY12" fmla="*/ 8097 h 1236225"/>
              <a:gd name="connsiteX13" fmla="*/ 1755772 w 2081723"/>
              <a:gd name="connsiteY13" fmla="*/ 244 h 1236225"/>
              <a:gd name="connsiteX14" fmla="*/ 1713766 w 2081723"/>
              <a:gd name="connsiteY14" fmla="*/ 49467 h 1236225"/>
              <a:gd name="connsiteX15" fmla="*/ 1735037 w 2081723"/>
              <a:gd name="connsiteY15" fmla="*/ 84608 h 1236225"/>
              <a:gd name="connsiteX16" fmla="*/ 1883757 w 2081723"/>
              <a:gd name="connsiteY16" fmla="*/ 183969 h 1236225"/>
              <a:gd name="connsiteX17" fmla="*/ 265003 w 2081723"/>
              <a:gd name="connsiteY17" fmla="*/ 183969 h 1236225"/>
              <a:gd name="connsiteX18" fmla="*/ 142258 w 2081723"/>
              <a:gd name="connsiteY18" fmla="*/ 82226 h 1236225"/>
              <a:gd name="connsiteX19" fmla="*/ 108661 w 2081723"/>
              <a:gd name="connsiteY19" fmla="*/ 2626 h 1236225"/>
              <a:gd name="connsiteX20" fmla="*/ 109133 w 2081723"/>
              <a:gd name="connsiteY20" fmla="*/ 549976 h 1236225"/>
              <a:gd name="connsiteX21" fmla="*/ 67663 w 2081723"/>
              <a:gd name="connsiteY21" fmla="*/ 595650 h 1236225"/>
              <a:gd name="connsiteX22" fmla="*/ 67663 w 2081723"/>
              <a:gd name="connsiteY22" fmla="*/ 1190437 h 1236225"/>
              <a:gd name="connsiteX23" fmla="*/ 113423 w 2081723"/>
              <a:gd name="connsiteY23" fmla="*/ 1236225 h 1236225"/>
              <a:gd name="connsiteX24" fmla="*/ 2035336 w 2081723"/>
              <a:gd name="connsiteY24" fmla="*/ 1236225 h 1236225"/>
              <a:gd name="connsiteX25" fmla="*/ 2081095 w 2081723"/>
              <a:gd name="connsiteY25" fmla="*/ 1190437 h 1236225"/>
              <a:gd name="connsiteX26" fmla="*/ 2081095 w 2081723"/>
              <a:gd name="connsiteY26" fmla="*/ 595650 h 1236225"/>
              <a:gd name="connsiteX27" fmla="*/ 2035336 w 2081723"/>
              <a:gd name="connsiteY27" fmla="*/ 549976 h 1236225"/>
              <a:gd name="connsiteX28" fmla="*/ 113423 w 2081723"/>
              <a:gd name="connsiteY28" fmla="*/ 549976 h 1236225"/>
              <a:gd name="connsiteX29" fmla="*/ 109133 w 2081723"/>
              <a:gd name="connsiteY29" fmla="*/ 549976 h 1236225"/>
              <a:gd name="connsiteX30" fmla="*/ 159183 w 2081723"/>
              <a:gd name="connsiteY30" fmla="*/ 641438 h 1236225"/>
              <a:gd name="connsiteX31" fmla="*/ 1989575 w 2081723"/>
              <a:gd name="connsiteY31" fmla="*/ 641438 h 1236225"/>
              <a:gd name="connsiteX32" fmla="*/ 1989575 w 2081723"/>
              <a:gd name="connsiteY32" fmla="*/ 733014 h 1236225"/>
              <a:gd name="connsiteX33" fmla="*/ 159183 w 2081723"/>
              <a:gd name="connsiteY33" fmla="*/ 733014 h 1236225"/>
              <a:gd name="connsiteX34" fmla="*/ 159183 w 2081723"/>
              <a:gd name="connsiteY34" fmla="*/ 641438 h 1236225"/>
              <a:gd name="connsiteX35" fmla="*/ 159183 w 2081723"/>
              <a:gd name="connsiteY35" fmla="*/ 824590 h 1236225"/>
              <a:gd name="connsiteX36" fmla="*/ 204943 w 2081723"/>
              <a:gd name="connsiteY36" fmla="*/ 824590 h 1236225"/>
              <a:gd name="connsiteX37" fmla="*/ 204943 w 2081723"/>
              <a:gd name="connsiteY37" fmla="*/ 893043 h 1236225"/>
              <a:gd name="connsiteX38" fmla="*/ 250056 w 2081723"/>
              <a:gd name="connsiteY38" fmla="*/ 939519 h 1236225"/>
              <a:gd name="connsiteX39" fmla="*/ 296462 w 2081723"/>
              <a:gd name="connsiteY39" fmla="*/ 894417 h 1236225"/>
              <a:gd name="connsiteX40" fmla="*/ 296462 w 2081723"/>
              <a:gd name="connsiteY40" fmla="*/ 893043 h 1236225"/>
              <a:gd name="connsiteX41" fmla="*/ 296462 w 2081723"/>
              <a:gd name="connsiteY41" fmla="*/ 824590 h 1236225"/>
              <a:gd name="connsiteX42" fmla="*/ 410861 w 2081723"/>
              <a:gd name="connsiteY42" fmla="*/ 824590 h 1236225"/>
              <a:gd name="connsiteX43" fmla="*/ 410861 w 2081723"/>
              <a:gd name="connsiteY43" fmla="*/ 984620 h 1236225"/>
              <a:gd name="connsiteX44" fmla="*/ 455974 w 2081723"/>
              <a:gd name="connsiteY44" fmla="*/ 1031095 h 1236225"/>
              <a:gd name="connsiteX45" fmla="*/ 502383 w 2081723"/>
              <a:gd name="connsiteY45" fmla="*/ 985993 h 1236225"/>
              <a:gd name="connsiteX46" fmla="*/ 502383 w 2081723"/>
              <a:gd name="connsiteY46" fmla="*/ 984620 h 1236225"/>
              <a:gd name="connsiteX47" fmla="*/ 502383 w 2081723"/>
              <a:gd name="connsiteY47" fmla="*/ 824590 h 1236225"/>
              <a:gd name="connsiteX48" fmla="*/ 616782 w 2081723"/>
              <a:gd name="connsiteY48" fmla="*/ 824590 h 1236225"/>
              <a:gd name="connsiteX49" fmla="*/ 616782 w 2081723"/>
              <a:gd name="connsiteY49" fmla="*/ 893043 h 1236225"/>
              <a:gd name="connsiteX50" fmla="*/ 661895 w 2081723"/>
              <a:gd name="connsiteY50" fmla="*/ 939519 h 1236225"/>
              <a:gd name="connsiteX51" fmla="*/ 708301 w 2081723"/>
              <a:gd name="connsiteY51" fmla="*/ 894417 h 1236225"/>
              <a:gd name="connsiteX52" fmla="*/ 708301 w 2081723"/>
              <a:gd name="connsiteY52" fmla="*/ 893043 h 1236225"/>
              <a:gd name="connsiteX53" fmla="*/ 708301 w 2081723"/>
              <a:gd name="connsiteY53" fmla="*/ 824590 h 1236225"/>
              <a:gd name="connsiteX54" fmla="*/ 822700 w 2081723"/>
              <a:gd name="connsiteY54" fmla="*/ 824590 h 1236225"/>
              <a:gd name="connsiteX55" fmla="*/ 822700 w 2081723"/>
              <a:gd name="connsiteY55" fmla="*/ 984620 h 1236225"/>
              <a:gd name="connsiteX56" fmla="*/ 867813 w 2081723"/>
              <a:gd name="connsiteY56" fmla="*/ 1031095 h 1236225"/>
              <a:gd name="connsiteX57" fmla="*/ 914219 w 2081723"/>
              <a:gd name="connsiteY57" fmla="*/ 985993 h 1236225"/>
              <a:gd name="connsiteX58" fmla="*/ 914219 w 2081723"/>
              <a:gd name="connsiteY58" fmla="*/ 984620 h 1236225"/>
              <a:gd name="connsiteX59" fmla="*/ 914219 w 2081723"/>
              <a:gd name="connsiteY59" fmla="*/ 824590 h 1236225"/>
              <a:gd name="connsiteX60" fmla="*/ 1028618 w 2081723"/>
              <a:gd name="connsiteY60" fmla="*/ 824590 h 1236225"/>
              <a:gd name="connsiteX61" fmla="*/ 1028618 w 2081723"/>
              <a:gd name="connsiteY61" fmla="*/ 893043 h 1236225"/>
              <a:gd name="connsiteX62" fmla="*/ 1073733 w 2081723"/>
              <a:gd name="connsiteY62" fmla="*/ 939519 h 1236225"/>
              <a:gd name="connsiteX63" fmla="*/ 1120140 w 2081723"/>
              <a:gd name="connsiteY63" fmla="*/ 894417 h 1236225"/>
              <a:gd name="connsiteX64" fmla="*/ 1120140 w 2081723"/>
              <a:gd name="connsiteY64" fmla="*/ 893043 h 1236225"/>
              <a:gd name="connsiteX65" fmla="*/ 1120140 w 2081723"/>
              <a:gd name="connsiteY65" fmla="*/ 824590 h 1236225"/>
              <a:gd name="connsiteX66" fmla="*/ 1234539 w 2081723"/>
              <a:gd name="connsiteY66" fmla="*/ 824590 h 1236225"/>
              <a:gd name="connsiteX67" fmla="*/ 1234539 w 2081723"/>
              <a:gd name="connsiteY67" fmla="*/ 984620 h 1236225"/>
              <a:gd name="connsiteX68" fmla="*/ 1279652 w 2081723"/>
              <a:gd name="connsiteY68" fmla="*/ 1031095 h 1236225"/>
              <a:gd name="connsiteX69" fmla="*/ 1326058 w 2081723"/>
              <a:gd name="connsiteY69" fmla="*/ 985993 h 1236225"/>
              <a:gd name="connsiteX70" fmla="*/ 1326058 w 2081723"/>
              <a:gd name="connsiteY70" fmla="*/ 984620 h 1236225"/>
              <a:gd name="connsiteX71" fmla="*/ 1326058 w 2081723"/>
              <a:gd name="connsiteY71" fmla="*/ 824590 h 1236225"/>
              <a:gd name="connsiteX72" fmla="*/ 1440457 w 2081723"/>
              <a:gd name="connsiteY72" fmla="*/ 824590 h 1236225"/>
              <a:gd name="connsiteX73" fmla="*/ 1440457 w 2081723"/>
              <a:gd name="connsiteY73" fmla="*/ 893043 h 1236225"/>
              <a:gd name="connsiteX74" fmla="*/ 1485570 w 2081723"/>
              <a:gd name="connsiteY74" fmla="*/ 939519 h 1236225"/>
              <a:gd name="connsiteX75" fmla="*/ 1531978 w 2081723"/>
              <a:gd name="connsiteY75" fmla="*/ 894417 h 1236225"/>
              <a:gd name="connsiteX76" fmla="*/ 1531978 w 2081723"/>
              <a:gd name="connsiteY76" fmla="*/ 893043 h 1236225"/>
              <a:gd name="connsiteX77" fmla="*/ 1531978 w 2081723"/>
              <a:gd name="connsiteY77" fmla="*/ 824590 h 1236225"/>
              <a:gd name="connsiteX78" fmla="*/ 1646378 w 2081723"/>
              <a:gd name="connsiteY78" fmla="*/ 824590 h 1236225"/>
              <a:gd name="connsiteX79" fmla="*/ 1646378 w 2081723"/>
              <a:gd name="connsiteY79" fmla="*/ 984620 h 1236225"/>
              <a:gd name="connsiteX80" fmla="*/ 1691490 w 2081723"/>
              <a:gd name="connsiteY80" fmla="*/ 1031095 h 1236225"/>
              <a:gd name="connsiteX81" fmla="*/ 1737897 w 2081723"/>
              <a:gd name="connsiteY81" fmla="*/ 985993 h 1236225"/>
              <a:gd name="connsiteX82" fmla="*/ 1737897 w 2081723"/>
              <a:gd name="connsiteY82" fmla="*/ 984620 h 1236225"/>
              <a:gd name="connsiteX83" fmla="*/ 1737897 w 2081723"/>
              <a:gd name="connsiteY83" fmla="*/ 824590 h 1236225"/>
              <a:gd name="connsiteX84" fmla="*/ 1852296 w 2081723"/>
              <a:gd name="connsiteY84" fmla="*/ 824590 h 1236225"/>
              <a:gd name="connsiteX85" fmla="*/ 1852296 w 2081723"/>
              <a:gd name="connsiteY85" fmla="*/ 893043 h 1236225"/>
              <a:gd name="connsiteX86" fmla="*/ 1897409 w 2081723"/>
              <a:gd name="connsiteY86" fmla="*/ 939519 h 1236225"/>
              <a:gd name="connsiteX87" fmla="*/ 1943815 w 2081723"/>
              <a:gd name="connsiteY87" fmla="*/ 894417 h 1236225"/>
              <a:gd name="connsiteX88" fmla="*/ 1943815 w 2081723"/>
              <a:gd name="connsiteY88" fmla="*/ 893043 h 1236225"/>
              <a:gd name="connsiteX89" fmla="*/ 1943815 w 2081723"/>
              <a:gd name="connsiteY89" fmla="*/ 824590 h 1236225"/>
              <a:gd name="connsiteX90" fmla="*/ 1989575 w 2081723"/>
              <a:gd name="connsiteY90" fmla="*/ 824590 h 1236225"/>
              <a:gd name="connsiteX91" fmla="*/ 1989575 w 2081723"/>
              <a:gd name="connsiteY91" fmla="*/ 1144878 h 1236225"/>
              <a:gd name="connsiteX92" fmla="*/ 159183 w 2081723"/>
              <a:gd name="connsiteY92" fmla="*/ 1144878 h 1236225"/>
              <a:gd name="connsiteX93" fmla="*/ 159183 w 2081723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85263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78939 w 2052001"/>
              <a:gd name="connsiteY18" fmla="*/ 2626 h 1236225"/>
              <a:gd name="connsiteX19" fmla="*/ 79411 w 2052001"/>
              <a:gd name="connsiteY19" fmla="*/ 549976 h 1236225"/>
              <a:gd name="connsiteX20" fmla="*/ 37941 w 2052001"/>
              <a:gd name="connsiteY20" fmla="*/ 595650 h 1236225"/>
              <a:gd name="connsiteX21" fmla="*/ 37941 w 2052001"/>
              <a:gd name="connsiteY21" fmla="*/ 1190437 h 1236225"/>
              <a:gd name="connsiteX22" fmla="*/ 83701 w 2052001"/>
              <a:gd name="connsiteY22" fmla="*/ 1236225 h 1236225"/>
              <a:gd name="connsiteX23" fmla="*/ 2005614 w 2052001"/>
              <a:gd name="connsiteY23" fmla="*/ 1236225 h 1236225"/>
              <a:gd name="connsiteX24" fmla="*/ 2051373 w 2052001"/>
              <a:gd name="connsiteY24" fmla="*/ 1190437 h 1236225"/>
              <a:gd name="connsiteX25" fmla="*/ 2051373 w 2052001"/>
              <a:gd name="connsiteY25" fmla="*/ 595650 h 1236225"/>
              <a:gd name="connsiteX26" fmla="*/ 2005614 w 2052001"/>
              <a:gd name="connsiteY26" fmla="*/ 549976 h 1236225"/>
              <a:gd name="connsiteX27" fmla="*/ 83701 w 2052001"/>
              <a:gd name="connsiteY27" fmla="*/ 549976 h 1236225"/>
              <a:gd name="connsiteX28" fmla="*/ 79411 w 2052001"/>
              <a:gd name="connsiteY28" fmla="*/ 549976 h 1236225"/>
              <a:gd name="connsiteX29" fmla="*/ 129461 w 2052001"/>
              <a:gd name="connsiteY29" fmla="*/ 641438 h 1236225"/>
              <a:gd name="connsiteX30" fmla="*/ 1959853 w 2052001"/>
              <a:gd name="connsiteY30" fmla="*/ 641438 h 1236225"/>
              <a:gd name="connsiteX31" fmla="*/ 1959853 w 2052001"/>
              <a:gd name="connsiteY31" fmla="*/ 733014 h 1236225"/>
              <a:gd name="connsiteX32" fmla="*/ 129461 w 2052001"/>
              <a:gd name="connsiteY32" fmla="*/ 733014 h 1236225"/>
              <a:gd name="connsiteX33" fmla="*/ 129461 w 2052001"/>
              <a:gd name="connsiteY33" fmla="*/ 641438 h 1236225"/>
              <a:gd name="connsiteX34" fmla="*/ 129461 w 2052001"/>
              <a:gd name="connsiteY34" fmla="*/ 824590 h 1236225"/>
              <a:gd name="connsiteX35" fmla="*/ 175221 w 2052001"/>
              <a:gd name="connsiteY35" fmla="*/ 824590 h 1236225"/>
              <a:gd name="connsiteX36" fmla="*/ 175221 w 2052001"/>
              <a:gd name="connsiteY36" fmla="*/ 893043 h 1236225"/>
              <a:gd name="connsiteX37" fmla="*/ 220334 w 2052001"/>
              <a:gd name="connsiteY37" fmla="*/ 939519 h 1236225"/>
              <a:gd name="connsiteX38" fmla="*/ 266740 w 2052001"/>
              <a:gd name="connsiteY38" fmla="*/ 894417 h 1236225"/>
              <a:gd name="connsiteX39" fmla="*/ 266740 w 2052001"/>
              <a:gd name="connsiteY39" fmla="*/ 893043 h 1236225"/>
              <a:gd name="connsiteX40" fmla="*/ 266740 w 2052001"/>
              <a:gd name="connsiteY40" fmla="*/ 824590 h 1236225"/>
              <a:gd name="connsiteX41" fmla="*/ 381139 w 2052001"/>
              <a:gd name="connsiteY41" fmla="*/ 824590 h 1236225"/>
              <a:gd name="connsiteX42" fmla="*/ 381139 w 2052001"/>
              <a:gd name="connsiteY42" fmla="*/ 984620 h 1236225"/>
              <a:gd name="connsiteX43" fmla="*/ 426252 w 2052001"/>
              <a:gd name="connsiteY43" fmla="*/ 1031095 h 1236225"/>
              <a:gd name="connsiteX44" fmla="*/ 472661 w 2052001"/>
              <a:gd name="connsiteY44" fmla="*/ 985993 h 1236225"/>
              <a:gd name="connsiteX45" fmla="*/ 472661 w 2052001"/>
              <a:gd name="connsiteY45" fmla="*/ 984620 h 1236225"/>
              <a:gd name="connsiteX46" fmla="*/ 472661 w 2052001"/>
              <a:gd name="connsiteY46" fmla="*/ 824590 h 1236225"/>
              <a:gd name="connsiteX47" fmla="*/ 587060 w 2052001"/>
              <a:gd name="connsiteY47" fmla="*/ 824590 h 1236225"/>
              <a:gd name="connsiteX48" fmla="*/ 587060 w 2052001"/>
              <a:gd name="connsiteY48" fmla="*/ 893043 h 1236225"/>
              <a:gd name="connsiteX49" fmla="*/ 632173 w 2052001"/>
              <a:gd name="connsiteY49" fmla="*/ 939519 h 1236225"/>
              <a:gd name="connsiteX50" fmla="*/ 678579 w 2052001"/>
              <a:gd name="connsiteY50" fmla="*/ 894417 h 1236225"/>
              <a:gd name="connsiteX51" fmla="*/ 678579 w 2052001"/>
              <a:gd name="connsiteY51" fmla="*/ 893043 h 1236225"/>
              <a:gd name="connsiteX52" fmla="*/ 678579 w 2052001"/>
              <a:gd name="connsiteY52" fmla="*/ 824590 h 1236225"/>
              <a:gd name="connsiteX53" fmla="*/ 792978 w 2052001"/>
              <a:gd name="connsiteY53" fmla="*/ 824590 h 1236225"/>
              <a:gd name="connsiteX54" fmla="*/ 792978 w 2052001"/>
              <a:gd name="connsiteY54" fmla="*/ 984620 h 1236225"/>
              <a:gd name="connsiteX55" fmla="*/ 838091 w 2052001"/>
              <a:gd name="connsiteY55" fmla="*/ 1031095 h 1236225"/>
              <a:gd name="connsiteX56" fmla="*/ 884497 w 2052001"/>
              <a:gd name="connsiteY56" fmla="*/ 985993 h 1236225"/>
              <a:gd name="connsiteX57" fmla="*/ 884497 w 2052001"/>
              <a:gd name="connsiteY57" fmla="*/ 984620 h 1236225"/>
              <a:gd name="connsiteX58" fmla="*/ 884497 w 2052001"/>
              <a:gd name="connsiteY58" fmla="*/ 824590 h 1236225"/>
              <a:gd name="connsiteX59" fmla="*/ 998896 w 2052001"/>
              <a:gd name="connsiteY59" fmla="*/ 824590 h 1236225"/>
              <a:gd name="connsiteX60" fmla="*/ 998896 w 2052001"/>
              <a:gd name="connsiteY60" fmla="*/ 893043 h 1236225"/>
              <a:gd name="connsiteX61" fmla="*/ 1044011 w 2052001"/>
              <a:gd name="connsiteY61" fmla="*/ 939519 h 1236225"/>
              <a:gd name="connsiteX62" fmla="*/ 1090418 w 2052001"/>
              <a:gd name="connsiteY62" fmla="*/ 894417 h 1236225"/>
              <a:gd name="connsiteX63" fmla="*/ 1090418 w 2052001"/>
              <a:gd name="connsiteY63" fmla="*/ 893043 h 1236225"/>
              <a:gd name="connsiteX64" fmla="*/ 1090418 w 2052001"/>
              <a:gd name="connsiteY64" fmla="*/ 824590 h 1236225"/>
              <a:gd name="connsiteX65" fmla="*/ 1204817 w 2052001"/>
              <a:gd name="connsiteY65" fmla="*/ 824590 h 1236225"/>
              <a:gd name="connsiteX66" fmla="*/ 1204817 w 2052001"/>
              <a:gd name="connsiteY66" fmla="*/ 984620 h 1236225"/>
              <a:gd name="connsiteX67" fmla="*/ 1249930 w 2052001"/>
              <a:gd name="connsiteY67" fmla="*/ 1031095 h 1236225"/>
              <a:gd name="connsiteX68" fmla="*/ 1296336 w 2052001"/>
              <a:gd name="connsiteY68" fmla="*/ 985993 h 1236225"/>
              <a:gd name="connsiteX69" fmla="*/ 1296336 w 2052001"/>
              <a:gd name="connsiteY69" fmla="*/ 984620 h 1236225"/>
              <a:gd name="connsiteX70" fmla="*/ 1296336 w 2052001"/>
              <a:gd name="connsiteY70" fmla="*/ 824590 h 1236225"/>
              <a:gd name="connsiteX71" fmla="*/ 1410735 w 2052001"/>
              <a:gd name="connsiteY71" fmla="*/ 824590 h 1236225"/>
              <a:gd name="connsiteX72" fmla="*/ 1410735 w 2052001"/>
              <a:gd name="connsiteY72" fmla="*/ 893043 h 1236225"/>
              <a:gd name="connsiteX73" fmla="*/ 1455848 w 2052001"/>
              <a:gd name="connsiteY73" fmla="*/ 939519 h 1236225"/>
              <a:gd name="connsiteX74" fmla="*/ 1502256 w 2052001"/>
              <a:gd name="connsiteY74" fmla="*/ 894417 h 1236225"/>
              <a:gd name="connsiteX75" fmla="*/ 1502256 w 2052001"/>
              <a:gd name="connsiteY75" fmla="*/ 893043 h 1236225"/>
              <a:gd name="connsiteX76" fmla="*/ 1502256 w 2052001"/>
              <a:gd name="connsiteY76" fmla="*/ 824590 h 1236225"/>
              <a:gd name="connsiteX77" fmla="*/ 1616656 w 2052001"/>
              <a:gd name="connsiteY77" fmla="*/ 824590 h 1236225"/>
              <a:gd name="connsiteX78" fmla="*/ 1616656 w 2052001"/>
              <a:gd name="connsiteY78" fmla="*/ 984620 h 1236225"/>
              <a:gd name="connsiteX79" fmla="*/ 1661768 w 2052001"/>
              <a:gd name="connsiteY79" fmla="*/ 1031095 h 1236225"/>
              <a:gd name="connsiteX80" fmla="*/ 1708175 w 2052001"/>
              <a:gd name="connsiteY80" fmla="*/ 985993 h 1236225"/>
              <a:gd name="connsiteX81" fmla="*/ 1708175 w 2052001"/>
              <a:gd name="connsiteY81" fmla="*/ 984620 h 1236225"/>
              <a:gd name="connsiteX82" fmla="*/ 1708175 w 2052001"/>
              <a:gd name="connsiteY82" fmla="*/ 824590 h 1236225"/>
              <a:gd name="connsiteX83" fmla="*/ 1822574 w 2052001"/>
              <a:gd name="connsiteY83" fmla="*/ 824590 h 1236225"/>
              <a:gd name="connsiteX84" fmla="*/ 1822574 w 2052001"/>
              <a:gd name="connsiteY84" fmla="*/ 893043 h 1236225"/>
              <a:gd name="connsiteX85" fmla="*/ 1867687 w 2052001"/>
              <a:gd name="connsiteY85" fmla="*/ 939519 h 1236225"/>
              <a:gd name="connsiteX86" fmla="*/ 1914093 w 2052001"/>
              <a:gd name="connsiteY86" fmla="*/ 894417 h 1236225"/>
              <a:gd name="connsiteX87" fmla="*/ 1914093 w 2052001"/>
              <a:gd name="connsiteY87" fmla="*/ 893043 h 1236225"/>
              <a:gd name="connsiteX88" fmla="*/ 1914093 w 2052001"/>
              <a:gd name="connsiteY88" fmla="*/ 824590 h 1236225"/>
              <a:gd name="connsiteX89" fmla="*/ 1959853 w 2052001"/>
              <a:gd name="connsiteY89" fmla="*/ 824590 h 1236225"/>
              <a:gd name="connsiteX90" fmla="*/ 1959853 w 2052001"/>
              <a:gd name="connsiteY90" fmla="*/ 1144878 h 1236225"/>
              <a:gd name="connsiteX91" fmla="*/ 129461 w 2052001"/>
              <a:gd name="connsiteY91" fmla="*/ 1144878 h 1236225"/>
              <a:gd name="connsiteX92" fmla="*/ 129461 w 2052001"/>
              <a:gd name="connsiteY92" fmla="*/ 824590 h 1236225"/>
              <a:gd name="connsiteX0" fmla="*/ 58009 w 2031071"/>
              <a:gd name="connsiteY0" fmla="*/ 2626 h 1236225"/>
              <a:gd name="connsiteX1" fmla="*/ 2027 w 2031071"/>
              <a:gd name="connsiteY1" fmla="*/ 3334 h 1236225"/>
              <a:gd name="connsiteX2" fmla="*/ 11551 w 2031071"/>
              <a:gd name="connsiteY2" fmla="*/ 469666 h 1236225"/>
              <a:gd name="connsiteX3" fmla="*/ 101731 w 2031071"/>
              <a:gd name="connsiteY3" fmla="*/ 466645 h 1236225"/>
              <a:gd name="connsiteX4" fmla="*/ 102432 w 2031071"/>
              <a:gd name="connsiteY4" fmla="*/ 282621 h 1236225"/>
              <a:gd name="connsiteX5" fmla="*/ 1833105 w 2031071"/>
              <a:gd name="connsiteY5" fmla="*/ 275477 h 1236225"/>
              <a:gd name="connsiteX6" fmla="*/ 1684385 w 2031071"/>
              <a:gd name="connsiteY6" fmla="*/ 374127 h 1236225"/>
              <a:gd name="connsiteX7" fmla="*/ 1671919 w 2031071"/>
              <a:gd name="connsiteY7" fmla="*/ 438116 h 1236225"/>
              <a:gd name="connsiteX8" fmla="*/ 1735865 w 2031071"/>
              <a:gd name="connsiteY8" fmla="*/ 450616 h 1236225"/>
              <a:gd name="connsiteX9" fmla="*/ 2010424 w 2031071"/>
              <a:gd name="connsiteY9" fmla="*/ 267602 h 1236225"/>
              <a:gd name="connsiteX10" fmla="*/ 2023554 w 2031071"/>
              <a:gd name="connsiteY10" fmla="*/ 204253 h 1236225"/>
              <a:gd name="connsiteX11" fmla="*/ 2010424 w 2031071"/>
              <a:gd name="connsiteY11" fmla="*/ 191112 h 1236225"/>
              <a:gd name="connsiteX12" fmla="*/ 1735865 w 2031071"/>
              <a:gd name="connsiteY12" fmla="*/ 8097 h 1236225"/>
              <a:gd name="connsiteX13" fmla="*/ 1705120 w 2031071"/>
              <a:gd name="connsiteY13" fmla="*/ 244 h 1236225"/>
              <a:gd name="connsiteX14" fmla="*/ 1663114 w 2031071"/>
              <a:gd name="connsiteY14" fmla="*/ 49467 h 1236225"/>
              <a:gd name="connsiteX15" fmla="*/ 1684385 w 2031071"/>
              <a:gd name="connsiteY15" fmla="*/ 84608 h 1236225"/>
              <a:gd name="connsiteX16" fmla="*/ 1833105 w 2031071"/>
              <a:gd name="connsiteY16" fmla="*/ 183969 h 1236225"/>
              <a:gd name="connsiteX17" fmla="*/ 97670 w 2031071"/>
              <a:gd name="connsiteY17" fmla="*/ 179206 h 1236225"/>
              <a:gd name="connsiteX18" fmla="*/ 58009 w 2031071"/>
              <a:gd name="connsiteY18" fmla="*/ 2626 h 1236225"/>
              <a:gd name="connsiteX19" fmla="*/ 58481 w 2031071"/>
              <a:gd name="connsiteY19" fmla="*/ 549976 h 1236225"/>
              <a:gd name="connsiteX20" fmla="*/ 17011 w 2031071"/>
              <a:gd name="connsiteY20" fmla="*/ 595650 h 1236225"/>
              <a:gd name="connsiteX21" fmla="*/ 17011 w 2031071"/>
              <a:gd name="connsiteY21" fmla="*/ 1190437 h 1236225"/>
              <a:gd name="connsiteX22" fmla="*/ 62771 w 2031071"/>
              <a:gd name="connsiteY22" fmla="*/ 1236225 h 1236225"/>
              <a:gd name="connsiteX23" fmla="*/ 1984684 w 2031071"/>
              <a:gd name="connsiteY23" fmla="*/ 1236225 h 1236225"/>
              <a:gd name="connsiteX24" fmla="*/ 2030443 w 2031071"/>
              <a:gd name="connsiteY24" fmla="*/ 1190437 h 1236225"/>
              <a:gd name="connsiteX25" fmla="*/ 2030443 w 2031071"/>
              <a:gd name="connsiteY25" fmla="*/ 595650 h 1236225"/>
              <a:gd name="connsiteX26" fmla="*/ 1984684 w 2031071"/>
              <a:gd name="connsiteY26" fmla="*/ 549976 h 1236225"/>
              <a:gd name="connsiteX27" fmla="*/ 62771 w 2031071"/>
              <a:gd name="connsiteY27" fmla="*/ 549976 h 1236225"/>
              <a:gd name="connsiteX28" fmla="*/ 58481 w 2031071"/>
              <a:gd name="connsiteY28" fmla="*/ 549976 h 1236225"/>
              <a:gd name="connsiteX29" fmla="*/ 108531 w 2031071"/>
              <a:gd name="connsiteY29" fmla="*/ 641438 h 1236225"/>
              <a:gd name="connsiteX30" fmla="*/ 1938923 w 2031071"/>
              <a:gd name="connsiteY30" fmla="*/ 641438 h 1236225"/>
              <a:gd name="connsiteX31" fmla="*/ 1938923 w 2031071"/>
              <a:gd name="connsiteY31" fmla="*/ 733014 h 1236225"/>
              <a:gd name="connsiteX32" fmla="*/ 108531 w 2031071"/>
              <a:gd name="connsiteY32" fmla="*/ 733014 h 1236225"/>
              <a:gd name="connsiteX33" fmla="*/ 108531 w 2031071"/>
              <a:gd name="connsiteY33" fmla="*/ 641438 h 1236225"/>
              <a:gd name="connsiteX34" fmla="*/ 108531 w 2031071"/>
              <a:gd name="connsiteY34" fmla="*/ 824590 h 1236225"/>
              <a:gd name="connsiteX35" fmla="*/ 154291 w 2031071"/>
              <a:gd name="connsiteY35" fmla="*/ 824590 h 1236225"/>
              <a:gd name="connsiteX36" fmla="*/ 154291 w 2031071"/>
              <a:gd name="connsiteY36" fmla="*/ 893043 h 1236225"/>
              <a:gd name="connsiteX37" fmla="*/ 199404 w 2031071"/>
              <a:gd name="connsiteY37" fmla="*/ 939519 h 1236225"/>
              <a:gd name="connsiteX38" fmla="*/ 245810 w 2031071"/>
              <a:gd name="connsiteY38" fmla="*/ 894417 h 1236225"/>
              <a:gd name="connsiteX39" fmla="*/ 245810 w 2031071"/>
              <a:gd name="connsiteY39" fmla="*/ 893043 h 1236225"/>
              <a:gd name="connsiteX40" fmla="*/ 245810 w 2031071"/>
              <a:gd name="connsiteY40" fmla="*/ 824590 h 1236225"/>
              <a:gd name="connsiteX41" fmla="*/ 360209 w 2031071"/>
              <a:gd name="connsiteY41" fmla="*/ 824590 h 1236225"/>
              <a:gd name="connsiteX42" fmla="*/ 360209 w 2031071"/>
              <a:gd name="connsiteY42" fmla="*/ 984620 h 1236225"/>
              <a:gd name="connsiteX43" fmla="*/ 405322 w 2031071"/>
              <a:gd name="connsiteY43" fmla="*/ 1031095 h 1236225"/>
              <a:gd name="connsiteX44" fmla="*/ 451731 w 2031071"/>
              <a:gd name="connsiteY44" fmla="*/ 985993 h 1236225"/>
              <a:gd name="connsiteX45" fmla="*/ 451731 w 2031071"/>
              <a:gd name="connsiteY45" fmla="*/ 984620 h 1236225"/>
              <a:gd name="connsiteX46" fmla="*/ 451731 w 2031071"/>
              <a:gd name="connsiteY46" fmla="*/ 824590 h 1236225"/>
              <a:gd name="connsiteX47" fmla="*/ 566130 w 2031071"/>
              <a:gd name="connsiteY47" fmla="*/ 824590 h 1236225"/>
              <a:gd name="connsiteX48" fmla="*/ 566130 w 2031071"/>
              <a:gd name="connsiteY48" fmla="*/ 893043 h 1236225"/>
              <a:gd name="connsiteX49" fmla="*/ 611243 w 2031071"/>
              <a:gd name="connsiteY49" fmla="*/ 939519 h 1236225"/>
              <a:gd name="connsiteX50" fmla="*/ 657649 w 2031071"/>
              <a:gd name="connsiteY50" fmla="*/ 894417 h 1236225"/>
              <a:gd name="connsiteX51" fmla="*/ 657649 w 2031071"/>
              <a:gd name="connsiteY51" fmla="*/ 893043 h 1236225"/>
              <a:gd name="connsiteX52" fmla="*/ 657649 w 2031071"/>
              <a:gd name="connsiteY52" fmla="*/ 824590 h 1236225"/>
              <a:gd name="connsiteX53" fmla="*/ 772048 w 2031071"/>
              <a:gd name="connsiteY53" fmla="*/ 824590 h 1236225"/>
              <a:gd name="connsiteX54" fmla="*/ 772048 w 2031071"/>
              <a:gd name="connsiteY54" fmla="*/ 984620 h 1236225"/>
              <a:gd name="connsiteX55" fmla="*/ 817161 w 2031071"/>
              <a:gd name="connsiteY55" fmla="*/ 1031095 h 1236225"/>
              <a:gd name="connsiteX56" fmla="*/ 863567 w 2031071"/>
              <a:gd name="connsiteY56" fmla="*/ 985993 h 1236225"/>
              <a:gd name="connsiteX57" fmla="*/ 863567 w 2031071"/>
              <a:gd name="connsiteY57" fmla="*/ 984620 h 1236225"/>
              <a:gd name="connsiteX58" fmla="*/ 863567 w 2031071"/>
              <a:gd name="connsiteY58" fmla="*/ 824590 h 1236225"/>
              <a:gd name="connsiteX59" fmla="*/ 977966 w 2031071"/>
              <a:gd name="connsiteY59" fmla="*/ 824590 h 1236225"/>
              <a:gd name="connsiteX60" fmla="*/ 977966 w 2031071"/>
              <a:gd name="connsiteY60" fmla="*/ 893043 h 1236225"/>
              <a:gd name="connsiteX61" fmla="*/ 1023081 w 2031071"/>
              <a:gd name="connsiteY61" fmla="*/ 939519 h 1236225"/>
              <a:gd name="connsiteX62" fmla="*/ 1069488 w 2031071"/>
              <a:gd name="connsiteY62" fmla="*/ 894417 h 1236225"/>
              <a:gd name="connsiteX63" fmla="*/ 1069488 w 2031071"/>
              <a:gd name="connsiteY63" fmla="*/ 893043 h 1236225"/>
              <a:gd name="connsiteX64" fmla="*/ 1069488 w 2031071"/>
              <a:gd name="connsiteY64" fmla="*/ 824590 h 1236225"/>
              <a:gd name="connsiteX65" fmla="*/ 1183887 w 2031071"/>
              <a:gd name="connsiteY65" fmla="*/ 824590 h 1236225"/>
              <a:gd name="connsiteX66" fmla="*/ 1183887 w 2031071"/>
              <a:gd name="connsiteY66" fmla="*/ 984620 h 1236225"/>
              <a:gd name="connsiteX67" fmla="*/ 1229000 w 2031071"/>
              <a:gd name="connsiteY67" fmla="*/ 1031095 h 1236225"/>
              <a:gd name="connsiteX68" fmla="*/ 1275406 w 2031071"/>
              <a:gd name="connsiteY68" fmla="*/ 985993 h 1236225"/>
              <a:gd name="connsiteX69" fmla="*/ 1275406 w 2031071"/>
              <a:gd name="connsiteY69" fmla="*/ 984620 h 1236225"/>
              <a:gd name="connsiteX70" fmla="*/ 1275406 w 2031071"/>
              <a:gd name="connsiteY70" fmla="*/ 824590 h 1236225"/>
              <a:gd name="connsiteX71" fmla="*/ 1389805 w 2031071"/>
              <a:gd name="connsiteY71" fmla="*/ 824590 h 1236225"/>
              <a:gd name="connsiteX72" fmla="*/ 1389805 w 2031071"/>
              <a:gd name="connsiteY72" fmla="*/ 893043 h 1236225"/>
              <a:gd name="connsiteX73" fmla="*/ 1434918 w 2031071"/>
              <a:gd name="connsiteY73" fmla="*/ 939519 h 1236225"/>
              <a:gd name="connsiteX74" fmla="*/ 1481326 w 2031071"/>
              <a:gd name="connsiteY74" fmla="*/ 894417 h 1236225"/>
              <a:gd name="connsiteX75" fmla="*/ 1481326 w 2031071"/>
              <a:gd name="connsiteY75" fmla="*/ 893043 h 1236225"/>
              <a:gd name="connsiteX76" fmla="*/ 1481326 w 2031071"/>
              <a:gd name="connsiteY76" fmla="*/ 824590 h 1236225"/>
              <a:gd name="connsiteX77" fmla="*/ 1595726 w 2031071"/>
              <a:gd name="connsiteY77" fmla="*/ 824590 h 1236225"/>
              <a:gd name="connsiteX78" fmla="*/ 1595726 w 2031071"/>
              <a:gd name="connsiteY78" fmla="*/ 984620 h 1236225"/>
              <a:gd name="connsiteX79" fmla="*/ 1640838 w 2031071"/>
              <a:gd name="connsiteY79" fmla="*/ 1031095 h 1236225"/>
              <a:gd name="connsiteX80" fmla="*/ 1687245 w 2031071"/>
              <a:gd name="connsiteY80" fmla="*/ 985993 h 1236225"/>
              <a:gd name="connsiteX81" fmla="*/ 1687245 w 2031071"/>
              <a:gd name="connsiteY81" fmla="*/ 984620 h 1236225"/>
              <a:gd name="connsiteX82" fmla="*/ 1687245 w 2031071"/>
              <a:gd name="connsiteY82" fmla="*/ 824590 h 1236225"/>
              <a:gd name="connsiteX83" fmla="*/ 1801644 w 2031071"/>
              <a:gd name="connsiteY83" fmla="*/ 824590 h 1236225"/>
              <a:gd name="connsiteX84" fmla="*/ 1801644 w 2031071"/>
              <a:gd name="connsiteY84" fmla="*/ 893043 h 1236225"/>
              <a:gd name="connsiteX85" fmla="*/ 1846757 w 2031071"/>
              <a:gd name="connsiteY85" fmla="*/ 939519 h 1236225"/>
              <a:gd name="connsiteX86" fmla="*/ 1893163 w 2031071"/>
              <a:gd name="connsiteY86" fmla="*/ 894417 h 1236225"/>
              <a:gd name="connsiteX87" fmla="*/ 1893163 w 2031071"/>
              <a:gd name="connsiteY87" fmla="*/ 893043 h 1236225"/>
              <a:gd name="connsiteX88" fmla="*/ 1893163 w 2031071"/>
              <a:gd name="connsiteY88" fmla="*/ 824590 h 1236225"/>
              <a:gd name="connsiteX89" fmla="*/ 1938923 w 2031071"/>
              <a:gd name="connsiteY89" fmla="*/ 824590 h 1236225"/>
              <a:gd name="connsiteX90" fmla="*/ 1938923 w 2031071"/>
              <a:gd name="connsiteY90" fmla="*/ 1144878 h 1236225"/>
              <a:gd name="connsiteX91" fmla="*/ 108531 w 2031071"/>
              <a:gd name="connsiteY91" fmla="*/ 1144878 h 1236225"/>
              <a:gd name="connsiteX92" fmla="*/ 108531 w 2031071"/>
              <a:gd name="connsiteY92" fmla="*/ 824590 h 1236225"/>
              <a:gd name="connsiteX0" fmla="*/ 47166 w 2020228"/>
              <a:gd name="connsiteY0" fmla="*/ 4054 h 1237653"/>
              <a:gd name="connsiteX1" fmla="*/ 5472 w 2020228"/>
              <a:gd name="connsiteY1" fmla="*/ 0 h 1237653"/>
              <a:gd name="connsiteX2" fmla="*/ 708 w 2020228"/>
              <a:gd name="connsiteY2" fmla="*/ 471094 h 1237653"/>
              <a:gd name="connsiteX3" fmla="*/ 90888 w 2020228"/>
              <a:gd name="connsiteY3" fmla="*/ 468073 h 1237653"/>
              <a:gd name="connsiteX4" fmla="*/ 91589 w 2020228"/>
              <a:gd name="connsiteY4" fmla="*/ 284049 h 1237653"/>
              <a:gd name="connsiteX5" fmla="*/ 1822262 w 2020228"/>
              <a:gd name="connsiteY5" fmla="*/ 276905 h 1237653"/>
              <a:gd name="connsiteX6" fmla="*/ 1673542 w 2020228"/>
              <a:gd name="connsiteY6" fmla="*/ 375555 h 1237653"/>
              <a:gd name="connsiteX7" fmla="*/ 1661076 w 2020228"/>
              <a:gd name="connsiteY7" fmla="*/ 439544 h 1237653"/>
              <a:gd name="connsiteX8" fmla="*/ 1725022 w 2020228"/>
              <a:gd name="connsiteY8" fmla="*/ 452044 h 1237653"/>
              <a:gd name="connsiteX9" fmla="*/ 1999581 w 2020228"/>
              <a:gd name="connsiteY9" fmla="*/ 269030 h 1237653"/>
              <a:gd name="connsiteX10" fmla="*/ 2012711 w 2020228"/>
              <a:gd name="connsiteY10" fmla="*/ 205681 h 1237653"/>
              <a:gd name="connsiteX11" fmla="*/ 1999581 w 2020228"/>
              <a:gd name="connsiteY11" fmla="*/ 192540 h 1237653"/>
              <a:gd name="connsiteX12" fmla="*/ 1725022 w 2020228"/>
              <a:gd name="connsiteY12" fmla="*/ 9525 h 1237653"/>
              <a:gd name="connsiteX13" fmla="*/ 1694277 w 2020228"/>
              <a:gd name="connsiteY13" fmla="*/ 1672 h 1237653"/>
              <a:gd name="connsiteX14" fmla="*/ 1652271 w 2020228"/>
              <a:gd name="connsiteY14" fmla="*/ 50895 h 1237653"/>
              <a:gd name="connsiteX15" fmla="*/ 1673542 w 2020228"/>
              <a:gd name="connsiteY15" fmla="*/ 86036 h 1237653"/>
              <a:gd name="connsiteX16" fmla="*/ 1822262 w 2020228"/>
              <a:gd name="connsiteY16" fmla="*/ 185397 h 1237653"/>
              <a:gd name="connsiteX17" fmla="*/ 86827 w 2020228"/>
              <a:gd name="connsiteY17" fmla="*/ 180634 h 1237653"/>
              <a:gd name="connsiteX18" fmla="*/ 47166 w 2020228"/>
              <a:gd name="connsiteY18" fmla="*/ 4054 h 1237653"/>
              <a:gd name="connsiteX19" fmla="*/ 47638 w 2020228"/>
              <a:gd name="connsiteY19" fmla="*/ 551404 h 1237653"/>
              <a:gd name="connsiteX20" fmla="*/ 6168 w 2020228"/>
              <a:gd name="connsiteY20" fmla="*/ 597078 h 1237653"/>
              <a:gd name="connsiteX21" fmla="*/ 6168 w 2020228"/>
              <a:gd name="connsiteY21" fmla="*/ 1191865 h 1237653"/>
              <a:gd name="connsiteX22" fmla="*/ 51928 w 2020228"/>
              <a:gd name="connsiteY22" fmla="*/ 1237653 h 1237653"/>
              <a:gd name="connsiteX23" fmla="*/ 1973841 w 2020228"/>
              <a:gd name="connsiteY23" fmla="*/ 1237653 h 1237653"/>
              <a:gd name="connsiteX24" fmla="*/ 2019600 w 2020228"/>
              <a:gd name="connsiteY24" fmla="*/ 1191865 h 1237653"/>
              <a:gd name="connsiteX25" fmla="*/ 2019600 w 2020228"/>
              <a:gd name="connsiteY25" fmla="*/ 597078 h 1237653"/>
              <a:gd name="connsiteX26" fmla="*/ 1973841 w 2020228"/>
              <a:gd name="connsiteY26" fmla="*/ 551404 h 1237653"/>
              <a:gd name="connsiteX27" fmla="*/ 51928 w 2020228"/>
              <a:gd name="connsiteY27" fmla="*/ 551404 h 1237653"/>
              <a:gd name="connsiteX28" fmla="*/ 47638 w 2020228"/>
              <a:gd name="connsiteY28" fmla="*/ 551404 h 1237653"/>
              <a:gd name="connsiteX29" fmla="*/ 97688 w 2020228"/>
              <a:gd name="connsiteY29" fmla="*/ 642866 h 1237653"/>
              <a:gd name="connsiteX30" fmla="*/ 1928080 w 2020228"/>
              <a:gd name="connsiteY30" fmla="*/ 642866 h 1237653"/>
              <a:gd name="connsiteX31" fmla="*/ 1928080 w 2020228"/>
              <a:gd name="connsiteY31" fmla="*/ 734442 h 1237653"/>
              <a:gd name="connsiteX32" fmla="*/ 97688 w 2020228"/>
              <a:gd name="connsiteY32" fmla="*/ 734442 h 1237653"/>
              <a:gd name="connsiteX33" fmla="*/ 97688 w 2020228"/>
              <a:gd name="connsiteY33" fmla="*/ 642866 h 1237653"/>
              <a:gd name="connsiteX34" fmla="*/ 97688 w 2020228"/>
              <a:gd name="connsiteY34" fmla="*/ 826018 h 1237653"/>
              <a:gd name="connsiteX35" fmla="*/ 143448 w 2020228"/>
              <a:gd name="connsiteY35" fmla="*/ 826018 h 1237653"/>
              <a:gd name="connsiteX36" fmla="*/ 143448 w 2020228"/>
              <a:gd name="connsiteY36" fmla="*/ 894471 h 1237653"/>
              <a:gd name="connsiteX37" fmla="*/ 188561 w 2020228"/>
              <a:gd name="connsiteY37" fmla="*/ 940947 h 1237653"/>
              <a:gd name="connsiteX38" fmla="*/ 234967 w 2020228"/>
              <a:gd name="connsiteY38" fmla="*/ 895845 h 1237653"/>
              <a:gd name="connsiteX39" fmla="*/ 234967 w 2020228"/>
              <a:gd name="connsiteY39" fmla="*/ 894471 h 1237653"/>
              <a:gd name="connsiteX40" fmla="*/ 234967 w 2020228"/>
              <a:gd name="connsiteY40" fmla="*/ 826018 h 1237653"/>
              <a:gd name="connsiteX41" fmla="*/ 349366 w 2020228"/>
              <a:gd name="connsiteY41" fmla="*/ 826018 h 1237653"/>
              <a:gd name="connsiteX42" fmla="*/ 349366 w 2020228"/>
              <a:gd name="connsiteY42" fmla="*/ 986048 h 1237653"/>
              <a:gd name="connsiteX43" fmla="*/ 394479 w 2020228"/>
              <a:gd name="connsiteY43" fmla="*/ 1032523 h 1237653"/>
              <a:gd name="connsiteX44" fmla="*/ 440888 w 2020228"/>
              <a:gd name="connsiteY44" fmla="*/ 987421 h 1237653"/>
              <a:gd name="connsiteX45" fmla="*/ 440888 w 2020228"/>
              <a:gd name="connsiteY45" fmla="*/ 986048 h 1237653"/>
              <a:gd name="connsiteX46" fmla="*/ 440888 w 2020228"/>
              <a:gd name="connsiteY46" fmla="*/ 826018 h 1237653"/>
              <a:gd name="connsiteX47" fmla="*/ 555287 w 2020228"/>
              <a:gd name="connsiteY47" fmla="*/ 826018 h 1237653"/>
              <a:gd name="connsiteX48" fmla="*/ 555287 w 2020228"/>
              <a:gd name="connsiteY48" fmla="*/ 894471 h 1237653"/>
              <a:gd name="connsiteX49" fmla="*/ 600400 w 2020228"/>
              <a:gd name="connsiteY49" fmla="*/ 940947 h 1237653"/>
              <a:gd name="connsiteX50" fmla="*/ 646806 w 2020228"/>
              <a:gd name="connsiteY50" fmla="*/ 895845 h 1237653"/>
              <a:gd name="connsiteX51" fmla="*/ 646806 w 2020228"/>
              <a:gd name="connsiteY51" fmla="*/ 894471 h 1237653"/>
              <a:gd name="connsiteX52" fmla="*/ 646806 w 2020228"/>
              <a:gd name="connsiteY52" fmla="*/ 826018 h 1237653"/>
              <a:gd name="connsiteX53" fmla="*/ 761205 w 2020228"/>
              <a:gd name="connsiteY53" fmla="*/ 826018 h 1237653"/>
              <a:gd name="connsiteX54" fmla="*/ 761205 w 2020228"/>
              <a:gd name="connsiteY54" fmla="*/ 986048 h 1237653"/>
              <a:gd name="connsiteX55" fmla="*/ 806318 w 2020228"/>
              <a:gd name="connsiteY55" fmla="*/ 1032523 h 1237653"/>
              <a:gd name="connsiteX56" fmla="*/ 852724 w 2020228"/>
              <a:gd name="connsiteY56" fmla="*/ 987421 h 1237653"/>
              <a:gd name="connsiteX57" fmla="*/ 852724 w 2020228"/>
              <a:gd name="connsiteY57" fmla="*/ 986048 h 1237653"/>
              <a:gd name="connsiteX58" fmla="*/ 852724 w 2020228"/>
              <a:gd name="connsiteY58" fmla="*/ 826018 h 1237653"/>
              <a:gd name="connsiteX59" fmla="*/ 967123 w 2020228"/>
              <a:gd name="connsiteY59" fmla="*/ 826018 h 1237653"/>
              <a:gd name="connsiteX60" fmla="*/ 967123 w 2020228"/>
              <a:gd name="connsiteY60" fmla="*/ 894471 h 1237653"/>
              <a:gd name="connsiteX61" fmla="*/ 1012238 w 2020228"/>
              <a:gd name="connsiteY61" fmla="*/ 940947 h 1237653"/>
              <a:gd name="connsiteX62" fmla="*/ 1058645 w 2020228"/>
              <a:gd name="connsiteY62" fmla="*/ 895845 h 1237653"/>
              <a:gd name="connsiteX63" fmla="*/ 1058645 w 2020228"/>
              <a:gd name="connsiteY63" fmla="*/ 894471 h 1237653"/>
              <a:gd name="connsiteX64" fmla="*/ 1058645 w 2020228"/>
              <a:gd name="connsiteY64" fmla="*/ 826018 h 1237653"/>
              <a:gd name="connsiteX65" fmla="*/ 1173044 w 2020228"/>
              <a:gd name="connsiteY65" fmla="*/ 826018 h 1237653"/>
              <a:gd name="connsiteX66" fmla="*/ 1173044 w 2020228"/>
              <a:gd name="connsiteY66" fmla="*/ 986048 h 1237653"/>
              <a:gd name="connsiteX67" fmla="*/ 1218157 w 2020228"/>
              <a:gd name="connsiteY67" fmla="*/ 1032523 h 1237653"/>
              <a:gd name="connsiteX68" fmla="*/ 1264563 w 2020228"/>
              <a:gd name="connsiteY68" fmla="*/ 987421 h 1237653"/>
              <a:gd name="connsiteX69" fmla="*/ 1264563 w 2020228"/>
              <a:gd name="connsiteY69" fmla="*/ 986048 h 1237653"/>
              <a:gd name="connsiteX70" fmla="*/ 1264563 w 2020228"/>
              <a:gd name="connsiteY70" fmla="*/ 826018 h 1237653"/>
              <a:gd name="connsiteX71" fmla="*/ 1378962 w 2020228"/>
              <a:gd name="connsiteY71" fmla="*/ 826018 h 1237653"/>
              <a:gd name="connsiteX72" fmla="*/ 1378962 w 2020228"/>
              <a:gd name="connsiteY72" fmla="*/ 894471 h 1237653"/>
              <a:gd name="connsiteX73" fmla="*/ 1424075 w 2020228"/>
              <a:gd name="connsiteY73" fmla="*/ 940947 h 1237653"/>
              <a:gd name="connsiteX74" fmla="*/ 1470483 w 2020228"/>
              <a:gd name="connsiteY74" fmla="*/ 895845 h 1237653"/>
              <a:gd name="connsiteX75" fmla="*/ 1470483 w 2020228"/>
              <a:gd name="connsiteY75" fmla="*/ 894471 h 1237653"/>
              <a:gd name="connsiteX76" fmla="*/ 1470483 w 2020228"/>
              <a:gd name="connsiteY76" fmla="*/ 826018 h 1237653"/>
              <a:gd name="connsiteX77" fmla="*/ 1584883 w 2020228"/>
              <a:gd name="connsiteY77" fmla="*/ 826018 h 1237653"/>
              <a:gd name="connsiteX78" fmla="*/ 1584883 w 2020228"/>
              <a:gd name="connsiteY78" fmla="*/ 986048 h 1237653"/>
              <a:gd name="connsiteX79" fmla="*/ 1629995 w 2020228"/>
              <a:gd name="connsiteY79" fmla="*/ 1032523 h 1237653"/>
              <a:gd name="connsiteX80" fmla="*/ 1676402 w 2020228"/>
              <a:gd name="connsiteY80" fmla="*/ 987421 h 1237653"/>
              <a:gd name="connsiteX81" fmla="*/ 1676402 w 2020228"/>
              <a:gd name="connsiteY81" fmla="*/ 986048 h 1237653"/>
              <a:gd name="connsiteX82" fmla="*/ 1676402 w 2020228"/>
              <a:gd name="connsiteY82" fmla="*/ 826018 h 1237653"/>
              <a:gd name="connsiteX83" fmla="*/ 1790801 w 2020228"/>
              <a:gd name="connsiteY83" fmla="*/ 826018 h 1237653"/>
              <a:gd name="connsiteX84" fmla="*/ 1790801 w 2020228"/>
              <a:gd name="connsiteY84" fmla="*/ 894471 h 1237653"/>
              <a:gd name="connsiteX85" fmla="*/ 1835914 w 2020228"/>
              <a:gd name="connsiteY85" fmla="*/ 940947 h 1237653"/>
              <a:gd name="connsiteX86" fmla="*/ 1882320 w 2020228"/>
              <a:gd name="connsiteY86" fmla="*/ 895845 h 1237653"/>
              <a:gd name="connsiteX87" fmla="*/ 1882320 w 2020228"/>
              <a:gd name="connsiteY87" fmla="*/ 894471 h 1237653"/>
              <a:gd name="connsiteX88" fmla="*/ 1882320 w 2020228"/>
              <a:gd name="connsiteY88" fmla="*/ 826018 h 1237653"/>
              <a:gd name="connsiteX89" fmla="*/ 1928080 w 2020228"/>
              <a:gd name="connsiteY89" fmla="*/ 826018 h 1237653"/>
              <a:gd name="connsiteX90" fmla="*/ 1928080 w 2020228"/>
              <a:gd name="connsiteY90" fmla="*/ 1146306 h 1237653"/>
              <a:gd name="connsiteX91" fmla="*/ 97688 w 2020228"/>
              <a:gd name="connsiteY91" fmla="*/ 1146306 h 1237653"/>
              <a:gd name="connsiteX92" fmla="*/ 97688 w 2020228"/>
              <a:gd name="connsiteY92" fmla="*/ 826018 h 1237653"/>
              <a:gd name="connsiteX0" fmla="*/ 46471 w 2019533"/>
              <a:gd name="connsiteY0" fmla="*/ 4054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46471 w 2019533"/>
              <a:gd name="connsiteY18" fmla="*/ 4054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65521 w 2019533"/>
              <a:gd name="connsiteY0" fmla="*/ 6435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65521 w 2019533"/>
              <a:gd name="connsiteY18" fmla="*/ 6435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77427 w 2019533"/>
              <a:gd name="connsiteY0" fmla="*/ 8817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77427 w 2019533"/>
              <a:gd name="connsiteY18" fmla="*/ 8817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66645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0880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24281" h="1236225">
                <a:moveTo>
                  <a:pt x="82175" y="7389"/>
                </a:moveTo>
                <a:lnTo>
                  <a:pt x="0" y="8097"/>
                </a:lnTo>
                <a:cubicBezTo>
                  <a:pt x="1782" y="93080"/>
                  <a:pt x="2034" y="316247"/>
                  <a:pt x="2379" y="441091"/>
                </a:cubicBezTo>
                <a:cubicBezTo>
                  <a:pt x="86068" y="439728"/>
                  <a:pt x="7577" y="440946"/>
                  <a:pt x="92560" y="440451"/>
                </a:cubicBezTo>
                <a:cubicBezTo>
                  <a:pt x="89298" y="316049"/>
                  <a:pt x="91640" y="460136"/>
                  <a:pt x="90880" y="282621"/>
                </a:cubicBezTo>
                <a:lnTo>
                  <a:pt x="1826315" y="275477"/>
                </a:lnTo>
                <a:lnTo>
                  <a:pt x="1677595" y="374127"/>
                </a:lnTo>
                <a:cubicBezTo>
                  <a:pt x="1656480" y="388367"/>
                  <a:pt x="1650899" y="417008"/>
                  <a:pt x="1665129" y="438116"/>
                </a:cubicBezTo>
                <a:cubicBezTo>
                  <a:pt x="1679344" y="459201"/>
                  <a:pt x="1707960" y="464810"/>
                  <a:pt x="1729075" y="450616"/>
                </a:cubicBezTo>
                <a:lnTo>
                  <a:pt x="2003634" y="267602"/>
                </a:lnTo>
                <a:cubicBezTo>
                  <a:pt x="2024761" y="253727"/>
                  <a:pt x="2030638" y="225361"/>
                  <a:pt x="2016764" y="204253"/>
                </a:cubicBezTo>
                <a:cubicBezTo>
                  <a:pt x="2013330" y="199010"/>
                  <a:pt x="2008861" y="194546"/>
                  <a:pt x="2003634" y="191112"/>
                </a:cubicBezTo>
                <a:lnTo>
                  <a:pt x="1729075" y="8097"/>
                </a:lnTo>
                <a:cubicBezTo>
                  <a:pt x="1720093" y="1893"/>
                  <a:pt x="1709189" y="-878"/>
                  <a:pt x="1698330" y="244"/>
                </a:cubicBezTo>
                <a:cubicBezTo>
                  <a:pt x="1673133" y="2237"/>
                  <a:pt x="1654328" y="24282"/>
                  <a:pt x="1656324" y="49467"/>
                </a:cubicBezTo>
                <a:cubicBezTo>
                  <a:pt x="1657467" y="63890"/>
                  <a:pt x="1665351" y="76916"/>
                  <a:pt x="1677595" y="84608"/>
                </a:cubicBezTo>
                <a:lnTo>
                  <a:pt x="1826315" y="183969"/>
                </a:lnTo>
                <a:lnTo>
                  <a:pt x="90880" y="179206"/>
                </a:lnTo>
                <a:lnTo>
                  <a:pt x="82175" y="7389"/>
                </a:lnTo>
                <a:close/>
                <a:moveTo>
                  <a:pt x="51691" y="549976"/>
                </a:moveTo>
                <a:cubicBezTo>
                  <a:pt x="28108" y="552219"/>
                  <a:pt x="10118" y="572068"/>
                  <a:pt x="10221" y="595650"/>
                </a:cubicBezTo>
                <a:lnTo>
                  <a:pt x="10221" y="1190437"/>
                </a:lnTo>
                <a:cubicBezTo>
                  <a:pt x="10224" y="1215849"/>
                  <a:pt x="30710" y="1236225"/>
                  <a:pt x="55981" y="1236225"/>
                </a:cubicBezTo>
                <a:lnTo>
                  <a:pt x="1977894" y="1236225"/>
                </a:lnTo>
                <a:cubicBezTo>
                  <a:pt x="2003165" y="1236225"/>
                  <a:pt x="2023650" y="1215849"/>
                  <a:pt x="2023653" y="1190437"/>
                </a:cubicBezTo>
                <a:lnTo>
                  <a:pt x="2023653" y="595650"/>
                </a:lnTo>
                <a:cubicBezTo>
                  <a:pt x="2023653" y="570467"/>
                  <a:pt x="2003165" y="549999"/>
                  <a:pt x="1977894" y="549976"/>
                </a:cubicBezTo>
                <a:lnTo>
                  <a:pt x="55981" y="549976"/>
                </a:lnTo>
                <a:cubicBezTo>
                  <a:pt x="54552" y="549930"/>
                  <a:pt x="53120" y="549930"/>
                  <a:pt x="51691" y="549976"/>
                </a:cubicBezTo>
                <a:close/>
                <a:moveTo>
                  <a:pt x="101741" y="641438"/>
                </a:moveTo>
                <a:lnTo>
                  <a:pt x="1932133" y="641438"/>
                </a:lnTo>
                <a:lnTo>
                  <a:pt x="1932133" y="733014"/>
                </a:lnTo>
                <a:lnTo>
                  <a:pt x="101741" y="733014"/>
                </a:lnTo>
                <a:lnTo>
                  <a:pt x="101741" y="641438"/>
                </a:lnTo>
                <a:close/>
                <a:moveTo>
                  <a:pt x="101741" y="824590"/>
                </a:moveTo>
                <a:lnTo>
                  <a:pt x="147501" y="824590"/>
                </a:lnTo>
                <a:lnTo>
                  <a:pt x="147501" y="893043"/>
                </a:lnTo>
                <a:cubicBezTo>
                  <a:pt x="147144" y="918456"/>
                  <a:pt x="167341" y="939290"/>
                  <a:pt x="192614" y="939519"/>
                </a:cubicBezTo>
                <a:cubicBezTo>
                  <a:pt x="217887" y="939976"/>
                  <a:pt x="238663" y="919601"/>
                  <a:pt x="239020" y="894417"/>
                </a:cubicBezTo>
                <a:cubicBezTo>
                  <a:pt x="239027" y="893959"/>
                  <a:pt x="239027" y="893502"/>
                  <a:pt x="239020" y="893043"/>
                </a:cubicBezTo>
                <a:lnTo>
                  <a:pt x="239020" y="824590"/>
                </a:lnTo>
                <a:lnTo>
                  <a:pt x="353419" y="824590"/>
                </a:lnTo>
                <a:lnTo>
                  <a:pt x="353419" y="984620"/>
                </a:lnTo>
                <a:cubicBezTo>
                  <a:pt x="353062" y="1009803"/>
                  <a:pt x="373259" y="1030637"/>
                  <a:pt x="398532" y="1031095"/>
                </a:cubicBezTo>
                <a:cubicBezTo>
                  <a:pt x="423805" y="1031323"/>
                  <a:pt x="444581" y="1011178"/>
                  <a:pt x="444941" y="985993"/>
                </a:cubicBezTo>
                <a:cubicBezTo>
                  <a:pt x="444945" y="985535"/>
                  <a:pt x="444945" y="985078"/>
                  <a:pt x="444941" y="984620"/>
                </a:cubicBezTo>
                <a:lnTo>
                  <a:pt x="444941" y="824590"/>
                </a:lnTo>
                <a:lnTo>
                  <a:pt x="559340" y="824590"/>
                </a:lnTo>
                <a:lnTo>
                  <a:pt x="559340" y="893043"/>
                </a:lnTo>
                <a:cubicBezTo>
                  <a:pt x="558980" y="918456"/>
                  <a:pt x="579180" y="939290"/>
                  <a:pt x="604453" y="939519"/>
                </a:cubicBezTo>
                <a:cubicBezTo>
                  <a:pt x="629723" y="939976"/>
                  <a:pt x="650502" y="919601"/>
                  <a:pt x="650859" y="894417"/>
                </a:cubicBezTo>
                <a:cubicBezTo>
                  <a:pt x="650866" y="893959"/>
                  <a:pt x="650866" y="893502"/>
                  <a:pt x="650859" y="893043"/>
                </a:cubicBezTo>
                <a:lnTo>
                  <a:pt x="650859" y="824590"/>
                </a:lnTo>
                <a:lnTo>
                  <a:pt x="765258" y="824590"/>
                </a:lnTo>
                <a:lnTo>
                  <a:pt x="765258" y="984620"/>
                </a:lnTo>
                <a:cubicBezTo>
                  <a:pt x="764901" y="1009803"/>
                  <a:pt x="785098" y="1030637"/>
                  <a:pt x="810371" y="1031095"/>
                </a:cubicBezTo>
                <a:cubicBezTo>
                  <a:pt x="835644" y="1031323"/>
                  <a:pt x="856420" y="1011178"/>
                  <a:pt x="856777" y="985993"/>
                </a:cubicBezTo>
                <a:cubicBezTo>
                  <a:pt x="856784" y="985535"/>
                  <a:pt x="856784" y="985078"/>
                  <a:pt x="856777" y="984620"/>
                </a:cubicBezTo>
                <a:lnTo>
                  <a:pt x="856777" y="824590"/>
                </a:lnTo>
                <a:lnTo>
                  <a:pt x="971176" y="824590"/>
                </a:lnTo>
                <a:lnTo>
                  <a:pt x="971176" y="893043"/>
                </a:lnTo>
                <a:cubicBezTo>
                  <a:pt x="970822" y="918456"/>
                  <a:pt x="991019" y="939290"/>
                  <a:pt x="1016291" y="939519"/>
                </a:cubicBezTo>
                <a:cubicBezTo>
                  <a:pt x="1041564" y="939976"/>
                  <a:pt x="1062341" y="919601"/>
                  <a:pt x="1062698" y="894417"/>
                </a:cubicBezTo>
                <a:cubicBezTo>
                  <a:pt x="1062702" y="893959"/>
                  <a:pt x="1062702" y="893502"/>
                  <a:pt x="1062698" y="893043"/>
                </a:cubicBezTo>
                <a:lnTo>
                  <a:pt x="1062698" y="824590"/>
                </a:lnTo>
                <a:lnTo>
                  <a:pt x="1177097" y="824590"/>
                </a:lnTo>
                <a:lnTo>
                  <a:pt x="1177097" y="984620"/>
                </a:lnTo>
                <a:cubicBezTo>
                  <a:pt x="1176740" y="1009803"/>
                  <a:pt x="1196937" y="1030637"/>
                  <a:pt x="1222210" y="1031095"/>
                </a:cubicBezTo>
                <a:cubicBezTo>
                  <a:pt x="1247482" y="1031323"/>
                  <a:pt x="1268259" y="1011178"/>
                  <a:pt x="1268616" y="985993"/>
                </a:cubicBezTo>
                <a:cubicBezTo>
                  <a:pt x="1268623" y="985535"/>
                  <a:pt x="1268623" y="985078"/>
                  <a:pt x="1268616" y="984620"/>
                </a:cubicBezTo>
                <a:lnTo>
                  <a:pt x="1268616" y="824590"/>
                </a:lnTo>
                <a:lnTo>
                  <a:pt x="1383015" y="824590"/>
                </a:lnTo>
                <a:lnTo>
                  <a:pt x="1383015" y="893043"/>
                </a:lnTo>
                <a:cubicBezTo>
                  <a:pt x="1382658" y="918456"/>
                  <a:pt x="1402855" y="939290"/>
                  <a:pt x="1428128" y="939519"/>
                </a:cubicBezTo>
                <a:cubicBezTo>
                  <a:pt x="1453401" y="939976"/>
                  <a:pt x="1474179" y="919601"/>
                  <a:pt x="1474536" y="894417"/>
                </a:cubicBezTo>
                <a:cubicBezTo>
                  <a:pt x="1474541" y="893959"/>
                  <a:pt x="1474541" y="893502"/>
                  <a:pt x="1474536" y="893043"/>
                </a:cubicBezTo>
                <a:lnTo>
                  <a:pt x="1474536" y="824590"/>
                </a:lnTo>
                <a:lnTo>
                  <a:pt x="1588936" y="824590"/>
                </a:lnTo>
                <a:lnTo>
                  <a:pt x="1588936" y="984620"/>
                </a:lnTo>
                <a:cubicBezTo>
                  <a:pt x="1588579" y="1009803"/>
                  <a:pt x="1608776" y="1030637"/>
                  <a:pt x="1634048" y="1031095"/>
                </a:cubicBezTo>
                <a:cubicBezTo>
                  <a:pt x="1659321" y="1031323"/>
                  <a:pt x="1680098" y="1011178"/>
                  <a:pt x="1680455" y="985993"/>
                </a:cubicBezTo>
                <a:cubicBezTo>
                  <a:pt x="1680462" y="985535"/>
                  <a:pt x="1680462" y="985078"/>
                  <a:pt x="1680455" y="984620"/>
                </a:cubicBezTo>
                <a:lnTo>
                  <a:pt x="1680455" y="824590"/>
                </a:lnTo>
                <a:lnTo>
                  <a:pt x="1794854" y="824590"/>
                </a:lnTo>
                <a:lnTo>
                  <a:pt x="1794854" y="893043"/>
                </a:lnTo>
                <a:cubicBezTo>
                  <a:pt x="1794497" y="918456"/>
                  <a:pt x="1814694" y="939290"/>
                  <a:pt x="1839967" y="939519"/>
                </a:cubicBezTo>
                <a:cubicBezTo>
                  <a:pt x="1865239" y="939976"/>
                  <a:pt x="1886016" y="919601"/>
                  <a:pt x="1886373" y="894417"/>
                </a:cubicBezTo>
                <a:cubicBezTo>
                  <a:pt x="1886380" y="893959"/>
                  <a:pt x="1886380" y="893502"/>
                  <a:pt x="1886373" y="893043"/>
                </a:cubicBezTo>
                <a:lnTo>
                  <a:pt x="1886373" y="824590"/>
                </a:lnTo>
                <a:lnTo>
                  <a:pt x="1932133" y="824590"/>
                </a:lnTo>
                <a:lnTo>
                  <a:pt x="1932133" y="1144878"/>
                </a:lnTo>
                <a:lnTo>
                  <a:pt x="101741" y="1144878"/>
                </a:lnTo>
                <a:lnTo>
                  <a:pt x="101741" y="824590"/>
                </a:lnTo>
                <a:close/>
              </a:path>
            </a:pathLst>
          </a:custGeom>
          <a:solidFill>
            <a:srgbClr val="5B9BD5"/>
          </a:solidFill>
          <a:ln w="228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C698DF5-6213-408A-B6F3-6DE3C9069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7526" y="1816230"/>
            <a:ext cx="1463676" cy="1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7" grpId="0" build="p"/>
      <p:bldP spid="20" grpId="0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EADC8-7BE5-4005-BB41-1C2E938B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D64B16-B8E7-41DC-A0CE-A3A8803146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6E2AFB-360E-451B-8281-0EC782B434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2F3671-48F2-49FF-BB43-187B41A230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Elapsed time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98DA72D3-4964-435A-A4A1-32A635AD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6" y="2057401"/>
            <a:ext cx="2979080" cy="2979080"/>
          </a:xfrm>
          <a:prstGeom prst="rect">
            <a:avLst/>
          </a:prstGeom>
        </p:spPr>
      </p:pic>
      <p:pic>
        <p:nvPicPr>
          <p:cNvPr id="21" name="Content Placeholder 17">
            <a:extLst>
              <a:ext uri="{FF2B5EF4-FFF2-40B4-BE49-F238E27FC236}">
                <a16:creationId xmlns:a16="http://schemas.microsoft.com/office/drawing/2014/main" id="{931C184D-A17E-4D32-9F95-4BAAE24A1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2057400"/>
            <a:ext cx="2979079" cy="2979079"/>
          </a:xfrm>
          <a:prstGeom prst="rect">
            <a:avLst/>
          </a:prstGeom>
        </p:spPr>
      </p:pic>
      <p:pic>
        <p:nvPicPr>
          <p:cNvPr id="26" name="Content Placeholder 22">
            <a:extLst>
              <a:ext uri="{FF2B5EF4-FFF2-40B4-BE49-F238E27FC236}">
                <a16:creationId xmlns:a16="http://schemas.microsoft.com/office/drawing/2014/main" id="{DD79921B-1414-44A0-9A7E-4B781B4070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8775" y="2192163"/>
            <a:ext cx="2590141" cy="25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41E-CA65-4D25-9FBF-036A9072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Data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90C52D-8546-41A7-B94C-6712CA58E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58813"/>
              </p:ext>
            </p:extLst>
          </p:nvPr>
        </p:nvGraphicFramePr>
        <p:xfrm>
          <a:off x="838200" y="1825624"/>
          <a:ext cx="10515600" cy="411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6094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721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0237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77040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481632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28375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78015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89034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Add /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5426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Multiply /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40768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009226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184947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Arithmetic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66307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1141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BF6E6CA-B550-4950-AF9D-7C033827DD9C}"/>
              </a:ext>
            </a:extLst>
          </p:cNvPr>
          <p:cNvSpPr/>
          <p:nvPr/>
        </p:nvSpPr>
        <p:spPr>
          <a:xfrm>
            <a:off x="10119893" y="5525941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84B21-89FA-46E1-99A3-F013D93ED01D}"/>
              </a:ext>
            </a:extLst>
          </p:cNvPr>
          <p:cNvSpPr/>
          <p:nvPr/>
        </p:nvSpPr>
        <p:spPr>
          <a:xfrm>
            <a:off x="10119893" y="5045501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116B1-4EC7-42A3-BF5C-FFDA6776DF04}"/>
              </a:ext>
            </a:extLst>
          </p:cNvPr>
          <p:cNvSpPr/>
          <p:nvPr/>
        </p:nvSpPr>
        <p:spPr>
          <a:xfrm>
            <a:off x="10119893" y="4577923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5AE8F-359D-468A-B27A-4D57B2F4FFA7}"/>
              </a:ext>
            </a:extLst>
          </p:cNvPr>
          <p:cNvSpPr/>
          <p:nvPr/>
        </p:nvSpPr>
        <p:spPr>
          <a:xfrm>
            <a:off x="10119894" y="4158511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4F108-ED4E-44D0-AFCF-A8B6FA6D1453}"/>
              </a:ext>
            </a:extLst>
          </p:cNvPr>
          <p:cNvSpPr/>
          <p:nvPr/>
        </p:nvSpPr>
        <p:spPr>
          <a:xfrm>
            <a:off x="10119894" y="3684755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B598B-31EA-47F1-B591-68D8AF03C11D}"/>
              </a:ext>
            </a:extLst>
          </p:cNvPr>
          <p:cNvSpPr/>
          <p:nvPr/>
        </p:nvSpPr>
        <p:spPr>
          <a:xfrm>
            <a:off x="10119894" y="3228945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DD1B5-03C4-4FF5-A9C7-7DE421F3DA92}"/>
              </a:ext>
            </a:extLst>
          </p:cNvPr>
          <p:cNvSpPr/>
          <p:nvPr/>
        </p:nvSpPr>
        <p:spPr>
          <a:xfrm>
            <a:off x="10119894" y="2762310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B5D4C-0321-4000-B5BD-8EA35F99873E}"/>
              </a:ext>
            </a:extLst>
          </p:cNvPr>
          <p:cNvSpPr/>
          <p:nvPr/>
        </p:nvSpPr>
        <p:spPr>
          <a:xfrm>
            <a:off x="10119894" y="2328041"/>
            <a:ext cx="38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B02FAC1-049B-4FFA-9788-F9B185A5E2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6948" y="709948"/>
            <a:ext cx="5438103" cy="544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367AC-A887-4929-9B44-09C83769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63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5669-7F6A-4F6D-8946-5CEED4B9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9483-7483-46B8-BE1F-5A8B28E968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E076-0785-48F2-91B6-E705864F22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Nominal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F1673-F06A-4DE4-8F89-A5DAE224C5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Ordinal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D74748-226A-4597-B1CE-9478FF6FC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590800" y="5712817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Data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EE62F1-2430-4AD9-9E53-46F0A7D742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24600" y="5712817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Ratio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76F0F2-3BD8-487F-9AAA-6C5BFE95EEFC}"/>
              </a:ext>
            </a:extLst>
          </p:cNvPr>
          <p:cNvGrpSpPr/>
          <p:nvPr/>
        </p:nvGrpSpPr>
        <p:grpSpPr>
          <a:xfrm>
            <a:off x="5336008" y="1898044"/>
            <a:ext cx="1380914" cy="1339251"/>
            <a:chOff x="1979612" y="2017713"/>
            <a:chExt cx="3025076" cy="293381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58FC17-71E5-4DCF-B1A2-383755792833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5F97C7-3ADA-4B32-B310-40996B0F5EFA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3AF586-BDAF-4CDD-823D-16E0A048C605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CFB854-2647-4BF7-AD56-015014B03803}"/>
              </a:ext>
            </a:extLst>
          </p:cNvPr>
          <p:cNvGrpSpPr/>
          <p:nvPr/>
        </p:nvGrpSpPr>
        <p:grpSpPr>
          <a:xfrm>
            <a:off x="8987498" y="1895799"/>
            <a:ext cx="1554263" cy="1341496"/>
            <a:chOff x="2112467" y="2455228"/>
            <a:chExt cx="2892219" cy="24962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A7C6DC-D5DE-441F-BCD3-2D81E350B540}"/>
                </a:ext>
              </a:extLst>
            </p:cNvPr>
            <p:cNvSpPr/>
            <p:nvPr/>
          </p:nvSpPr>
          <p:spPr>
            <a:xfrm>
              <a:off x="3167710" y="2455228"/>
              <a:ext cx="648877" cy="64887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8DBF1-0313-4DA0-A41D-9BAEB60C7430}"/>
                </a:ext>
              </a:extLst>
            </p:cNvPr>
            <p:cNvSpPr/>
            <p:nvPr/>
          </p:nvSpPr>
          <p:spPr>
            <a:xfrm>
              <a:off x="2112467" y="3797494"/>
              <a:ext cx="1012657" cy="101265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C70A0B-1494-4CB1-8DF9-47ED7F89B8F4}"/>
                </a:ext>
              </a:extLst>
            </p:cNvPr>
            <p:cNvSpPr/>
            <p:nvPr/>
          </p:nvSpPr>
          <p:spPr>
            <a:xfrm>
              <a:off x="3709284" y="3656122"/>
              <a:ext cx="1295402" cy="129540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Content Placeholder 15">
            <a:extLst>
              <a:ext uri="{FF2B5EF4-FFF2-40B4-BE49-F238E27FC236}">
                <a16:creationId xmlns:a16="http://schemas.microsoft.com/office/drawing/2014/main" id="{F86D5EFC-DCCC-44F6-86BE-1845FFE1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9195" y="3856050"/>
            <a:ext cx="1946429" cy="1946429"/>
          </a:xfrm>
          <a:prstGeom prst="rect">
            <a:avLst/>
          </a:prstGeom>
        </p:spPr>
      </p:pic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A2244335-866C-46CE-86BA-0ADCDF72EF54}"/>
              </a:ext>
            </a:extLst>
          </p:cNvPr>
          <p:cNvSpPr/>
          <p:nvPr/>
        </p:nvSpPr>
        <p:spPr>
          <a:xfrm>
            <a:off x="7140488" y="4495800"/>
            <a:ext cx="1721024" cy="965183"/>
          </a:xfrm>
          <a:custGeom>
            <a:avLst/>
            <a:gdLst>
              <a:gd name="connsiteX0" fmla="*/ 320231 w 2014676"/>
              <a:gd name="connsiteY0" fmla="*/ 244 h 1213384"/>
              <a:gd name="connsiteX1" fmla="*/ 295205 w 2014676"/>
              <a:gd name="connsiteY1" fmla="*/ 8097 h 1213384"/>
              <a:gd name="connsiteX2" fmla="*/ 20647 w 2014676"/>
              <a:gd name="connsiteY2" fmla="*/ 191112 h 1213384"/>
              <a:gd name="connsiteX3" fmla="*/ 7517 w 2014676"/>
              <a:gd name="connsiteY3" fmla="*/ 254483 h 1213384"/>
              <a:gd name="connsiteX4" fmla="*/ 20647 w 2014676"/>
              <a:gd name="connsiteY4" fmla="*/ 267602 h 1213384"/>
              <a:gd name="connsiteX5" fmla="*/ 295205 w 2014676"/>
              <a:gd name="connsiteY5" fmla="*/ 450616 h 1213384"/>
              <a:gd name="connsiteX6" fmla="*/ 359190 w 2014676"/>
              <a:gd name="connsiteY6" fmla="*/ 438070 h 1213384"/>
              <a:gd name="connsiteX7" fmla="*/ 346685 w 2014676"/>
              <a:gd name="connsiteY7" fmla="*/ 374127 h 1213384"/>
              <a:gd name="connsiteX8" fmla="*/ 197967 w 2014676"/>
              <a:gd name="connsiteY8" fmla="*/ 275477 h 1213384"/>
              <a:gd name="connsiteX9" fmla="*/ 1816721 w 2014676"/>
              <a:gd name="connsiteY9" fmla="*/ 275477 h 1213384"/>
              <a:gd name="connsiteX10" fmla="*/ 1668001 w 2014676"/>
              <a:gd name="connsiteY10" fmla="*/ 374127 h 1213384"/>
              <a:gd name="connsiteX11" fmla="*/ 1655535 w 2014676"/>
              <a:gd name="connsiteY11" fmla="*/ 438116 h 1213384"/>
              <a:gd name="connsiteX12" fmla="*/ 1719481 w 2014676"/>
              <a:gd name="connsiteY12" fmla="*/ 450616 h 1213384"/>
              <a:gd name="connsiteX13" fmla="*/ 1994040 w 2014676"/>
              <a:gd name="connsiteY13" fmla="*/ 267602 h 1213384"/>
              <a:gd name="connsiteX14" fmla="*/ 2007170 w 2014676"/>
              <a:gd name="connsiteY14" fmla="*/ 204253 h 1213384"/>
              <a:gd name="connsiteX15" fmla="*/ 1994040 w 2014676"/>
              <a:gd name="connsiteY15" fmla="*/ 191112 h 1213384"/>
              <a:gd name="connsiteX16" fmla="*/ 1719481 w 2014676"/>
              <a:gd name="connsiteY16" fmla="*/ 8097 h 1213384"/>
              <a:gd name="connsiteX17" fmla="*/ 1688736 w 2014676"/>
              <a:gd name="connsiteY17" fmla="*/ 244 h 1213384"/>
              <a:gd name="connsiteX18" fmla="*/ 1646730 w 2014676"/>
              <a:gd name="connsiteY18" fmla="*/ 49467 h 1213384"/>
              <a:gd name="connsiteX19" fmla="*/ 1668001 w 2014676"/>
              <a:gd name="connsiteY19" fmla="*/ 84608 h 1213384"/>
              <a:gd name="connsiteX20" fmla="*/ 1816721 w 2014676"/>
              <a:gd name="connsiteY20" fmla="*/ 183969 h 1213384"/>
              <a:gd name="connsiteX21" fmla="*/ 197967 w 2014676"/>
              <a:gd name="connsiteY21" fmla="*/ 183969 h 1213384"/>
              <a:gd name="connsiteX22" fmla="*/ 346685 w 2014676"/>
              <a:gd name="connsiteY22" fmla="*/ 84608 h 1213384"/>
              <a:gd name="connsiteX23" fmla="*/ 360822 w 2014676"/>
              <a:gd name="connsiteY23" fmla="*/ 21444 h 1213384"/>
              <a:gd name="connsiteX24" fmla="*/ 320231 w 2014676"/>
              <a:gd name="connsiteY24" fmla="*/ 244 h 1213384"/>
              <a:gd name="connsiteX25" fmla="*/ 42097 w 2014676"/>
              <a:gd name="connsiteY25" fmla="*/ 549976 h 1213384"/>
              <a:gd name="connsiteX26" fmla="*/ 627 w 2014676"/>
              <a:gd name="connsiteY26" fmla="*/ 595650 h 1213384"/>
              <a:gd name="connsiteX27" fmla="*/ 627 w 2014676"/>
              <a:gd name="connsiteY27" fmla="*/ 1190437 h 1213384"/>
              <a:gd name="connsiteX28" fmla="*/ 46387 w 2014676"/>
              <a:gd name="connsiteY28" fmla="*/ 1236225 h 1213384"/>
              <a:gd name="connsiteX29" fmla="*/ 1968300 w 2014676"/>
              <a:gd name="connsiteY29" fmla="*/ 1236225 h 1213384"/>
              <a:gd name="connsiteX30" fmla="*/ 2014059 w 2014676"/>
              <a:gd name="connsiteY30" fmla="*/ 1190437 h 1213384"/>
              <a:gd name="connsiteX31" fmla="*/ 2014059 w 2014676"/>
              <a:gd name="connsiteY31" fmla="*/ 595650 h 1213384"/>
              <a:gd name="connsiteX32" fmla="*/ 1968300 w 2014676"/>
              <a:gd name="connsiteY32" fmla="*/ 549976 h 1213384"/>
              <a:gd name="connsiteX33" fmla="*/ 46387 w 2014676"/>
              <a:gd name="connsiteY33" fmla="*/ 549976 h 1213384"/>
              <a:gd name="connsiteX34" fmla="*/ 42097 w 2014676"/>
              <a:gd name="connsiteY34" fmla="*/ 549976 h 1213384"/>
              <a:gd name="connsiteX35" fmla="*/ 92147 w 2014676"/>
              <a:gd name="connsiteY35" fmla="*/ 641438 h 1213384"/>
              <a:gd name="connsiteX36" fmla="*/ 1922539 w 2014676"/>
              <a:gd name="connsiteY36" fmla="*/ 641438 h 1213384"/>
              <a:gd name="connsiteX37" fmla="*/ 1922539 w 2014676"/>
              <a:gd name="connsiteY37" fmla="*/ 733014 h 1213384"/>
              <a:gd name="connsiteX38" fmla="*/ 92147 w 2014676"/>
              <a:gd name="connsiteY38" fmla="*/ 733014 h 1213384"/>
              <a:gd name="connsiteX39" fmla="*/ 92147 w 2014676"/>
              <a:gd name="connsiteY39" fmla="*/ 641438 h 1213384"/>
              <a:gd name="connsiteX40" fmla="*/ 92147 w 2014676"/>
              <a:gd name="connsiteY40" fmla="*/ 824590 h 1213384"/>
              <a:gd name="connsiteX41" fmla="*/ 137907 w 2014676"/>
              <a:gd name="connsiteY41" fmla="*/ 824590 h 1213384"/>
              <a:gd name="connsiteX42" fmla="*/ 137907 w 2014676"/>
              <a:gd name="connsiteY42" fmla="*/ 893043 h 1213384"/>
              <a:gd name="connsiteX43" fmla="*/ 183020 w 2014676"/>
              <a:gd name="connsiteY43" fmla="*/ 939519 h 1213384"/>
              <a:gd name="connsiteX44" fmla="*/ 229426 w 2014676"/>
              <a:gd name="connsiteY44" fmla="*/ 894417 h 1213384"/>
              <a:gd name="connsiteX45" fmla="*/ 229426 w 2014676"/>
              <a:gd name="connsiteY45" fmla="*/ 893043 h 1213384"/>
              <a:gd name="connsiteX46" fmla="*/ 229426 w 2014676"/>
              <a:gd name="connsiteY46" fmla="*/ 824590 h 1213384"/>
              <a:gd name="connsiteX47" fmla="*/ 343825 w 2014676"/>
              <a:gd name="connsiteY47" fmla="*/ 824590 h 1213384"/>
              <a:gd name="connsiteX48" fmla="*/ 343825 w 2014676"/>
              <a:gd name="connsiteY48" fmla="*/ 984620 h 1213384"/>
              <a:gd name="connsiteX49" fmla="*/ 388938 w 2014676"/>
              <a:gd name="connsiteY49" fmla="*/ 1031095 h 1213384"/>
              <a:gd name="connsiteX50" fmla="*/ 435347 w 2014676"/>
              <a:gd name="connsiteY50" fmla="*/ 985993 h 1213384"/>
              <a:gd name="connsiteX51" fmla="*/ 435347 w 2014676"/>
              <a:gd name="connsiteY51" fmla="*/ 984620 h 1213384"/>
              <a:gd name="connsiteX52" fmla="*/ 435347 w 2014676"/>
              <a:gd name="connsiteY52" fmla="*/ 824590 h 1213384"/>
              <a:gd name="connsiteX53" fmla="*/ 549746 w 2014676"/>
              <a:gd name="connsiteY53" fmla="*/ 824590 h 1213384"/>
              <a:gd name="connsiteX54" fmla="*/ 549746 w 2014676"/>
              <a:gd name="connsiteY54" fmla="*/ 893043 h 1213384"/>
              <a:gd name="connsiteX55" fmla="*/ 594859 w 2014676"/>
              <a:gd name="connsiteY55" fmla="*/ 939519 h 1213384"/>
              <a:gd name="connsiteX56" fmla="*/ 641265 w 2014676"/>
              <a:gd name="connsiteY56" fmla="*/ 894417 h 1213384"/>
              <a:gd name="connsiteX57" fmla="*/ 641265 w 2014676"/>
              <a:gd name="connsiteY57" fmla="*/ 893043 h 1213384"/>
              <a:gd name="connsiteX58" fmla="*/ 641265 w 2014676"/>
              <a:gd name="connsiteY58" fmla="*/ 824590 h 1213384"/>
              <a:gd name="connsiteX59" fmla="*/ 755664 w 2014676"/>
              <a:gd name="connsiteY59" fmla="*/ 824590 h 1213384"/>
              <a:gd name="connsiteX60" fmla="*/ 755664 w 2014676"/>
              <a:gd name="connsiteY60" fmla="*/ 984620 h 1213384"/>
              <a:gd name="connsiteX61" fmla="*/ 800777 w 2014676"/>
              <a:gd name="connsiteY61" fmla="*/ 1031095 h 1213384"/>
              <a:gd name="connsiteX62" fmla="*/ 847183 w 2014676"/>
              <a:gd name="connsiteY62" fmla="*/ 985993 h 1213384"/>
              <a:gd name="connsiteX63" fmla="*/ 847183 w 2014676"/>
              <a:gd name="connsiteY63" fmla="*/ 984620 h 1213384"/>
              <a:gd name="connsiteX64" fmla="*/ 847183 w 2014676"/>
              <a:gd name="connsiteY64" fmla="*/ 824590 h 1213384"/>
              <a:gd name="connsiteX65" fmla="*/ 961582 w 2014676"/>
              <a:gd name="connsiteY65" fmla="*/ 824590 h 1213384"/>
              <a:gd name="connsiteX66" fmla="*/ 961582 w 2014676"/>
              <a:gd name="connsiteY66" fmla="*/ 893043 h 1213384"/>
              <a:gd name="connsiteX67" fmla="*/ 1006697 w 2014676"/>
              <a:gd name="connsiteY67" fmla="*/ 939519 h 1213384"/>
              <a:gd name="connsiteX68" fmla="*/ 1053104 w 2014676"/>
              <a:gd name="connsiteY68" fmla="*/ 894417 h 1213384"/>
              <a:gd name="connsiteX69" fmla="*/ 1053104 w 2014676"/>
              <a:gd name="connsiteY69" fmla="*/ 893043 h 1213384"/>
              <a:gd name="connsiteX70" fmla="*/ 1053104 w 2014676"/>
              <a:gd name="connsiteY70" fmla="*/ 824590 h 1213384"/>
              <a:gd name="connsiteX71" fmla="*/ 1167503 w 2014676"/>
              <a:gd name="connsiteY71" fmla="*/ 824590 h 1213384"/>
              <a:gd name="connsiteX72" fmla="*/ 1167503 w 2014676"/>
              <a:gd name="connsiteY72" fmla="*/ 984620 h 1213384"/>
              <a:gd name="connsiteX73" fmla="*/ 1212616 w 2014676"/>
              <a:gd name="connsiteY73" fmla="*/ 1031095 h 1213384"/>
              <a:gd name="connsiteX74" fmla="*/ 1259022 w 2014676"/>
              <a:gd name="connsiteY74" fmla="*/ 985993 h 1213384"/>
              <a:gd name="connsiteX75" fmla="*/ 1259022 w 2014676"/>
              <a:gd name="connsiteY75" fmla="*/ 984620 h 1213384"/>
              <a:gd name="connsiteX76" fmla="*/ 1259022 w 2014676"/>
              <a:gd name="connsiteY76" fmla="*/ 824590 h 1213384"/>
              <a:gd name="connsiteX77" fmla="*/ 1373421 w 2014676"/>
              <a:gd name="connsiteY77" fmla="*/ 824590 h 1213384"/>
              <a:gd name="connsiteX78" fmla="*/ 1373421 w 2014676"/>
              <a:gd name="connsiteY78" fmla="*/ 893043 h 1213384"/>
              <a:gd name="connsiteX79" fmla="*/ 1418534 w 2014676"/>
              <a:gd name="connsiteY79" fmla="*/ 939519 h 1213384"/>
              <a:gd name="connsiteX80" fmla="*/ 1464942 w 2014676"/>
              <a:gd name="connsiteY80" fmla="*/ 894417 h 1213384"/>
              <a:gd name="connsiteX81" fmla="*/ 1464942 w 2014676"/>
              <a:gd name="connsiteY81" fmla="*/ 893043 h 1213384"/>
              <a:gd name="connsiteX82" fmla="*/ 1464942 w 2014676"/>
              <a:gd name="connsiteY82" fmla="*/ 824590 h 1213384"/>
              <a:gd name="connsiteX83" fmla="*/ 1579342 w 2014676"/>
              <a:gd name="connsiteY83" fmla="*/ 824590 h 1213384"/>
              <a:gd name="connsiteX84" fmla="*/ 1579342 w 2014676"/>
              <a:gd name="connsiteY84" fmla="*/ 984620 h 1213384"/>
              <a:gd name="connsiteX85" fmla="*/ 1624454 w 2014676"/>
              <a:gd name="connsiteY85" fmla="*/ 1031095 h 1213384"/>
              <a:gd name="connsiteX86" fmla="*/ 1670861 w 2014676"/>
              <a:gd name="connsiteY86" fmla="*/ 985993 h 1213384"/>
              <a:gd name="connsiteX87" fmla="*/ 1670861 w 2014676"/>
              <a:gd name="connsiteY87" fmla="*/ 984620 h 1213384"/>
              <a:gd name="connsiteX88" fmla="*/ 1670861 w 2014676"/>
              <a:gd name="connsiteY88" fmla="*/ 824590 h 1213384"/>
              <a:gd name="connsiteX89" fmla="*/ 1785260 w 2014676"/>
              <a:gd name="connsiteY89" fmla="*/ 824590 h 1213384"/>
              <a:gd name="connsiteX90" fmla="*/ 1785260 w 2014676"/>
              <a:gd name="connsiteY90" fmla="*/ 893043 h 1213384"/>
              <a:gd name="connsiteX91" fmla="*/ 1830373 w 2014676"/>
              <a:gd name="connsiteY91" fmla="*/ 939519 h 1213384"/>
              <a:gd name="connsiteX92" fmla="*/ 1876779 w 2014676"/>
              <a:gd name="connsiteY92" fmla="*/ 894417 h 1213384"/>
              <a:gd name="connsiteX93" fmla="*/ 1876779 w 2014676"/>
              <a:gd name="connsiteY93" fmla="*/ 893043 h 1213384"/>
              <a:gd name="connsiteX94" fmla="*/ 1876779 w 2014676"/>
              <a:gd name="connsiteY94" fmla="*/ 824590 h 1213384"/>
              <a:gd name="connsiteX95" fmla="*/ 1922539 w 2014676"/>
              <a:gd name="connsiteY95" fmla="*/ 824590 h 1213384"/>
              <a:gd name="connsiteX96" fmla="*/ 1922539 w 2014676"/>
              <a:gd name="connsiteY96" fmla="*/ 1144878 h 1213384"/>
              <a:gd name="connsiteX97" fmla="*/ 92147 w 2014676"/>
              <a:gd name="connsiteY97" fmla="*/ 1144878 h 1213384"/>
              <a:gd name="connsiteX98" fmla="*/ 92147 w 2014676"/>
              <a:gd name="connsiteY98" fmla="*/ 824590 h 1213384"/>
              <a:gd name="connsiteX0" fmla="*/ 357529 w 2051985"/>
              <a:gd name="connsiteY0" fmla="*/ 244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357529 w 2051985"/>
              <a:gd name="connsiteY24" fmla="*/ 244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112520 w 2051985"/>
              <a:gd name="connsiteY22" fmla="*/ 82226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82483 w 2055545"/>
              <a:gd name="connsiteY0" fmla="*/ 2626 h 1236225"/>
              <a:gd name="connsiteX1" fmla="*/ 26501 w 2055545"/>
              <a:gd name="connsiteY1" fmla="*/ 3334 h 1236225"/>
              <a:gd name="connsiteX2" fmla="*/ 25787 w 2055545"/>
              <a:gd name="connsiteY2" fmla="*/ 186349 h 1236225"/>
              <a:gd name="connsiteX3" fmla="*/ 48375 w 2055545"/>
              <a:gd name="connsiteY3" fmla="*/ 254483 h 1236225"/>
              <a:gd name="connsiteX4" fmla="*/ 61505 w 2055545"/>
              <a:gd name="connsiteY4" fmla="*/ 267602 h 1236225"/>
              <a:gd name="connsiteX5" fmla="*/ 336063 w 2055545"/>
              <a:gd name="connsiteY5" fmla="*/ 450616 h 1236225"/>
              <a:gd name="connsiteX6" fmla="*/ 400048 w 2055545"/>
              <a:gd name="connsiteY6" fmla="*/ 438070 h 1236225"/>
              <a:gd name="connsiteX7" fmla="*/ 387543 w 2055545"/>
              <a:gd name="connsiteY7" fmla="*/ 374127 h 1236225"/>
              <a:gd name="connsiteX8" fmla="*/ 238825 w 2055545"/>
              <a:gd name="connsiteY8" fmla="*/ 275477 h 1236225"/>
              <a:gd name="connsiteX9" fmla="*/ 1857579 w 2055545"/>
              <a:gd name="connsiteY9" fmla="*/ 275477 h 1236225"/>
              <a:gd name="connsiteX10" fmla="*/ 1708859 w 2055545"/>
              <a:gd name="connsiteY10" fmla="*/ 374127 h 1236225"/>
              <a:gd name="connsiteX11" fmla="*/ 1696393 w 2055545"/>
              <a:gd name="connsiteY11" fmla="*/ 438116 h 1236225"/>
              <a:gd name="connsiteX12" fmla="*/ 1760339 w 2055545"/>
              <a:gd name="connsiteY12" fmla="*/ 450616 h 1236225"/>
              <a:gd name="connsiteX13" fmla="*/ 2034898 w 2055545"/>
              <a:gd name="connsiteY13" fmla="*/ 267602 h 1236225"/>
              <a:gd name="connsiteX14" fmla="*/ 2048028 w 2055545"/>
              <a:gd name="connsiteY14" fmla="*/ 204253 h 1236225"/>
              <a:gd name="connsiteX15" fmla="*/ 2034898 w 2055545"/>
              <a:gd name="connsiteY15" fmla="*/ 191112 h 1236225"/>
              <a:gd name="connsiteX16" fmla="*/ 1760339 w 2055545"/>
              <a:gd name="connsiteY16" fmla="*/ 8097 h 1236225"/>
              <a:gd name="connsiteX17" fmla="*/ 1729594 w 2055545"/>
              <a:gd name="connsiteY17" fmla="*/ 244 h 1236225"/>
              <a:gd name="connsiteX18" fmla="*/ 1687588 w 2055545"/>
              <a:gd name="connsiteY18" fmla="*/ 49467 h 1236225"/>
              <a:gd name="connsiteX19" fmla="*/ 1708859 w 2055545"/>
              <a:gd name="connsiteY19" fmla="*/ 84608 h 1236225"/>
              <a:gd name="connsiteX20" fmla="*/ 1857579 w 2055545"/>
              <a:gd name="connsiteY20" fmla="*/ 183969 h 1236225"/>
              <a:gd name="connsiteX21" fmla="*/ 238825 w 2055545"/>
              <a:gd name="connsiteY21" fmla="*/ 183969 h 1236225"/>
              <a:gd name="connsiteX22" fmla="*/ 116080 w 2055545"/>
              <a:gd name="connsiteY22" fmla="*/ 82226 h 1236225"/>
              <a:gd name="connsiteX23" fmla="*/ 137361 w 2055545"/>
              <a:gd name="connsiteY23" fmla="*/ 28588 h 1236225"/>
              <a:gd name="connsiteX24" fmla="*/ 82483 w 2055545"/>
              <a:gd name="connsiteY24" fmla="*/ 2626 h 1236225"/>
              <a:gd name="connsiteX25" fmla="*/ 82955 w 2055545"/>
              <a:gd name="connsiteY25" fmla="*/ 549976 h 1236225"/>
              <a:gd name="connsiteX26" fmla="*/ 41485 w 2055545"/>
              <a:gd name="connsiteY26" fmla="*/ 595650 h 1236225"/>
              <a:gd name="connsiteX27" fmla="*/ 41485 w 2055545"/>
              <a:gd name="connsiteY27" fmla="*/ 1190437 h 1236225"/>
              <a:gd name="connsiteX28" fmla="*/ 87245 w 2055545"/>
              <a:gd name="connsiteY28" fmla="*/ 1236225 h 1236225"/>
              <a:gd name="connsiteX29" fmla="*/ 2009158 w 2055545"/>
              <a:gd name="connsiteY29" fmla="*/ 1236225 h 1236225"/>
              <a:gd name="connsiteX30" fmla="*/ 2054917 w 2055545"/>
              <a:gd name="connsiteY30" fmla="*/ 1190437 h 1236225"/>
              <a:gd name="connsiteX31" fmla="*/ 2054917 w 2055545"/>
              <a:gd name="connsiteY31" fmla="*/ 595650 h 1236225"/>
              <a:gd name="connsiteX32" fmla="*/ 2009158 w 2055545"/>
              <a:gd name="connsiteY32" fmla="*/ 549976 h 1236225"/>
              <a:gd name="connsiteX33" fmla="*/ 87245 w 2055545"/>
              <a:gd name="connsiteY33" fmla="*/ 549976 h 1236225"/>
              <a:gd name="connsiteX34" fmla="*/ 82955 w 2055545"/>
              <a:gd name="connsiteY34" fmla="*/ 549976 h 1236225"/>
              <a:gd name="connsiteX35" fmla="*/ 133005 w 2055545"/>
              <a:gd name="connsiteY35" fmla="*/ 641438 h 1236225"/>
              <a:gd name="connsiteX36" fmla="*/ 1963397 w 2055545"/>
              <a:gd name="connsiteY36" fmla="*/ 641438 h 1236225"/>
              <a:gd name="connsiteX37" fmla="*/ 1963397 w 2055545"/>
              <a:gd name="connsiteY37" fmla="*/ 733014 h 1236225"/>
              <a:gd name="connsiteX38" fmla="*/ 133005 w 2055545"/>
              <a:gd name="connsiteY38" fmla="*/ 733014 h 1236225"/>
              <a:gd name="connsiteX39" fmla="*/ 133005 w 2055545"/>
              <a:gd name="connsiteY39" fmla="*/ 641438 h 1236225"/>
              <a:gd name="connsiteX40" fmla="*/ 133005 w 2055545"/>
              <a:gd name="connsiteY40" fmla="*/ 824590 h 1236225"/>
              <a:gd name="connsiteX41" fmla="*/ 178765 w 2055545"/>
              <a:gd name="connsiteY41" fmla="*/ 824590 h 1236225"/>
              <a:gd name="connsiteX42" fmla="*/ 178765 w 2055545"/>
              <a:gd name="connsiteY42" fmla="*/ 893043 h 1236225"/>
              <a:gd name="connsiteX43" fmla="*/ 223878 w 2055545"/>
              <a:gd name="connsiteY43" fmla="*/ 939519 h 1236225"/>
              <a:gd name="connsiteX44" fmla="*/ 270284 w 2055545"/>
              <a:gd name="connsiteY44" fmla="*/ 894417 h 1236225"/>
              <a:gd name="connsiteX45" fmla="*/ 270284 w 2055545"/>
              <a:gd name="connsiteY45" fmla="*/ 893043 h 1236225"/>
              <a:gd name="connsiteX46" fmla="*/ 270284 w 2055545"/>
              <a:gd name="connsiteY46" fmla="*/ 824590 h 1236225"/>
              <a:gd name="connsiteX47" fmla="*/ 384683 w 2055545"/>
              <a:gd name="connsiteY47" fmla="*/ 824590 h 1236225"/>
              <a:gd name="connsiteX48" fmla="*/ 384683 w 2055545"/>
              <a:gd name="connsiteY48" fmla="*/ 984620 h 1236225"/>
              <a:gd name="connsiteX49" fmla="*/ 429796 w 2055545"/>
              <a:gd name="connsiteY49" fmla="*/ 1031095 h 1236225"/>
              <a:gd name="connsiteX50" fmla="*/ 476205 w 2055545"/>
              <a:gd name="connsiteY50" fmla="*/ 985993 h 1236225"/>
              <a:gd name="connsiteX51" fmla="*/ 476205 w 2055545"/>
              <a:gd name="connsiteY51" fmla="*/ 984620 h 1236225"/>
              <a:gd name="connsiteX52" fmla="*/ 476205 w 2055545"/>
              <a:gd name="connsiteY52" fmla="*/ 824590 h 1236225"/>
              <a:gd name="connsiteX53" fmla="*/ 590604 w 2055545"/>
              <a:gd name="connsiteY53" fmla="*/ 824590 h 1236225"/>
              <a:gd name="connsiteX54" fmla="*/ 590604 w 2055545"/>
              <a:gd name="connsiteY54" fmla="*/ 893043 h 1236225"/>
              <a:gd name="connsiteX55" fmla="*/ 635717 w 2055545"/>
              <a:gd name="connsiteY55" fmla="*/ 939519 h 1236225"/>
              <a:gd name="connsiteX56" fmla="*/ 682123 w 2055545"/>
              <a:gd name="connsiteY56" fmla="*/ 894417 h 1236225"/>
              <a:gd name="connsiteX57" fmla="*/ 682123 w 2055545"/>
              <a:gd name="connsiteY57" fmla="*/ 893043 h 1236225"/>
              <a:gd name="connsiteX58" fmla="*/ 682123 w 2055545"/>
              <a:gd name="connsiteY58" fmla="*/ 824590 h 1236225"/>
              <a:gd name="connsiteX59" fmla="*/ 796522 w 2055545"/>
              <a:gd name="connsiteY59" fmla="*/ 824590 h 1236225"/>
              <a:gd name="connsiteX60" fmla="*/ 796522 w 2055545"/>
              <a:gd name="connsiteY60" fmla="*/ 984620 h 1236225"/>
              <a:gd name="connsiteX61" fmla="*/ 841635 w 2055545"/>
              <a:gd name="connsiteY61" fmla="*/ 1031095 h 1236225"/>
              <a:gd name="connsiteX62" fmla="*/ 888041 w 2055545"/>
              <a:gd name="connsiteY62" fmla="*/ 985993 h 1236225"/>
              <a:gd name="connsiteX63" fmla="*/ 888041 w 2055545"/>
              <a:gd name="connsiteY63" fmla="*/ 984620 h 1236225"/>
              <a:gd name="connsiteX64" fmla="*/ 888041 w 2055545"/>
              <a:gd name="connsiteY64" fmla="*/ 824590 h 1236225"/>
              <a:gd name="connsiteX65" fmla="*/ 1002440 w 2055545"/>
              <a:gd name="connsiteY65" fmla="*/ 824590 h 1236225"/>
              <a:gd name="connsiteX66" fmla="*/ 1002440 w 2055545"/>
              <a:gd name="connsiteY66" fmla="*/ 893043 h 1236225"/>
              <a:gd name="connsiteX67" fmla="*/ 1047555 w 2055545"/>
              <a:gd name="connsiteY67" fmla="*/ 939519 h 1236225"/>
              <a:gd name="connsiteX68" fmla="*/ 1093962 w 2055545"/>
              <a:gd name="connsiteY68" fmla="*/ 894417 h 1236225"/>
              <a:gd name="connsiteX69" fmla="*/ 1093962 w 2055545"/>
              <a:gd name="connsiteY69" fmla="*/ 893043 h 1236225"/>
              <a:gd name="connsiteX70" fmla="*/ 1093962 w 2055545"/>
              <a:gd name="connsiteY70" fmla="*/ 824590 h 1236225"/>
              <a:gd name="connsiteX71" fmla="*/ 1208361 w 2055545"/>
              <a:gd name="connsiteY71" fmla="*/ 824590 h 1236225"/>
              <a:gd name="connsiteX72" fmla="*/ 1208361 w 2055545"/>
              <a:gd name="connsiteY72" fmla="*/ 984620 h 1236225"/>
              <a:gd name="connsiteX73" fmla="*/ 1253474 w 2055545"/>
              <a:gd name="connsiteY73" fmla="*/ 1031095 h 1236225"/>
              <a:gd name="connsiteX74" fmla="*/ 1299880 w 2055545"/>
              <a:gd name="connsiteY74" fmla="*/ 985993 h 1236225"/>
              <a:gd name="connsiteX75" fmla="*/ 1299880 w 2055545"/>
              <a:gd name="connsiteY75" fmla="*/ 984620 h 1236225"/>
              <a:gd name="connsiteX76" fmla="*/ 1299880 w 2055545"/>
              <a:gd name="connsiteY76" fmla="*/ 824590 h 1236225"/>
              <a:gd name="connsiteX77" fmla="*/ 1414279 w 2055545"/>
              <a:gd name="connsiteY77" fmla="*/ 824590 h 1236225"/>
              <a:gd name="connsiteX78" fmla="*/ 1414279 w 2055545"/>
              <a:gd name="connsiteY78" fmla="*/ 893043 h 1236225"/>
              <a:gd name="connsiteX79" fmla="*/ 1459392 w 2055545"/>
              <a:gd name="connsiteY79" fmla="*/ 939519 h 1236225"/>
              <a:gd name="connsiteX80" fmla="*/ 1505800 w 2055545"/>
              <a:gd name="connsiteY80" fmla="*/ 894417 h 1236225"/>
              <a:gd name="connsiteX81" fmla="*/ 1505800 w 2055545"/>
              <a:gd name="connsiteY81" fmla="*/ 893043 h 1236225"/>
              <a:gd name="connsiteX82" fmla="*/ 1505800 w 2055545"/>
              <a:gd name="connsiteY82" fmla="*/ 824590 h 1236225"/>
              <a:gd name="connsiteX83" fmla="*/ 1620200 w 2055545"/>
              <a:gd name="connsiteY83" fmla="*/ 824590 h 1236225"/>
              <a:gd name="connsiteX84" fmla="*/ 1620200 w 2055545"/>
              <a:gd name="connsiteY84" fmla="*/ 984620 h 1236225"/>
              <a:gd name="connsiteX85" fmla="*/ 1665312 w 2055545"/>
              <a:gd name="connsiteY85" fmla="*/ 1031095 h 1236225"/>
              <a:gd name="connsiteX86" fmla="*/ 1711719 w 2055545"/>
              <a:gd name="connsiteY86" fmla="*/ 985993 h 1236225"/>
              <a:gd name="connsiteX87" fmla="*/ 1711719 w 2055545"/>
              <a:gd name="connsiteY87" fmla="*/ 984620 h 1236225"/>
              <a:gd name="connsiteX88" fmla="*/ 1711719 w 2055545"/>
              <a:gd name="connsiteY88" fmla="*/ 824590 h 1236225"/>
              <a:gd name="connsiteX89" fmla="*/ 1826118 w 2055545"/>
              <a:gd name="connsiteY89" fmla="*/ 824590 h 1236225"/>
              <a:gd name="connsiteX90" fmla="*/ 1826118 w 2055545"/>
              <a:gd name="connsiteY90" fmla="*/ 893043 h 1236225"/>
              <a:gd name="connsiteX91" fmla="*/ 1871231 w 2055545"/>
              <a:gd name="connsiteY91" fmla="*/ 939519 h 1236225"/>
              <a:gd name="connsiteX92" fmla="*/ 1917637 w 2055545"/>
              <a:gd name="connsiteY92" fmla="*/ 894417 h 1236225"/>
              <a:gd name="connsiteX93" fmla="*/ 1917637 w 2055545"/>
              <a:gd name="connsiteY93" fmla="*/ 893043 h 1236225"/>
              <a:gd name="connsiteX94" fmla="*/ 1917637 w 2055545"/>
              <a:gd name="connsiteY94" fmla="*/ 824590 h 1236225"/>
              <a:gd name="connsiteX95" fmla="*/ 1963397 w 2055545"/>
              <a:gd name="connsiteY95" fmla="*/ 824590 h 1236225"/>
              <a:gd name="connsiteX96" fmla="*/ 1963397 w 2055545"/>
              <a:gd name="connsiteY96" fmla="*/ 1144878 h 1236225"/>
              <a:gd name="connsiteX97" fmla="*/ 133005 w 2055545"/>
              <a:gd name="connsiteY97" fmla="*/ 1144878 h 1236225"/>
              <a:gd name="connsiteX98" fmla="*/ 133005 w 2055545"/>
              <a:gd name="connsiteY98" fmla="*/ 824590 h 1236225"/>
              <a:gd name="connsiteX0" fmla="*/ 99389 w 2072451"/>
              <a:gd name="connsiteY0" fmla="*/ 2626 h 1236225"/>
              <a:gd name="connsiteX1" fmla="*/ 43407 w 2072451"/>
              <a:gd name="connsiteY1" fmla="*/ 3334 h 1236225"/>
              <a:gd name="connsiteX2" fmla="*/ 42693 w 2072451"/>
              <a:gd name="connsiteY2" fmla="*/ 186349 h 1236225"/>
              <a:gd name="connsiteX3" fmla="*/ 65281 w 2072451"/>
              <a:gd name="connsiteY3" fmla="*/ 254483 h 1236225"/>
              <a:gd name="connsiteX4" fmla="*/ 78411 w 2072451"/>
              <a:gd name="connsiteY4" fmla="*/ 267602 h 1236225"/>
              <a:gd name="connsiteX5" fmla="*/ 352969 w 2072451"/>
              <a:gd name="connsiteY5" fmla="*/ 450616 h 1236225"/>
              <a:gd name="connsiteX6" fmla="*/ 416954 w 2072451"/>
              <a:gd name="connsiteY6" fmla="*/ 438070 h 1236225"/>
              <a:gd name="connsiteX7" fmla="*/ 404449 w 2072451"/>
              <a:gd name="connsiteY7" fmla="*/ 374127 h 1236225"/>
              <a:gd name="connsiteX8" fmla="*/ 255731 w 2072451"/>
              <a:gd name="connsiteY8" fmla="*/ 275477 h 1236225"/>
              <a:gd name="connsiteX9" fmla="*/ 1874485 w 2072451"/>
              <a:gd name="connsiteY9" fmla="*/ 275477 h 1236225"/>
              <a:gd name="connsiteX10" fmla="*/ 1725765 w 2072451"/>
              <a:gd name="connsiteY10" fmla="*/ 374127 h 1236225"/>
              <a:gd name="connsiteX11" fmla="*/ 1713299 w 2072451"/>
              <a:gd name="connsiteY11" fmla="*/ 438116 h 1236225"/>
              <a:gd name="connsiteX12" fmla="*/ 1777245 w 2072451"/>
              <a:gd name="connsiteY12" fmla="*/ 450616 h 1236225"/>
              <a:gd name="connsiteX13" fmla="*/ 2051804 w 2072451"/>
              <a:gd name="connsiteY13" fmla="*/ 267602 h 1236225"/>
              <a:gd name="connsiteX14" fmla="*/ 2064934 w 2072451"/>
              <a:gd name="connsiteY14" fmla="*/ 204253 h 1236225"/>
              <a:gd name="connsiteX15" fmla="*/ 2051804 w 2072451"/>
              <a:gd name="connsiteY15" fmla="*/ 191112 h 1236225"/>
              <a:gd name="connsiteX16" fmla="*/ 1777245 w 2072451"/>
              <a:gd name="connsiteY16" fmla="*/ 8097 h 1236225"/>
              <a:gd name="connsiteX17" fmla="*/ 1746500 w 2072451"/>
              <a:gd name="connsiteY17" fmla="*/ 244 h 1236225"/>
              <a:gd name="connsiteX18" fmla="*/ 1704494 w 2072451"/>
              <a:gd name="connsiteY18" fmla="*/ 49467 h 1236225"/>
              <a:gd name="connsiteX19" fmla="*/ 1725765 w 2072451"/>
              <a:gd name="connsiteY19" fmla="*/ 84608 h 1236225"/>
              <a:gd name="connsiteX20" fmla="*/ 1874485 w 2072451"/>
              <a:gd name="connsiteY20" fmla="*/ 183969 h 1236225"/>
              <a:gd name="connsiteX21" fmla="*/ 255731 w 2072451"/>
              <a:gd name="connsiteY21" fmla="*/ 183969 h 1236225"/>
              <a:gd name="connsiteX22" fmla="*/ 132986 w 2072451"/>
              <a:gd name="connsiteY22" fmla="*/ 82226 h 1236225"/>
              <a:gd name="connsiteX23" fmla="*/ 154267 w 2072451"/>
              <a:gd name="connsiteY23" fmla="*/ 28588 h 1236225"/>
              <a:gd name="connsiteX24" fmla="*/ 99389 w 2072451"/>
              <a:gd name="connsiteY24" fmla="*/ 2626 h 1236225"/>
              <a:gd name="connsiteX25" fmla="*/ 99861 w 2072451"/>
              <a:gd name="connsiteY25" fmla="*/ 549976 h 1236225"/>
              <a:gd name="connsiteX26" fmla="*/ 58391 w 2072451"/>
              <a:gd name="connsiteY26" fmla="*/ 595650 h 1236225"/>
              <a:gd name="connsiteX27" fmla="*/ 58391 w 2072451"/>
              <a:gd name="connsiteY27" fmla="*/ 1190437 h 1236225"/>
              <a:gd name="connsiteX28" fmla="*/ 104151 w 2072451"/>
              <a:gd name="connsiteY28" fmla="*/ 1236225 h 1236225"/>
              <a:gd name="connsiteX29" fmla="*/ 2026064 w 2072451"/>
              <a:gd name="connsiteY29" fmla="*/ 1236225 h 1236225"/>
              <a:gd name="connsiteX30" fmla="*/ 2071823 w 2072451"/>
              <a:gd name="connsiteY30" fmla="*/ 1190437 h 1236225"/>
              <a:gd name="connsiteX31" fmla="*/ 2071823 w 2072451"/>
              <a:gd name="connsiteY31" fmla="*/ 595650 h 1236225"/>
              <a:gd name="connsiteX32" fmla="*/ 2026064 w 2072451"/>
              <a:gd name="connsiteY32" fmla="*/ 549976 h 1236225"/>
              <a:gd name="connsiteX33" fmla="*/ 104151 w 2072451"/>
              <a:gd name="connsiteY33" fmla="*/ 549976 h 1236225"/>
              <a:gd name="connsiteX34" fmla="*/ 99861 w 2072451"/>
              <a:gd name="connsiteY34" fmla="*/ 549976 h 1236225"/>
              <a:gd name="connsiteX35" fmla="*/ 149911 w 2072451"/>
              <a:gd name="connsiteY35" fmla="*/ 641438 h 1236225"/>
              <a:gd name="connsiteX36" fmla="*/ 1980303 w 2072451"/>
              <a:gd name="connsiteY36" fmla="*/ 641438 h 1236225"/>
              <a:gd name="connsiteX37" fmla="*/ 1980303 w 2072451"/>
              <a:gd name="connsiteY37" fmla="*/ 733014 h 1236225"/>
              <a:gd name="connsiteX38" fmla="*/ 149911 w 2072451"/>
              <a:gd name="connsiteY38" fmla="*/ 733014 h 1236225"/>
              <a:gd name="connsiteX39" fmla="*/ 149911 w 2072451"/>
              <a:gd name="connsiteY39" fmla="*/ 641438 h 1236225"/>
              <a:gd name="connsiteX40" fmla="*/ 149911 w 2072451"/>
              <a:gd name="connsiteY40" fmla="*/ 824590 h 1236225"/>
              <a:gd name="connsiteX41" fmla="*/ 195671 w 2072451"/>
              <a:gd name="connsiteY41" fmla="*/ 824590 h 1236225"/>
              <a:gd name="connsiteX42" fmla="*/ 195671 w 2072451"/>
              <a:gd name="connsiteY42" fmla="*/ 893043 h 1236225"/>
              <a:gd name="connsiteX43" fmla="*/ 240784 w 2072451"/>
              <a:gd name="connsiteY43" fmla="*/ 939519 h 1236225"/>
              <a:gd name="connsiteX44" fmla="*/ 287190 w 2072451"/>
              <a:gd name="connsiteY44" fmla="*/ 894417 h 1236225"/>
              <a:gd name="connsiteX45" fmla="*/ 287190 w 2072451"/>
              <a:gd name="connsiteY45" fmla="*/ 893043 h 1236225"/>
              <a:gd name="connsiteX46" fmla="*/ 287190 w 2072451"/>
              <a:gd name="connsiteY46" fmla="*/ 824590 h 1236225"/>
              <a:gd name="connsiteX47" fmla="*/ 401589 w 2072451"/>
              <a:gd name="connsiteY47" fmla="*/ 824590 h 1236225"/>
              <a:gd name="connsiteX48" fmla="*/ 401589 w 2072451"/>
              <a:gd name="connsiteY48" fmla="*/ 984620 h 1236225"/>
              <a:gd name="connsiteX49" fmla="*/ 446702 w 2072451"/>
              <a:gd name="connsiteY49" fmla="*/ 1031095 h 1236225"/>
              <a:gd name="connsiteX50" fmla="*/ 493111 w 2072451"/>
              <a:gd name="connsiteY50" fmla="*/ 985993 h 1236225"/>
              <a:gd name="connsiteX51" fmla="*/ 493111 w 2072451"/>
              <a:gd name="connsiteY51" fmla="*/ 984620 h 1236225"/>
              <a:gd name="connsiteX52" fmla="*/ 493111 w 2072451"/>
              <a:gd name="connsiteY52" fmla="*/ 824590 h 1236225"/>
              <a:gd name="connsiteX53" fmla="*/ 607510 w 2072451"/>
              <a:gd name="connsiteY53" fmla="*/ 824590 h 1236225"/>
              <a:gd name="connsiteX54" fmla="*/ 607510 w 2072451"/>
              <a:gd name="connsiteY54" fmla="*/ 893043 h 1236225"/>
              <a:gd name="connsiteX55" fmla="*/ 652623 w 2072451"/>
              <a:gd name="connsiteY55" fmla="*/ 939519 h 1236225"/>
              <a:gd name="connsiteX56" fmla="*/ 699029 w 2072451"/>
              <a:gd name="connsiteY56" fmla="*/ 894417 h 1236225"/>
              <a:gd name="connsiteX57" fmla="*/ 699029 w 2072451"/>
              <a:gd name="connsiteY57" fmla="*/ 893043 h 1236225"/>
              <a:gd name="connsiteX58" fmla="*/ 699029 w 2072451"/>
              <a:gd name="connsiteY58" fmla="*/ 824590 h 1236225"/>
              <a:gd name="connsiteX59" fmla="*/ 813428 w 2072451"/>
              <a:gd name="connsiteY59" fmla="*/ 824590 h 1236225"/>
              <a:gd name="connsiteX60" fmla="*/ 813428 w 2072451"/>
              <a:gd name="connsiteY60" fmla="*/ 984620 h 1236225"/>
              <a:gd name="connsiteX61" fmla="*/ 858541 w 2072451"/>
              <a:gd name="connsiteY61" fmla="*/ 1031095 h 1236225"/>
              <a:gd name="connsiteX62" fmla="*/ 904947 w 2072451"/>
              <a:gd name="connsiteY62" fmla="*/ 985993 h 1236225"/>
              <a:gd name="connsiteX63" fmla="*/ 904947 w 2072451"/>
              <a:gd name="connsiteY63" fmla="*/ 984620 h 1236225"/>
              <a:gd name="connsiteX64" fmla="*/ 904947 w 2072451"/>
              <a:gd name="connsiteY64" fmla="*/ 824590 h 1236225"/>
              <a:gd name="connsiteX65" fmla="*/ 1019346 w 2072451"/>
              <a:gd name="connsiteY65" fmla="*/ 824590 h 1236225"/>
              <a:gd name="connsiteX66" fmla="*/ 1019346 w 2072451"/>
              <a:gd name="connsiteY66" fmla="*/ 893043 h 1236225"/>
              <a:gd name="connsiteX67" fmla="*/ 1064461 w 2072451"/>
              <a:gd name="connsiteY67" fmla="*/ 939519 h 1236225"/>
              <a:gd name="connsiteX68" fmla="*/ 1110868 w 2072451"/>
              <a:gd name="connsiteY68" fmla="*/ 894417 h 1236225"/>
              <a:gd name="connsiteX69" fmla="*/ 1110868 w 2072451"/>
              <a:gd name="connsiteY69" fmla="*/ 893043 h 1236225"/>
              <a:gd name="connsiteX70" fmla="*/ 1110868 w 2072451"/>
              <a:gd name="connsiteY70" fmla="*/ 824590 h 1236225"/>
              <a:gd name="connsiteX71" fmla="*/ 1225267 w 2072451"/>
              <a:gd name="connsiteY71" fmla="*/ 824590 h 1236225"/>
              <a:gd name="connsiteX72" fmla="*/ 1225267 w 2072451"/>
              <a:gd name="connsiteY72" fmla="*/ 984620 h 1236225"/>
              <a:gd name="connsiteX73" fmla="*/ 1270380 w 2072451"/>
              <a:gd name="connsiteY73" fmla="*/ 1031095 h 1236225"/>
              <a:gd name="connsiteX74" fmla="*/ 1316786 w 2072451"/>
              <a:gd name="connsiteY74" fmla="*/ 985993 h 1236225"/>
              <a:gd name="connsiteX75" fmla="*/ 1316786 w 2072451"/>
              <a:gd name="connsiteY75" fmla="*/ 984620 h 1236225"/>
              <a:gd name="connsiteX76" fmla="*/ 1316786 w 2072451"/>
              <a:gd name="connsiteY76" fmla="*/ 824590 h 1236225"/>
              <a:gd name="connsiteX77" fmla="*/ 1431185 w 2072451"/>
              <a:gd name="connsiteY77" fmla="*/ 824590 h 1236225"/>
              <a:gd name="connsiteX78" fmla="*/ 1431185 w 2072451"/>
              <a:gd name="connsiteY78" fmla="*/ 893043 h 1236225"/>
              <a:gd name="connsiteX79" fmla="*/ 1476298 w 2072451"/>
              <a:gd name="connsiteY79" fmla="*/ 939519 h 1236225"/>
              <a:gd name="connsiteX80" fmla="*/ 1522706 w 2072451"/>
              <a:gd name="connsiteY80" fmla="*/ 894417 h 1236225"/>
              <a:gd name="connsiteX81" fmla="*/ 1522706 w 2072451"/>
              <a:gd name="connsiteY81" fmla="*/ 893043 h 1236225"/>
              <a:gd name="connsiteX82" fmla="*/ 1522706 w 2072451"/>
              <a:gd name="connsiteY82" fmla="*/ 824590 h 1236225"/>
              <a:gd name="connsiteX83" fmla="*/ 1637106 w 2072451"/>
              <a:gd name="connsiteY83" fmla="*/ 824590 h 1236225"/>
              <a:gd name="connsiteX84" fmla="*/ 1637106 w 2072451"/>
              <a:gd name="connsiteY84" fmla="*/ 984620 h 1236225"/>
              <a:gd name="connsiteX85" fmla="*/ 1682218 w 2072451"/>
              <a:gd name="connsiteY85" fmla="*/ 1031095 h 1236225"/>
              <a:gd name="connsiteX86" fmla="*/ 1728625 w 2072451"/>
              <a:gd name="connsiteY86" fmla="*/ 985993 h 1236225"/>
              <a:gd name="connsiteX87" fmla="*/ 1728625 w 2072451"/>
              <a:gd name="connsiteY87" fmla="*/ 984620 h 1236225"/>
              <a:gd name="connsiteX88" fmla="*/ 1728625 w 2072451"/>
              <a:gd name="connsiteY88" fmla="*/ 824590 h 1236225"/>
              <a:gd name="connsiteX89" fmla="*/ 1843024 w 2072451"/>
              <a:gd name="connsiteY89" fmla="*/ 824590 h 1236225"/>
              <a:gd name="connsiteX90" fmla="*/ 1843024 w 2072451"/>
              <a:gd name="connsiteY90" fmla="*/ 893043 h 1236225"/>
              <a:gd name="connsiteX91" fmla="*/ 1888137 w 2072451"/>
              <a:gd name="connsiteY91" fmla="*/ 939519 h 1236225"/>
              <a:gd name="connsiteX92" fmla="*/ 1934543 w 2072451"/>
              <a:gd name="connsiteY92" fmla="*/ 894417 h 1236225"/>
              <a:gd name="connsiteX93" fmla="*/ 1934543 w 2072451"/>
              <a:gd name="connsiteY93" fmla="*/ 893043 h 1236225"/>
              <a:gd name="connsiteX94" fmla="*/ 1934543 w 2072451"/>
              <a:gd name="connsiteY94" fmla="*/ 824590 h 1236225"/>
              <a:gd name="connsiteX95" fmla="*/ 1980303 w 2072451"/>
              <a:gd name="connsiteY95" fmla="*/ 824590 h 1236225"/>
              <a:gd name="connsiteX96" fmla="*/ 1980303 w 2072451"/>
              <a:gd name="connsiteY96" fmla="*/ 1144878 h 1236225"/>
              <a:gd name="connsiteX97" fmla="*/ 149911 w 2072451"/>
              <a:gd name="connsiteY97" fmla="*/ 1144878 h 1236225"/>
              <a:gd name="connsiteX98" fmla="*/ 149911 w 2072451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117936 w 2036120"/>
              <a:gd name="connsiteY23" fmla="*/ 28588 h 1236225"/>
              <a:gd name="connsiteX24" fmla="*/ 63058 w 2036120"/>
              <a:gd name="connsiteY24" fmla="*/ 2626 h 1236225"/>
              <a:gd name="connsiteX25" fmla="*/ 63530 w 2036120"/>
              <a:gd name="connsiteY25" fmla="*/ 549976 h 1236225"/>
              <a:gd name="connsiteX26" fmla="*/ 22060 w 2036120"/>
              <a:gd name="connsiteY26" fmla="*/ 595650 h 1236225"/>
              <a:gd name="connsiteX27" fmla="*/ 22060 w 2036120"/>
              <a:gd name="connsiteY27" fmla="*/ 1190437 h 1236225"/>
              <a:gd name="connsiteX28" fmla="*/ 67820 w 2036120"/>
              <a:gd name="connsiteY28" fmla="*/ 1236225 h 1236225"/>
              <a:gd name="connsiteX29" fmla="*/ 1989733 w 2036120"/>
              <a:gd name="connsiteY29" fmla="*/ 1236225 h 1236225"/>
              <a:gd name="connsiteX30" fmla="*/ 2035492 w 2036120"/>
              <a:gd name="connsiteY30" fmla="*/ 1190437 h 1236225"/>
              <a:gd name="connsiteX31" fmla="*/ 2035492 w 2036120"/>
              <a:gd name="connsiteY31" fmla="*/ 595650 h 1236225"/>
              <a:gd name="connsiteX32" fmla="*/ 1989733 w 2036120"/>
              <a:gd name="connsiteY32" fmla="*/ 549976 h 1236225"/>
              <a:gd name="connsiteX33" fmla="*/ 67820 w 2036120"/>
              <a:gd name="connsiteY33" fmla="*/ 549976 h 1236225"/>
              <a:gd name="connsiteX34" fmla="*/ 63530 w 2036120"/>
              <a:gd name="connsiteY34" fmla="*/ 549976 h 1236225"/>
              <a:gd name="connsiteX35" fmla="*/ 113580 w 2036120"/>
              <a:gd name="connsiteY35" fmla="*/ 641438 h 1236225"/>
              <a:gd name="connsiteX36" fmla="*/ 1943972 w 2036120"/>
              <a:gd name="connsiteY36" fmla="*/ 641438 h 1236225"/>
              <a:gd name="connsiteX37" fmla="*/ 1943972 w 2036120"/>
              <a:gd name="connsiteY37" fmla="*/ 733014 h 1236225"/>
              <a:gd name="connsiteX38" fmla="*/ 113580 w 2036120"/>
              <a:gd name="connsiteY38" fmla="*/ 733014 h 1236225"/>
              <a:gd name="connsiteX39" fmla="*/ 113580 w 2036120"/>
              <a:gd name="connsiteY39" fmla="*/ 641438 h 1236225"/>
              <a:gd name="connsiteX40" fmla="*/ 113580 w 2036120"/>
              <a:gd name="connsiteY40" fmla="*/ 824590 h 1236225"/>
              <a:gd name="connsiteX41" fmla="*/ 159340 w 2036120"/>
              <a:gd name="connsiteY41" fmla="*/ 824590 h 1236225"/>
              <a:gd name="connsiteX42" fmla="*/ 159340 w 2036120"/>
              <a:gd name="connsiteY42" fmla="*/ 893043 h 1236225"/>
              <a:gd name="connsiteX43" fmla="*/ 204453 w 2036120"/>
              <a:gd name="connsiteY43" fmla="*/ 939519 h 1236225"/>
              <a:gd name="connsiteX44" fmla="*/ 250859 w 2036120"/>
              <a:gd name="connsiteY44" fmla="*/ 894417 h 1236225"/>
              <a:gd name="connsiteX45" fmla="*/ 250859 w 2036120"/>
              <a:gd name="connsiteY45" fmla="*/ 893043 h 1236225"/>
              <a:gd name="connsiteX46" fmla="*/ 250859 w 2036120"/>
              <a:gd name="connsiteY46" fmla="*/ 824590 h 1236225"/>
              <a:gd name="connsiteX47" fmla="*/ 365258 w 2036120"/>
              <a:gd name="connsiteY47" fmla="*/ 824590 h 1236225"/>
              <a:gd name="connsiteX48" fmla="*/ 365258 w 2036120"/>
              <a:gd name="connsiteY48" fmla="*/ 984620 h 1236225"/>
              <a:gd name="connsiteX49" fmla="*/ 410371 w 2036120"/>
              <a:gd name="connsiteY49" fmla="*/ 1031095 h 1236225"/>
              <a:gd name="connsiteX50" fmla="*/ 456780 w 2036120"/>
              <a:gd name="connsiteY50" fmla="*/ 985993 h 1236225"/>
              <a:gd name="connsiteX51" fmla="*/ 456780 w 2036120"/>
              <a:gd name="connsiteY51" fmla="*/ 984620 h 1236225"/>
              <a:gd name="connsiteX52" fmla="*/ 456780 w 2036120"/>
              <a:gd name="connsiteY52" fmla="*/ 824590 h 1236225"/>
              <a:gd name="connsiteX53" fmla="*/ 571179 w 2036120"/>
              <a:gd name="connsiteY53" fmla="*/ 824590 h 1236225"/>
              <a:gd name="connsiteX54" fmla="*/ 571179 w 2036120"/>
              <a:gd name="connsiteY54" fmla="*/ 893043 h 1236225"/>
              <a:gd name="connsiteX55" fmla="*/ 616292 w 2036120"/>
              <a:gd name="connsiteY55" fmla="*/ 939519 h 1236225"/>
              <a:gd name="connsiteX56" fmla="*/ 662698 w 2036120"/>
              <a:gd name="connsiteY56" fmla="*/ 894417 h 1236225"/>
              <a:gd name="connsiteX57" fmla="*/ 662698 w 2036120"/>
              <a:gd name="connsiteY57" fmla="*/ 893043 h 1236225"/>
              <a:gd name="connsiteX58" fmla="*/ 662698 w 2036120"/>
              <a:gd name="connsiteY58" fmla="*/ 824590 h 1236225"/>
              <a:gd name="connsiteX59" fmla="*/ 777097 w 2036120"/>
              <a:gd name="connsiteY59" fmla="*/ 824590 h 1236225"/>
              <a:gd name="connsiteX60" fmla="*/ 777097 w 2036120"/>
              <a:gd name="connsiteY60" fmla="*/ 984620 h 1236225"/>
              <a:gd name="connsiteX61" fmla="*/ 822210 w 2036120"/>
              <a:gd name="connsiteY61" fmla="*/ 1031095 h 1236225"/>
              <a:gd name="connsiteX62" fmla="*/ 868616 w 2036120"/>
              <a:gd name="connsiteY62" fmla="*/ 985993 h 1236225"/>
              <a:gd name="connsiteX63" fmla="*/ 868616 w 2036120"/>
              <a:gd name="connsiteY63" fmla="*/ 984620 h 1236225"/>
              <a:gd name="connsiteX64" fmla="*/ 868616 w 2036120"/>
              <a:gd name="connsiteY64" fmla="*/ 824590 h 1236225"/>
              <a:gd name="connsiteX65" fmla="*/ 983015 w 2036120"/>
              <a:gd name="connsiteY65" fmla="*/ 824590 h 1236225"/>
              <a:gd name="connsiteX66" fmla="*/ 983015 w 2036120"/>
              <a:gd name="connsiteY66" fmla="*/ 893043 h 1236225"/>
              <a:gd name="connsiteX67" fmla="*/ 1028130 w 2036120"/>
              <a:gd name="connsiteY67" fmla="*/ 939519 h 1236225"/>
              <a:gd name="connsiteX68" fmla="*/ 1074537 w 2036120"/>
              <a:gd name="connsiteY68" fmla="*/ 894417 h 1236225"/>
              <a:gd name="connsiteX69" fmla="*/ 1074537 w 2036120"/>
              <a:gd name="connsiteY69" fmla="*/ 893043 h 1236225"/>
              <a:gd name="connsiteX70" fmla="*/ 1074537 w 2036120"/>
              <a:gd name="connsiteY70" fmla="*/ 824590 h 1236225"/>
              <a:gd name="connsiteX71" fmla="*/ 1188936 w 2036120"/>
              <a:gd name="connsiteY71" fmla="*/ 824590 h 1236225"/>
              <a:gd name="connsiteX72" fmla="*/ 1188936 w 2036120"/>
              <a:gd name="connsiteY72" fmla="*/ 984620 h 1236225"/>
              <a:gd name="connsiteX73" fmla="*/ 1234049 w 2036120"/>
              <a:gd name="connsiteY73" fmla="*/ 1031095 h 1236225"/>
              <a:gd name="connsiteX74" fmla="*/ 1280455 w 2036120"/>
              <a:gd name="connsiteY74" fmla="*/ 985993 h 1236225"/>
              <a:gd name="connsiteX75" fmla="*/ 1280455 w 2036120"/>
              <a:gd name="connsiteY75" fmla="*/ 984620 h 1236225"/>
              <a:gd name="connsiteX76" fmla="*/ 1280455 w 2036120"/>
              <a:gd name="connsiteY76" fmla="*/ 824590 h 1236225"/>
              <a:gd name="connsiteX77" fmla="*/ 1394854 w 2036120"/>
              <a:gd name="connsiteY77" fmla="*/ 824590 h 1236225"/>
              <a:gd name="connsiteX78" fmla="*/ 1394854 w 2036120"/>
              <a:gd name="connsiteY78" fmla="*/ 893043 h 1236225"/>
              <a:gd name="connsiteX79" fmla="*/ 1439967 w 2036120"/>
              <a:gd name="connsiteY79" fmla="*/ 939519 h 1236225"/>
              <a:gd name="connsiteX80" fmla="*/ 1486375 w 2036120"/>
              <a:gd name="connsiteY80" fmla="*/ 894417 h 1236225"/>
              <a:gd name="connsiteX81" fmla="*/ 1486375 w 2036120"/>
              <a:gd name="connsiteY81" fmla="*/ 893043 h 1236225"/>
              <a:gd name="connsiteX82" fmla="*/ 1486375 w 2036120"/>
              <a:gd name="connsiteY82" fmla="*/ 824590 h 1236225"/>
              <a:gd name="connsiteX83" fmla="*/ 1600775 w 2036120"/>
              <a:gd name="connsiteY83" fmla="*/ 824590 h 1236225"/>
              <a:gd name="connsiteX84" fmla="*/ 1600775 w 2036120"/>
              <a:gd name="connsiteY84" fmla="*/ 984620 h 1236225"/>
              <a:gd name="connsiteX85" fmla="*/ 1645887 w 2036120"/>
              <a:gd name="connsiteY85" fmla="*/ 1031095 h 1236225"/>
              <a:gd name="connsiteX86" fmla="*/ 1692294 w 2036120"/>
              <a:gd name="connsiteY86" fmla="*/ 985993 h 1236225"/>
              <a:gd name="connsiteX87" fmla="*/ 1692294 w 2036120"/>
              <a:gd name="connsiteY87" fmla="*/ 984620 h 1236225"/>
              <a:gd name="connsiteX88" fmla="*/ 1692294 w 2036120"/>
              <a:gd name="connsiteY88" fmla="*/ 824590 h 1236225"/>
              <a:gd name="connsiteX89" fmla="*/ 1806693 w 2036120"/>
              <a:gd name="connsiteY89" fmla="*/ 824590 h 1236225"/>
              <a:gd name="connsiteX90" fmla="*/ 1806693 w 2036120"/>
              <a:gd name="connsiteY90" fmla="*/ 893043 h 1236225"/>
              <a:gd name="connsiteX91" fmla="*/ 1851806 w 2036120"/>
              <a:gd name="connsiteY91" fmla="*/ 939519 h 1236225"/>
              <a:gd name="connsiteX92" fmla="*/ 1898212 w 2036120"/>
              <a:gd name="connsiteY92" fmla="*/ 894417 h 1236225"/>
              <a:gd name="connsiteX93" fmla="*/ 1898212 w 2036120"/>
              <a:gd name="connsiteY93" fmla="*/ 893043 h 1236225"/>
              <a:gd name="connsiteX94" fmla="*/ 1898212 w 2036120"/>
              <a:gd name="connsiteY94" fmla="*/ 824590 h 1236225"/>
              <a:gd name="connsiteX95" fmla="*/ 1943972 w 2036120"/>
              <a:gd name="connsiteY95" fmla="*/ 824590 h 1236225"/>
              <a:gd name="connsiteX96" fmla="*/ 1943972 w 2036120"/>
              <a:gd name="connsiteY96" fmla="*/ 1144878 h 1236225"/>
              <a:gd name="connsiteX97" fmla="*/ 113580 w 2036120"/>
              <a:gd name="connsiteY97" fmla="*/ 1144878 h 1236225"/>
              <a:gd name="connsiteX98" fmla="*/ 113580 w 2036120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16600 w 2036120"/>
              <a:gd name="connsiteY5" fmla="*/ 46966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2537 w 2035599"/>
              <a:gd name="connsiteY0" fmla="*/ 2626 h 1236225"/>
              <a:gd name="connsiteX1" fmla="*/ 6555 w 2035599"/>
              <a:gd name="connsiteY1" fmla="*/ 3334 h 1236225"/>
              <a:gd name="connsiteX2" fmla="*/ 5841 w 2035599"/>
              <a:gd name="connsiteY2" fmla="*/ 186349 h 1236225"/>
              <a:gd name="connsiteX3" fmla="*/ 28429 w 2035599"/>
              <a:gd name="connsiteY3" fmla="*/ 254483 h 1236225"/>
              <a:gd name="connsiteX4" fmla="*/ 10602 w 2035599"/>
              <a:gd name="connsiteY4" fmla="*/ 281889 h 1236225"/>
              <a:gd name="connsiteX5" fmla="*/ 16079 w 2035599"/>
              <a:gd name="connsiteY5" fmla="*/ 469666 h 1236225"/>
              <a:gd name="connsiteX6" fmla="*/ 380102 w 2035599"/>
              <a:gd name="connsiteY6" fmla="*/ 438070 h 1236225"/>
              <a:gd name="connsiteX7" fmla="*/ 367597 w 2035599"/>
              <a:gd name="connsiteY7" fmla="*/ 374127 h 1236225"/>
              <a:gd name="connsiteX8" fmla="*/ 218879 w 2035599"/>
              <a:gd name="connsiteY8" fmla="*/ 275477 h 1236225"/>
              <a:gd name="connsiteX9" fmla="*/ 1837633 w 2035599"/>
              <a:gd name="connsiteY9" fmla="*/ 275477 h 1236225"/>
              <a:gd name="connsiteX10" fmla="*/ 1688913 w 2035599"/>
              <a:gd name="connsiteY10" fmla="*/ 374127 h 1236225"/>
              <a:gd name="connsiteX11" fmla="*/ 1676447 w 2035599"/>
              <a:gd name="connsiteY11" fmla="*/ 438116 h 1236225"/>
              <a:gd name="connsiteX12" fmla="*/ 1740393 w 2035599"/>
              <a:gd name="connsiteY12" fmla="*/ 450616 h 1236225"/>
              <a:gd name="connsiteX13" fmla="*/ 2014952 w 2035599"/>
              <a:gd name="connsiteY13" fmla="*/ 267602 h 1236225"/>
              <a:gd name="connsiteX14" fmla="*/ 2028082 w 2035599"/>
              <a:gd name="connsiteY14" fmla="*/ 204253 h 1236225"/>
              <a:gd name="connsiteX15" fmla="*/ 2014952 w 2035599"/>
              <a:gd name="connsiteY15" fmla="*/ 191112 h 1236225"/>
              <a:gd name="connsiteX16" fmla="*/ 1740393 w 2035599"/>
              <a:gd name="connsiteY16" fmla="*/ 8097 h 1236225"/>
              <a:gd name="connsiteX17" fmla="*/ 1709648 w 2035599"/>
              <a:gd name="connsiteY17" fmla="*/ 244 h 1236225"/>
              <a:gd name="connsiteX18" fmla="*/ 1667642 w 2035599"/>
              <a:gd name="connsiteY18" fmla="*/ 49467 h 1236225"/>
              <a:gd name="connsiteX19" fmla="*/ 1688913 w 2035599"/>
              <a:gd name="connsiteY19" fmla="*/ 84608 h 1236225"/>
              <a:gd name="connsiteX20" fmla="*/ 1837633 w 2035599"/>
              <a:gd name="connsiteY20" fmla="*/ 183969 h 1236225"/>
              <a:gd name="connsiteX21" fmla="*/ 218879 w 2035599"/>
              <a:gd name="connsiteY21" fmla="*/ 183969 h 1236225"/>
              <a:gd name="connsiteX22" fmla="*/ 96134 w 2035599"/>
              <a:gd name="connsiteY22" fmla="*/ 82226 h 1236225"/>
              <a:gd name="connsiteX23" fmla="*/ 62537 w 2035599"/>
              <a:gd name="connsiteY23" fmla="*/ 2626 h 1236225"/>
              <a:gd name="connsiteX24" fmla="*/ 63009 w 2035599"/>
              <a:gd name="connsiteY24" fmla="*/ 549976 h 1236225"/>
              <a:gd name="connsiteX25" fmla="*/ 21539 w 2035599"/>
              <a:gd name="connsiteY25" fmla="*/ 595650 h 1236225"/>
              <a:gd name="connsiteX26" fmla="*/ 21539 w 2035599"/>
              <a:gd name="connsiteY26" fmla="*/ 1190437 h 1236225"/>
              <a:gd name="connsiteX27" fmla="*/ 67299 w 2035599"/>
              <a:gd name="connsiteY27" fmla="*/ 1236225 h 1236225"/>
              <a:gd name="connsiteX28" fmla="*/ 1989212 w 2035599"/>
              <a:gd name="connsiteY28" fmla="*/ 1236225 h 1236225"/>
              <a:gd name="connsiteX29" fmla="*/ 2034971 w 2035599"/>
              <a:gd name="connsiteY29" fmla="*/ 1190437 h 1236225"/>
              <a:gd name="connsiteX30" fmla="*/ 2034971 w 2035599"/>
              <a:gd name="connsiteY30" fmla="*/ 595650 h 1236225"/>
              <a:gd name="connsiteX31" fmla="*/ 1989212 w 2035599"/>
              <a:gd name="connsiteY31" fmla="*/ 549976 h 1236225"/>
              <a:gd name="connsiteX32" fmla="*/ 67299 w 2035599"/>
              <a:gd name="connsiteY32" fmla="*/ 549976 h 1236225"/>
              <a:gd name="connsiteX33" fmla="*/ 63009 w 2035599"/>
              <a:gd name="connsiteY33" fmla="*/ 549976 h 1236225"/>
              <a:gd name="connsiteX34" fmla="*/ 113059 w 2035599"/>
              <a:gd name="connsiteY34" fmla="*/ 641438 h 1236225"/>
              <a:gd name="connsiteX35" fmla="*/ 1943451 w 2035599"/>
              <a:gd name="connsiteY35" fmla="*/ 641438 h 1236225"/>
              <a:gd name="connsiteX36" fmla="*/ 1943451 w 2035599"/>
              <a:gd name="connsiteY36" fmla="*/ 733014 h 1236225"/>
              <a:gd name="connsiteX37" fmla="*/ 113059 w 2035599"/>
              <a:gd name="connsiteY37" fmla="*/ 733014 h 1236225"/>
              <a:gd name="connsiteX38" fmla="*/ 113059 w 2035599"/>
              <a:gd name="connsiteY38" fmla="*/ 641438 h 1236225"/>
              <a:gd name="connsiteX39" fmla="*/ 113059 w 2035599"/>
              <a:gd name="connsiteY39" fmla="*/ 824590 h 1236225"/>
              <a:gd name="connsiteX40" fmla="*/ 158819 w 2035599"/>
              <a:gd name="connsiteY40" fmla="*/ 824590 h 1236225"/>
              <a:gd name="connsiteX41" fmla="*/ 158819 w 2035599"/>
              <a:gd name="connsiteY41" fmla="*/ 893043 h 1236225"/>
              <a:gd name="connsiteX42" fmla="*/ 203932 w 2035599"/>
              <a:gd name="connsiteY42" fmla="*/ 939519 h 1236225"/>
              <a:gd name="connsiteX43" fmla="*/ 250338 w 2035599"/>
              <a:gd name="connsiteY43" fmla="*/ 894417 h 1236225"/>
              <a:gd name="connsiteX44" fmla="*/ 250338 w 2035599"/>
              <a:gd name="connsiteY44" fmla="*/ 893043 h 1236225"/>
              <a:gd name="connsiteX45" fmla="*/ 250338 w 2035599"/>
              <a:gd name="connsiteY45" fmla="*/ 824590 h 1236225"/>
              <a:gd name="connsiteX46" fmla="*/ 364737 w 2035599"/>
              <a:gd name="connsiteY46" fmla="*/ 824590 h 1236225"/>
              <a:gd name="connsiteX47" fmla="*/ 364737 w 2035599"/>
              <a:gd name="connsiteY47" fmla="*/ 984620 h 1236225"/>
              <a:gd name="connsiteX48" fmla="*/ 409850 w 2035599"/>
              <a:gd name="connsiteY48" fmla="*/ 1031095 h 1236225"/>
              <a:gd name="connsiteX49" fmla="*/ 456259 w 2035599"/>
              <a:gd name="connsiteY49" fmla="*/ 985993 h 1236225"/>
              <a:gd name="connsiteX50" fmla="*/ 456259 w 2035599"/>
              <a:gd name="connsiteY50" fmla="*/ 984620 h 1236225"/>
              <a:gd name="connsiteX51" fmla="*/ 456259 w 2035599"/>
              <a:gd name="connsiteY51" fmla="*/ 824590 h 1236225"/>
              <a:gd name="connsiteX52" fmla="*/ 570658 w 2035599"/>
              <a:gd name="connsiteY52" fmla="*/ 824590 h 1236225"/>
              <a:gd name="connsiteX53" fmla="*/ 570658 w 2035599"/>
              <a:gd name="connsiteY53" fmla="*/ 893043 h 1236225"/>
              <a:gd name="connsiteX54" fmla="*/ 615771 w 2035599"/>
              <a:gd name="connsiteY54" fmla="*/ 939519 h 1236225"/>
              <a:gd name="connsiteX55" fmla="*/ 662177 w 2035599"/>
              <a:gd name="connsiteY55" fmla="*/ 894417 h 1236225"/>
              <a:gd name="connsiteX56" fmla="*/ 662177 w 2035599"/>
              <a:gd name="connsiteY56" fmla="*/ 893043 h 1236225"/>
              <a:gd name="connsiteX57" fmla="*/ 662177 w 2035599"/>
              <a:gd name="connsiteY57" fmla="*/ 824590 h 1236225"/>
              <a:gd name="connsiteX58" fmla="*/ 776576 w 2035599"/>
              <a:gd name="connsiteY58" fmla="*/ 824590 h 1236225"/>
              <a:gd name="connsiteX59" fmla="*/ 776576 w 2035599"/>
              <a:gd name="connsiteY59" fmla="*/ 984620 h 1236225"/>
              <a:gd name="connsiteX60" fmla="*/ 821689 w 2035599"/>
              <a:gd name="connsiteY60" fmla="*/ 1031095 h 1236225"/>
              <a:gd name="connsiteX61" fmla="*/ 868095 w 2035599"/>
              <a:gd name="connsiteY61" fmla="*/ 985993 h 1236225"/>
              <a:gd name="connsiteX62" fmla="*/ 868095 w 2035599"/>
              <a:gd name="connsiteY62" fmla="*/ 984620 h 1236225"/>
              <a:gd name="connsiteX63" fmla="*/ 868095 w 2035599"/>
              <a:gd name="connsiteY63" fmla="*/ 824590 h 1236225"/>
              <a:gd name="connsiteX64" fmla="*/ 982494 w 2035599"/>
              <a:gd name="connsiteY64" fmla="*/ 824590 h 1236225"/>
              <a:gd name="connsiteX65" fmla="*/ 982494 w 2035599"/>
              <a:gd name="connsiteY65" fmla="*/ 893043 h 1236225"/>
              <a:gd name="connsiteX66" fmla="*/ 1027609 w 2035599"/>
              <a:gd name="connsiteY66" fmla="*/ 939519 h 1236225"/>
              <a:gd name="connsiteX67" fmla="*/ 1074016 w 2035599"/>
              <a:gd name="connsiteY67" fmla="*/ 894417 h 1236225"/>
              <a:gd name="connsiteX68" fmla="*/ 1074016 w 2035599"/>
              <a:gd name="connsiteY68" fmla="*/ 893043 h 1236225"/>
              <a:gd name="connsiteX69" fmla="*/ 1074016 w 2035599"/>
              <a:gd name="connsiteY69" fmla="*/ 824590 h 1236225"/>
              <a:gd name="connsiteX70" fmla="*/ 1188415 w 2035599"/>
              <a:gd name="connsiteY70" fmla="*/ 824590 h 1236225"/>
              <a:gd name="connsiteX71" fmla="*/ 1188415 w 2035599"/>
              <a:gd name="connsiteY71" fmla="*/ 984620 h 1236225"/>
              <a:gd name="connsiteX72" fmla="*/ 1233528 w 2035599"/>
              <a:gd name="connsiteY72" fmla="*/ 1031095 h 1236225"/>
              <a:gd name="connsiteX73" fmla="*/ 1279934 w 2035599"/>
              <a:gd name="connsiteY73" fmla="*/ 985993 h 1236225"/>
              <a:gd name="connsiteX74" fmla="*/ 1279934 w 2035599"/>
              <a:gd name="connsiteY74" fmla="*/ 984620 h 1236225"/>
              <a:gd name="connsiteX75" fmla="*/ 1279934 w 2035599"/>
              <a:gd name="connsiteY75" fmla="*/ 824590 h 1236225"/>
              <a:gd name="connsiteX76" fmla="*/ 1394333 w 2035599"/>
              <a:gd name="connsiteY76" fmla="*/ 824590 h 1236225"/>
              <a:gd name="connsiteX77" fmla="*/ 1394333 w 2035599"/>
              <a:gd name="connsiteY77" fmla="*/ 893043 h 1236225"/>
              <a:gd name="connsiteX78" fmla="*/ 1439446 w 2035599"/>
              <a:gd name="connsiteY78" fmla="*/ 939519 h 1236225"/>
              <a:gd name="connsiteX79" fmla="*/ 1485854 w 2035599"/>
              <a:gd name="connsiteY79" fmla="*/ 894417 h 1236225"/>
              <a:gd name="connsiteX80" fmla="*/ 1485854 w 2035599"/>
              <a:gd name="connsiteY80" fmla="*/ 893043 h 1236225"/>
              <a:gd name="connsiteX81" fmla="*/ 1485854 w 2035599"/>
              <a:gd name="connsiteY81" fmla="*/ 824590 h 1236225"/>
              <a:gd name="connsiteX82" fmla="*/ 1600254 w 2035599"/>
              <a:gd name="connsiteY82" fmla="*/ 824590 h 1236225"/>
              <a:gd name="connsiteX83" fmla="*/ 1600254 w 2035599"/>
              <a:gd name="connsiteY83" fmla="*/ 984620 h 1236225"/>
              <a:gd name="connsiteX84" fmla="*/ 1645366 w 2035599"/>
              <a:gd name="connsiteY84" fmla="*/ 1031095 h 1236225"/>
              <a:gd name="connsiteX85" fmla="*/ 1691773 w 2035599"/>
              <a:gd name="connsiteY85" fmla="*/ 985993 h 1236225"/>
              <a:gd name="connsiteX86" fmla="*/ 1691773 w 2035599"/>
              <a:gd name="connsiteY86" fmla="*/ 984620 h 1236225"/>
              <a:gd name="connsiteX87" fmla="*/ 1691773 w 2035599"/>
              <a:gd name="connsiteY87" fmla="*/ 824590 h 1236225"/>
              <a:gd name="connsiteX88" fmla="*/ 1806172 w 2035599"/>
              <a:gd name="connsiteY88" fmla="*/ 824590 h 1236225"/>
              <a:gd name="connsiteX89" fmla="*/ 1806172 w 2035599"/>
              <a:gd name="connsiteY89" fmla="*/ 893043 h 1236225"/>
              <a:gd name="connsiteX90" fmla="*/ 1851285 w 2035599"/>
              <a:gd name="connsiteY90" fmla="*/ 939519 h 1236225"/>
              <a:gd name="connsiteX91" fmla="*/ 1897691 w 2035599"/>
              <a:gd name="connsiteY91" fmla="*/ 894417 h 1236225"/>
              <a:gd name="connsiteX92" fmla="*/ 1897691 w 2035599"/>
              <a:gd name="connsiteY92" fmla="*/ 893043 h 1236225"/>
              <a:gd name="connsiteX93" fmla="*/ 1897691 w 2035599"/>
              <a:gd name="connsiteY93" fmla="*/ 824590 h 1236225"/>
              <a:gd name="connsiteX94" fmla="*/ 1943451 w 2035599"/>
              <a:gd name="connsiteY94" fmla="*/ 824590 h 1236225"/>
              <a:gd name="connsiteX95" fmla="*/ 1943451 w 2035599"/>
              <a:gd name="connsiteY95" fmla="*/ 1144878 h 1236225"/>
              <a:gd name="connsiteX96" fmla="*/ 113059 w 2035599"/>
              <a:gd name="connsiteY96" fmla="*/ 1144878 h 1236225"/>
              <a:gd name="connsiteX97" fmla="*/ 113059 w 2035599"/>
              <a:gd name="connsiteY97" fmla="*/ 824590 h 1236225"/>
              <a:gd name="connsiteX0" fmla="*/ 69344 w 2042406"/>
              <a:gd name="connsiteY0" fmla="*/ 2626 h 1236225"/>
              <a:gd name="connsiteX1" fmla="*/ 13362 w 2042406"/>
              <a:gd name="connsiteY1" fmla="*/ 3334 h 1236225"/>
              <a:gd name="connsiteX2" fmla="*/ 12648 w 2042406"/>
              <a:gd name="connsiteY2" fmla="*/ 186349 h 1236225"/>
              <a:gd name="connsiteX3" fmla="*/ 35236 w 2042406"/>
              <a:gd name="connsiteY3" fmla="*/ 254483 h 1236225"/>
              <a:gd name="connsiteX4" fmla="*/ 22886 w 2042406"/>
              <a:gd name="connsiteY4" fmla="*/ 469666 h 1236225"/>
              <a:gd name="connsiteX5" fmla="*/ 386909 w 2042406"/>
              <a:gd name="connsiteY5" fmla="*/ 438070 h 1236225"/>
              <a:gd name="connsiteX6" fmla="*/ 374404 w 2042406"/>
              <a:gd name="connsiteY6" fmla="*/ 374127 h 1236225"/>
              <a:gd name="connsiteX7" fmla="*/ 225686 w 2042406"/>
              <a:gd name="connsiteY7" fmla="*/ 275477 h 1236225"/>
              <a:gd name="connsiteX8" fmla="*/ 1844440 w 2042406"/>
              <a:gd name="connsiteY8" fmla="*/ 275477 h 1236225"/>
              <a:gd name="connsiteX9" fmla="*/ 1695720 w 2042406"/>
              <a:gd name="connsiteY9" fmla="*/ 374127 h 1236225"/>
              <a:gd name="connsiteX10" fmla="*/ 1683254 w 2042406"/>
              <a:gd name="connsiteY10" fmla="*/ 438116 h 1236225"/>
              <a:gd name="connsiteX11" fmla="*/ 1747200 w 2042406"/>
              <a:gd name="connsiteY11" fmla="*/ 450616 h 1236225"/>
              <a:gd name="connsiteX12" fmla="*/ 2021759 w 2042406"/>
              <a:gd name="connsiteY12" fmla="*/ 267602 h 1236225"/>
              <a:gd name="connsiteX13" fmla="*/ 2034889 w 2042406"/>
              <a:gd name="connsiteY13" fmla="*/ 204253 h 1236225"/>
              <a:gd name="connsiteX14" fmla="*/ 2021759 w 2042406"/>
              <a:gd name="connsiteY14" fmla="*/ 191112 h 1236225"/>
              <a:gd name="connsiteX15" fmla="*/ 1747200 w 2042406"/>
              <a:gd name="connsiteY15" fmla="*/ 8097 h 1236225"/>
              <a:gd name="connsiteX16" fmla="*/ 1716455 w 2042406"/>
              <a:gd name="connsiteY16" fmla="*/ 244 h 1236225"/>
              <a:gd name="connsiteX17" fmla="*/ 1674449 w 2042406"/>
              <a:gd name="connsiteY17" fmla="*/ 49467 h 1236225"/>
              <a:gd name="connsiteX18" fmla="*/ 1695720 w 2042406"/>
              <a:gd name="connsiteY18" fmla="*/ 84608 h 1236225"/>
              <a:gd name="connsiteX19" fmla="*/ 1844440 w 2042406"/>
              <a:gd name="connsiteY19" fmla="*/ 183969 h 1236225"/>
              <a:gd name="connsiteX20" fmla="*/ 225686 w 2042406"/>
              <a:gd name="connsiteY20" fmla="*/ 183969 h 1236225"/>
              <a:gd name="connsiteX21" fmla="*/ 102941 w 2042406"/>
              <a:gd name="connsiteY21" fmla="*/ 82226 h 1236225"/>
              <a:gd name="connsiteX22" fmla="*/ 69344 w 2042406"/>
              <a:gd name="connsiteY22" fmla="*/ 2626 h 1236225"/>
              <a:gd name="connsiteX23" fmla="*/ 69816 w 2042406"/>
              <a:gd name="connsiteY23" fmla="*/ 549976 h 1236225"/>
              <a:gd name="connsiteX24" fmla="*/ 28346 w 2042406"/>
              <a:gd name="connsiteY24" fmla="*/ 595650 h 1236225"/>
              <a:gd name="connsiteX25" fmla="*/ 28346 w 2042406"/>
              <a:gd name="connsiteY25" fmla="*/ 1190437 h 1236225"/>
              <a:gd name="connsiteX26" fmla="*/ 74106 w 2042406"/>
              <a:gd name="connsiteY26" fmla="*/ 1236225 h 1236225"/>
              <a:gd name="connsiteX27" fmla="*/ 1996019 w 2042406"/>
              <a:gd name="connsiteY27" fmla="*/ 1236225 h 1236225"/>
              <a:gd name="connsiteX28" fmla="*/ 2041778 w 2042406"/>
              <a:gd name="connsiteY28" fmla="*/ 1190437 h 1236225"/>
              <a:gd name="connsiteX29" fmla="*/ 2041778 w 2042406"/>
              <a:gd name="connsiteY29" fmla="*/ 595650 h 1236225"/>
              <a:gd name="connsiteX30" fmla="*/ 1996019 w 2042406"/>
              <a:gd name="connsiteY30" fmla="*/ 549976 h 1236225"/>
              <a:gd name="connsiteX31" fmla="*/ 74106 w 2042406"/>
              <a:gd name="connsiteY31" fmla="*/ 549976 h 1236225"/>
              <a:gd name="connsiteX32" fmla="*/ 69816 w 2042406"/>
              <a:gd name="connsiteY32" fmla="*/ 549976 h 1236225"/>
              <a:gd name="connsiteX33" fmla="*/ 119866 w 2042406"/>
              <a:gd name="connsiteY33" fmla="*/ 641438 h 1236225"/>
              <a:gd name="connsiteX34" fmla="*/ 1950258 w 2042406"/>
              <a:gd name="connsiteY34" fmla="*/ 641438 h 1236225"/>
              <a:gd name="connsiteX35" fmla="*/ 1950258 w 2042406"/>
              <a:gd name="connsiteY35" fmla="*/ 733014 h 1236225"/>
              <a:gd name="connsiteX36" fmla="*/ 119866 w 2042406"/>
              <a:gd name="connsiteY36" fmla="*/ 733014 h 1236225"/>
              <a:gd name="connsiteX37" fmla="*/ 119866 w 2042406"/>
              <a:gd name="connsiteY37" fmla="*/ 641438 h 1236225"/>
              <a:gd name="connsiteX38" fmla="*/ 119866 w 2042406"/>
              <a:gd name="connsiteY38" fmla="*/ 824590 h 1236225"/>
              <a:gd name="connsiteX39" fmla="*/ 165626 w 2042406"/>
              <a:gd name="connsiteY39" fmla="*/ 824590 h 1236225"/>
              <a:gd name="connsiteX40" fmla="*/ 165626 w 2042406"/>
              <a:gd name="connsiteY40" fmla="*/ 893043 h 1236225"/>
              <a:gd name="connsiteX41" fmla="*/ 210739 w 2042406"/>
              <a:gd name="connsiteY41" fmla="*/ 939519 h 1236225"/>
              <a:gd name="connsiteX42" fmla="*/ 257145 w 2042406"/>
              <a:gd name="connsiteY42" fmla="*/ 894417 h 1236225"/>
              <a:gd name="connsiteX43" fmla="*/ 257145 w 2042406"/>
              <a:gd name="connsiteY43" fmla="*/ 893043 h 1236225"/>
              <a:gd name="connsiteX44" fmla="*/ 257145 w 2042406"/>
              <a:gd name="connsiteY44" fmla="*/ 824590 h 1236225"/>
              <a:gd name="connsiteX45" fmla="*/ 371544 w 2042406"/>
              <a:gd name="connsiteY45" fmla="*/ 824590 h 1236225"/>
              <a:gd name="connsiteX46" fmla="*/ 371544 w 2042406"/>
              <a:gd name="connsiteY46" fmla="*/ 984620 h 1236225"/>
              <a:gd name="connsiteX47" fmla="*/ 416657 w 2042406"/>
              <a:gd name="connsiteY47" fmla="*/ 1031095 h 1236225"/>
              <a:gd name="connsiteX48" fmla="*/ 463066 w 2042406"/>
              <a:gd name="connsiteY48" fmla="*/ 985993 h 1236225"/>
              <a:gd name="connsiteX49" fmla="*/ 463066 w 2042406"/>
              <a:gd name="connsiteY49" fmla="*/ 984620 h 1236225"/>
              <a:gd name="connsiteX50" fmla="*/ 463066 w 2042406"/>
              <a:gd name="connsiteY50" fmla="*/ 824590 h 1236225"/>
              <a:gd name="connsiteX51" fmla="*/ 577465 w 2042406"/>
              <a:gd name="connsiteY51" fmla="*/ 824590 h 1236225"/>
              <a:gd name="connsiteX52" fmla="*/ 577465 w 2042406"/>
              <a:gd name="connsiteY52" fmla="*/ 893043 h 1236225"/>
              <a:gd name="connsiteX53" fmla="*/ 622578 w 2042406"/>
              <a:gd name="connsiteY53" fmla="*/ 939519 h 1236225"/>
              <a:gd name="connsiteX54" fmla="*/ 668984 w 2042406"/>
              <a:gd name="connsiteY54" fmla="*/ 894417 h 1236225"/>
              <a:gd name="connsiteX55" fmla="*/ 668984 w 2042406"/>
              <a:gd name="connsiteY55" fmla="*/ 893043 h 1236225"/>
              <a:gd name="connsiteX56" fmla="*/ 668984 w 2042406"/>
              <a:gd name="connsiteY56" fmla="*/ 824590 h 1236225"/>
              <a:gd name="connsiteX57" fmla="*/ 783383 w 2042406"/>
              <a:gd name="connsiteY57" fmla="*/ 824590 h 1236225"/>
              <a:gd name="connsiteX58" fmla="*/ 783383 w 2042406"/>
              <a:gd name="connsiteY58" fmla="*/ 984620 h 1236225"/>
              <a:gd name="connsiteX59" fmla="*/ 828496 w 2042406"/>
              <a:gd name="connsiteY59" fmla="*/ 1031095 h 1236225"/>
              <a:gd name="connsiteX60" fmla="*/ 874902 w 2042406"/>
              <a:gd name="connsiteY60" fmla="*/ 985993 h 1236225"/>
              <a:gd name="connsiteX61" fmla="*/ 874902 w 2042406"/>
              <a:gd name="connsiteY61" fmla="*/ 984620 h 1236225"/>
              <a:gd name="connsiteX62" fmla="*/ 874902 w 2042406"/>
              <a:gd name="connsiteY62" fmla="*/ 824590 h 1236225"/>
              <a:gd name="connsiteX63" fmla="*/ 989301 w 2042406"/>
              <a:gd name="connsiteY63" fmla="*/ 824590 h 1236225"/>
              <a:gd name="connsiteX64" fmla="*/ 989301 w 2042406"/>
              <a:gd name="connsiteY64" fmla="*/ 893043 h 1236225"/>
              <a:gd name="connsiteX65" fmla="*/ 1034416 w 2042406"/>
              <a:gd name="connsiteY65" fmla="*/ 939519 h 1236225"/>
              <a:gd name="connsiteX66" fmla="*/ 1080823 w 2042406"/>
              <a:gd name="connsiteY66" fmla="*/ 894417 h 1236225"/>
              <a:gd name="connsiteX67" fmla="*/ 1080823 w 2042406"/>
              <a:gd name="connsiteY67" fmla="*/ 893043 h 1236225"/>
              <a:gd name="connsiteX68" fmla="*/ 1080823 w 2042406"/>
              <a:gd name="connsiteY68" fmla="*/ 824590 h 1236225"/>
              <a:gd name="connsiteX69" fmla="*/ 1195222 w 2042406"/>
              <a:gd name="connsiteY69" fmla="*/ 824590 h 1236225"/>
              <a:gd name="connsiteX70" fmla="*/ 1195222 w 2042406"/>
              <a:gd name="connsiteY70" fmla="*/ 984620 h 1236225"/>
              <a:gd name="connsiteX71" fmla="*/ 1240335 w 2042406"/>
              <a:gd name="connsiteY71" fmla="*/ 1031095 h 1236225"/>
              <a:gd name="connsiteX72" fmla="*/ 1286741 w 2042406"/>
              <a:gd name="connsiteY72" fmla="*/ 985993 h 1236225"/>
              <a:gd name="connsiteX73" fmla="*/ 1286741 w 2042406"/>
              <a:gd name="connsiteY73" fmla="*/ 984620 h 1236225"/>
              <a:gd name="connsiteX74" fmla="*/ 1286741 w 2042406"/>
              <a:gd name="connsiteY74" fmla="*/ 824590 h 1236225"/>
              <a:gd name="connsiteX75" fmla="*/ 1401140 w 2042406"/>
              <a:gd name="connsiteY75" fmla="*/ 824590 h 1236225"/>
              <a:gd name="connsiteX76" fmla="*/ 1401140 w 2042406"/>
              <a:gd name="connsiteY76" fmla="*/ 893043 h 1236225"/>
              <a:gd name="connsiteX77" fmla="*/ 1446253 w 2042406"/>
              <a:gd name="connsiteY77" fmla="*/ 939519 h 1236225"/>
              <a:gd name="connsiteX78" fmla="*/ 1492661 w 2042406"/>
              <a:gd name="connsiteY78" fmla="*/ 894417 h 1236225"/>
              <a:gd name="connsiteX79" fmla="*/ 1492661 w 2042406"/>
              <a:gd name="connsiteY79" fmla="*/ 893043 h 1236225"/>
              <a:gd name="connsiteX80" fmla="*/ 1492661 w 2042406"/>
              <a:gd name="connsiteY80" fmla="*/ 824590 h 1236225"/>
              <a:gd name="connsiteX81" fmla="*/ 1607061 w 2042406"/>
              <a:gd name="connsiteY81" fmla="*/ 824590 h 1236225"/>
              <a:gd name="connsiteX82" fmla="*/ 1607061 w 2042406"/>
              <a:gd name="connsiteY82" fmla="*/ 984620 h 1236225"/>
              <a:gd name="connsiteX83" fmla="*/ 1652173 w 2042406"/>
              <a:gd name="connsiteY83" fmla="*/ 1031095 h 1236225"/>
              <a:gd name="connsiteX84" fmla="*/ 1698580 w 2042406"/>
              <a:gd name="connsiteY84" fmla="*/ 985993 h 1236225"/>
              <a:gd name="connsiteX85" fmla="*/ 1698580 w 2042406"/>
              <a:gd name="connsiteY85" fmla="*/ 984620 h 1236225"/>
              <a:gd name="connsiteX86" fmla="*/ 1698580 w 2042406"/>
              <a:gd name="connsiteY86" fmla="*/ 824590 h 1236225"/>
              <a:gd name="connsiteX87" fmla="*/ 1812979 w 2042406"/>
              <a:gd name="connsiteY87" fmla="*/ 824590 h 1236225"/>
              <a:gd name="connsiteX88" fmla="*/ 1812979 w 2042406"/>
              <a:gd name="connsiteY88" fmla="*/ 893043 h 1236225"/>
              <a:gd name="connsiteX89" fmla="*/ 1858092 w 2042406"/>
              <a:gd name="connsiteY89" fmla="*/ 939519 h 1236225"/>
              <a:gd name="connsiteX90" fmla="*/ 1904498 w 2042406"/>
              <a:gd name="connsiteY90" fmla="*/ 894417 h 1236225"/>
              <a:gd name="connsiteX91" fmla="*/ 1904498 w 2042406"/>
              <a:gd name="connsiteY91" fmla="*/ 893043 h 1236225"/>
              <a:gd name="connsiteX92" fmla="*/ 1904498 w 2042406"/>
              <a:gd name="connsiteY92" fmla="*/ 824590 h 1236225"/>
              <a:gd name="connsiteX93" fmla="*/ 1950258 w 2042406"/>
              <a:gd name="connsiteY93" fmla="*/ 824590 h 1236225"/>
              <a:gd name="connsiteX94" fmla="*/ 1950258 w 2042406"/>
              <a:gd name="connsiteY94" fmla="*/ 1144878 h 1236225"/>
              <a:gd name="connsiteX95" fmla="*/ 119866 w 2042406"/>
              <a:gd name="connsiteY95" fmla="*/ 1144878 h 1236225"/>
              <a:gd name="connsiteX96" fmla="*/ 119866 w 2042406"/>
              <a:gd name="connsiteY96" fmla="*/ 824590 h 1236225"/>
              <a:gd name="connsiteX0" fmla="*/ 76695 w 2049757"/>
              <a:gd name="connsiteY0" fmla="*/ 2626 h 1236225"/>
              <a:gd name="connsiteX1" fmla="*/ 20713 w 2049757"/>
              <a:gd name="connsiteY1" fmla="*/ 3334 h 1236225"/>
              <a:gd name="connsiteX2" fmla="*/ 19999 w 2049757"/>
              <a:gd name="connsiteY2" fmla="*/ 186349 h 1236225"/>
              <a:gd name="connsiteX3" fmla="*/ 30237 w 2049757"/>
              <a:gd name="connsiteY3" fmla="*/ 469666 h 1236225"/>
              <a:gd name="connsiteX4" fmla="*/ 394260 w 2049757"/>
              <a:gd name="connsiteY4" fmla="*/ 438070 h 1236225"/>
              <a:gd name="connsiteX5" fmla="*/ 381755 w 2049757"/>
              <a:gd name="connsiteY5" fmla="*/ 374127 h 1236225"/>
              <a:gd name="connsiteX6" fmla="*/ 233037 w 2049757"/>
              <a:gd name="connsiteY6" fmla="*/ 275477 h 1236225"/>
              <a:gd name="connsiteX7" fmla="*/ 1851791 w 2049757"/>
              <a:gd name="connsiteY7" fmla="*/ 275477 h 1236225"/>
              <a:gd name="connsiteX8" fmla="*/ 1703071 w 2049757"/>
              <a:gd name="connsiteY8" fmla="*/ 374127 h 1236225"/>
              <a:gd name="connsiteX9" fmla="*/ 1690605 w 2049757"/>
              <a:gd name="connsiteY9" fmla="*/ 438116 h 1236225"/>
              <a:gd name="connsiteX10" fmla="*/ 1754551 w 2049757"/>
              <a:gd name="connsiteY10" fmla="*/ 450616 h 1236225"/>
              <a:gd name="connsiteX11" fmla="*/ 2029110 w 2049757"/>
              <a:gd name="connsiteY11" fmla="*/ 267602 h 1236225"/>
              <a:gd name="connsiteX12" fmla="*/ 2042240 w 2049757"/>
              <a:gd name="connsiteY12" fmla="*/ 204253 h 1236225"/>
              <a:gd name="connsiteX13" fmla="*/ 2029110 w 2049757"/>
              <a:gd name="connsiteY13" fmla="*/ 191112 h 1236225"/>
              <a:gd name="connsiteX14" fmla="*/ 1754551 w 2049757"/>
              <a:gd name="connsiteY14" fmla="*/ 8097 h 1236225"/>
              <a:gd name="connsiteX15" fmla="*/ 1723806 w 2049757"/>
              <a:gd name="connsiteY15" fmla="*/ 244 h 1236225"/>
              <a:gd name="connsiteX16" fmla="*/ 1681800 w 2049757"/>
              <a:gd name="connsiteY16" fmla="*/ 49467 h 1236225"/>
              <a:gd name="connsiteX17" fmla="*/ 1703071 w 2049757"/>
              <a:gd name="connsiteY17" fmla="*/ 84608 h 1236225"/>
              <a:gd name="connsiteX18" fmla="*/ 1851791 w 2049757"/>
              <a:gd name="connsiteY18" fmla="*/ 183969 h 1236225"/>
              <a:gd name="connsiteX19" fmla="*/ 233037 w 2049757"/>
              <a:gd name="connsiteY19" fmla="*/ 183969 h 1236225"/>
              <a:gd name="connsiteX20" fmla="*/ 110292 w 2049757"/>
              <a:gd name="connsiteY20" fmla="*/ 82226 h 1236225"/>
              <a:gd name="connsiteX21" fmla="*/ 76695 w 2049757"/>
              <a:gd name="connsiteY21" fmla="*/ 2626 h 1236225"/>
              <a:gd name="connsiteX22" fmla="*/ 77167 w 2049757"/>
              <a:gd name="connsiteY22" fmla="*/ 549976 h 1236225"/>
              <a:gd name="connsiteX23" fmla="*/ 35697 w 2049757"/>
              <a:gd name="connsiteY23" fmla="*/ 595650 h 1236225"/>
              <a:gd name="connsiteX24" fmla="*/ 35697 w 2049757"/>
              <a:gd name="connsiteY24" fmla="*/ 1190437 h 1236225"/>
              <a:gd name="connsiteX25" fmla="*/ 81457 w 2049757"/>
              <a:gd name="connsiteY25" fmla="*/ 1236225 h 1236225"/>
              <a:gd name="connsiteX26" fmla="*/ 2003370 w 2049757"/>
              <a:gd name="connsiteY26" fmla="*/ 1236225 h 1236225"/>
              <a:gd name="connsiteX27" fmla="*/ 2049129 w 2049757"/>
              <a:gd name="connsiteY27" fmla="*/ 1190437 h 1236225"/>
              <a:gd name="connsiteX28" fmla="*/ 2049129 w 2049757"/>
              <a:gd name="connsiteY28" fmla="*/ 595650 h 1236225"/>
              <a:gd name="connsiteX29" fmla="*/ 2003370 w 2049757"/>
              <a:gd name="connsiteY29" fmla="*/ 549976 h 1236225"/>
              <a:gd name="connsiteX30" fmla="*/ 81457 w 2049757"/>
              <a:gd name="connsiteY30" fmla="*/ 549976 h 1236225"/>
              <a:gd name="connsiteX31" fmla="*/ 77167 w 2049757"/>
              <a:gd name="connsiteY31" fmla="*/ 549976 h 1236225"/>
              <a:gd name="connsiteX32" fmla="*/ 127217 w 2049757"/>
              <a:gd name="connsiteY32" fmla="*/ 641438 h 1236225"/>
              <a:gd name="connsiteX33" fmla="*/ 1957609 w 2049757"/>
              <a:gd name="connsiteY33" fmla="*/ 641438 h 1236225"/>
              <a:gd name="connsiteX34" fmla="*/ 1957609 w 2049757"/>
              <a:gd name="connsiteY34" fmla="*/ 733014 h 1236225"/>
              <a:gd name="connsiteX35" fmla="*/ 127217 w 2049757"/>
              <a:gd name="connsiteY35" fmla="*/ 733014 h 1236225"/>
              <a:gd name="connsiteX36" fmla="*/ 127217 w 2049757"/>
              <a:gd name="connsiteY36" fmla="*/ 641438 h 1236225"/>
              <a:gd name="connsiteX37" fmla="*/ 127217 w 2049757"/>
              <a:gd name="connsiteY37" fmla="*/ 824590 h 1236225"/>
              <a:gd name="connsiteX38" fmla="*/ 172977 w 2049757"/>
              <a:gd name="connsiteY38" fmla="*/ 824590 h 1236225"/>
              <a:gd name="connsiteX39" fmla="*/ 172977 w 2049757"/>
              <a:gd name="connsiteY39" fmla="*/ 893043 h 1236225"/>
              <a:gd name="connsiteX40" fmla="*/ 218090 w 2049757"/>
              <a:gd name="connsiteY40" fmla="*/ 939519 h 1236225"/>
              <a:gd name="connsiteX41" fmla="*/ 264496 w 2049757"/>
              <a:gd name="connsiteY41" fmla="*/ 894417 h 1236225"/>
              <a:gd name="connsiteX42" fmla="*/ 264496 w 2049757"/>
              <a:gd name="connsiteY42" fmla="*/ 893043 h 1236225"/>
              <a:gd name="connsiteX43" fmla="*/ 264496 w 2049757"/>
              <a:gd name="connsiteY43" fmla="*/ 824590 h 1236225"/>
              <a:gd name="connsiteX44" fmla="*/ 378895 w 2049757"/>
              <a:gd name="connsiteY44" fmla="*/ 824590 h 1236225"/>
              <a:gd name="connsiteX45" fmla="*/ 378895 w 2049757"/>
              <a:gd name="connsiteY45" fmla="*/ 984620 h 1236225"/>
              <a:gd name="connsiteX46" fmla="*/ 424008 w 2049757"/>
              <a:gd name="connsiteY46" fmla="*/ 1031095 h 1236225"/>
              <a:gd name="connsiteX47" fmla="*/ 470417 w 2049757"/>
              <a:gd name="connsiteY47" fmla="*/ 985993 h 1236225"/>
              <a:gd name="connsiteX48" fmla="*/ 470417 w 2049757"/>
              <a:gd name="connsiteY48" fmla="*/ 984620 h 1236225"/>
              <a:gd name="connsiteX49" fmla="*/ 470417 w 2049757"/>
              <a:gd name="connsiteY49" fmla="*/ 824590 h 1236225"/>
              <a:gd name="connsiteX50" fmla="*/ 584816 w 2049757"/>
              <a:gd name="connsiteY50" fmla="*/ 824590 h 1236225"/>
              <a:gd name="connsiteX51" fmla="*/ 584816 w 2049757"/>
              <a:gd name="connsiteY51" fmla="*/ 893043 h 1236225"/>
              <a:gd name="connsiteX52" fmla="*/ 629929 w 2049757"/>
              <a:gd name="connsiteY52" fmla="*/ 939519 h 1236225"/>
              <a:gd name="connsiteX53" fmla="*/ 676335 w 2049757"/>
              <a:gd name="connsiteY53" fmla="*/ 894417 h 1236225"/>
              <a:gd name="connsiteX54" fmla="*/ 676335 w 2049757"/>
              <a:gd name="connsiteY54" fmla="*/ 893043 h 1236225"/>
              <a:gd name="connsiteX55" fmla="*/ 676335 w 2049757"/>
              <a:gd name="connsiteY55" fmla="*/ 824590 h 1236225"/>
              <a:gd name="connsiteX56" fmla="*/ 790734 w 2049757"/>
              <a:gd name="connsiteY56" fmla="*/ 824590 h 1236225"/>
              <a:gd name="connsiteX57" fmla="*/ 790734 w 2049757"/>
              <a:gd name="connsiteY57" fmla="*/ 984620 h 1236225"/>
              <a:gd name="connsiteX58" fmla="*/ 835847 w 2049757"/>
              <a:gd name="connsiteY58" fmla="*/ 1031095 h 1236225"/>
              <a:gd name="connsiteX59" fmla="*/ 882253 w 2049757"/>
              <a:gd name="connsiteY59" fmla="*/ 985993 h 1236225"/>
              <a:gd name="connsiteX60" fmla="*/ 882253 w 2049757"/>
              <a:gd name="connsiteY60" fmla="*/ 984620 h 1236225"/>
              <a:gd name="connsiteX61" fmla="*/ 882253 w 2049757"/>
              <a:gd name="connsiteY61" fmla="*/ 824590 h 1236225"/>
              <a:gd name="connsiteX62" fmla="*/ 996652 w 2049757"/>
              <a:gd name="connsiteY62" fmla="*/ 824590 h 1236225"/>
              <a:gd name="connsiteX63" fmla="*/ 996652 w 2049757"/>
              <a:gd name="connsiteY63" fmla="*/ 893043 h 1236225"/>
              <a:gd name="connsiteX64" fmla="*/ 1041767 w 2049757"/>
              <a:gd name="connsiteY64" fmla="*/ 939519 h 1236225"/>
              <a:gd name="connsiteX65" fmla="*/ 1088174 w 2049757"/>
              <a:gd name="connsiteY65" fmla="*/ 894417 h 1236225"/>
              <a:gd name="connsiteX66" fmla="*/ 1088174 w 2049757"/>
              <a:gd name="connsiteY66" fmla="*/ 893043 h 1236225"/>
              <a:gd name="connsiteX67" fmla="*/ 1088174 w 2049757"/>
              <a:gd name="connsiteY67" fmla="*/ 824590 h 1236225"/>
              <a:gd name="connsiteX68" fmla="*/ 1202573 w 2049757"/>
              <a:gd name="connsiteY68" fmla="*/ 824590 h 1236225"/>
              <a:gd name="connsiteX69" fmla="*/ 1202573 w 2049757"/>
              <a:gd name="connsiteY69" fmla="*/ 984620 h 1236225"/>
              <a:gd name="connsiteX70" fmla="*/ 1247686 w 2049757"/>
              <a:gd name="connsiteY70" fmla="*/ 1031095 h 1236225"/>
              <a:gd name="connsiteX71" fmla="*/ 1294092 w 2049757"/>
              <a:gd name="connsiteY71" fmla="*/ 985993 h 1236225"/>
              <a:gd name="connsiteX72" fmla="*/ 1294092 w 2049757"/>
              <a:gd name="connsiteY72" fmla="*/ 984620 h 1236225"/>
              <a:gd name="connsiteX73" fmla="*/ 1294092 w 2049757"/>
              <a:gd name="connsiteY73" fmla="*/ 824590 h 1236225"/>
              <a:gd name="connsiteX74" fmla="*/ 1408491 w 2049757"/>
              <a:gd name="connsiteY74" fmla="*/ 824590 h 1236225"/>
              <a:gd name="connsiteX75" fmla="*/ 1408491 w 2049757"/>
              <a:gd name="connsiteY75" fmla="*/ 893043 h 1236225"/>
              <a:gd name="connsiteX76" fmla="*/ 1453604 w 2049757"/>
              <a:gd name="connsiteY76" fmla="*/ 939519 h 1236225"/>
              <a:gd name="connsiteX77" fmla="*/ 1500012 w 2049757"/>
              <a:gd name="connsiteY77" fmla="*/ 894417 h 1236225"/>
              <a:gd name="connsiteX78" fmla="*/ 1500012 w 2049757"/>
              <a:gd name="connsiteY78" fmla="*/ 893043 h 1236225"/>
              <a:gd name="connsiteX79" fmla="*/ 1500012 w 2049757"/>
              <a:gd name="connsiteY79" fmla="*/ 824590 h 1236225"/>
              <a:gd name="connsiteX80" fmla="*/ 1614412 w 2049757"/>
              <a:gd name="connsiteY80" fmla="*/ 824590 h 1236225"/>
              <a:gd name="connsiteX81" fmla="*/ 1614412 w 2049757"/>
              <a:gd name="connsiteY81" fmla="*/ 984620 h 1236225"/>
              <a:gd name="connsiteX82" fmla="*/ 1659524 w 2049757"/>
              <a:gd name="connsiteY82" fmla="*/ 1031095 h 1236225"/>
              <a:gd name="connsiteX83" fmla="*/ 1705931 w 2049757"/>
              <a:gd name="connsiteY83" fmla="*/ 985993 h 1236225"/>
              <a:gd name="connsiteX84" fmla="*/ 1705931 w 2049757"/>
              <a:gd name="connsiteY84" fmla="*/ 984620 h 1236225"/>
              <a:gd name="connsiteX85" fmla="*/ 1705931 w 2049757"/>
              <a:gd name="connsiteY85" fmla="*/ 824590 h 1236225"/>
              <a:gd name="connsiteX86" fmla="*/ 1820330 w 2049757"/>
              <a:gd name="connsiteY86" fmla="*/ 824590 h 1236225"/>
              <a:gd name="connsiteX87" fmla="*/ 1820330 w 2049757"/>
              <a:gd name="connsiteY87" fmla="*/ 893043 h 1236225"/>
              <a:gd name="connsiteX88" fmla="*/ 1865443 w 2049757"/>
              <a:gd name="connsiteY88" fmla="*/ 939519 h 1236225"/>
              <a:gd name="connsiteX89" fmla="*/ 1911849 w 2049757"/>
              <a:gd name="connsiteY89" fmla="*/ 894417 h 1236225"/>
              <a:gd name="connsiteX90" fmla="*/ 1911849 w 2049757"/>
              <a:gd name="connsiteY90" fmla="*/ 893043 h 1236225"/>
              <a:gd name="connsiteX91" fmla="*/ 1911849 w 2049757"/>
              <a:gd name="connsiteY91" fmla="*/ 824590 h 1236225"/>
              <a:gd name="connsiteX92" fmla="*/ 1957609 w 2049757"/>
              <a:gd name="connsiteY92" fmla="*/ 824590 h 1236225"/>
              <a:gd name="connsiteX93" fmla="*/ 1957609 w 2049757"/>
              <a:gd name="connsiteY93" fmla="*/ 1144878 h 1236225"/>
              <a:gd name="connsiteX94" fmla="*/ 127217 w 2049757"/>
              <a:gd name="connsiteY94" fmla="*/ 1144878 h 1236225"/>
              <a:gd name="connsiteX95" fmla="*/ 127217 w 2049757"/>
              <a:gd name="connsiteY95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22660 w 2052000"/>
              <a:gd name="connsiteY3" fmla="*/ 466645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108661 w 2081723"/>
              <a:gd name="connsiteY0" fmla="*/ 2626 h 1236225"/>
              <a:gd name="connsiteX1" fmla="*/ 52679 w 2081723"/>
              <a:gd name="connsiteY1" fmla="*/ 3334 h 1236225"/>
              <a:gd name="connsiteX2" fmla="*/ 62203 w 2081723"/>
              <a:gd name="connsiteY2" fmla="*/ 469666 h 1236225"/>
              <a:gd name="connsiteX3" fmla="*/ 152383 w 2081723"/>
              <a:gd name="connsiteY3" fmla="*/ 466645 h 1236225"/>
              <a:gd name="connsiteX4" fmla="*/ 114985 w 2081723"/>
              <a:gd name="connsiteY4" fmla="*/ 280239 h 1236225"/>
              <a:gd name="connsiteX5" fmla="*/ 1883757 w 2081723"/>
              <a:gd name="connsiteY5" fmla="*/ 275477 h 1236225"/>
              <a:gd name="connsiteX6" fmla="*/ 1735037 w 2081723"/>
              <a:gd name="connsiteY6" fmla="*/ 374127 h 1236225"/>
              <a:gd name="connsiteX7" fmla="*/ 1722571 w 2081723"/>
              <a:gd name="connsiteY7" fmla="*/ 438116 h 1236225"/>
              <a:gd name="connsiteX8" fmla="*/ 1786517 w 2081723"/>
              <a:gd name="connsiteY8" fmla="*/ 450616 h 1236225"/>
              <a:gd name="connsiteX9" fmla="*/ 2061076 w 2081723"/>
              <a:gd name="connsiteY9" fmla="*/ 267602 h 1236225"/>
              <a:gd name="connsiteX10" fmla="*/ 2074206 w 2081723"/>
              <a:gd name="connsiteY10" fmla="*/ 204253 h 1236225"/>
              <a:gd name="connsiteX11" fmla="*/ 2061076 w 2081723"/>
              <a:gd name="connsiteY11" fmla="*/ 191112 h 1236225"/>
              <a:gd name="connsiteX12" fmla="*/ 1786517 w 2081723"/>
              <a:gd name="connsiteY12" fmla="*/ 8097 h 1236225"/>
              <a:gd name="connsiteX13" fmla="*/ 1755772 w 2081723"/>
              <a:gd name="connsiteY13" fmla="*/ 244 h 1236225"/>
              <a:gd name="connsiteX14" fmla="*/ 1713766 w 2081723"/>
              <a:gd name="connsiteY14" fmla="*/ 49467 h 1236225"/>
              <a:gd name="connsiteX15" fmla="*/ 1735037 w 2081723"/>
              <a:gd name="connsiteY15" fmla="*/ 84608 h 1236225"/>
              <a:gd name="connsiteX16" fmla="*/ 1883757 w 2081723"/>
              <a:gd name="connsiteY16" fmla="*/ 183969 h 1236225"/>
              <a:gd name="connsiteX17" fmla="*/ 265003 w 2081723"/>
              <a:gd name="connsiteY17" fmla="*/ 183969 h 1236225"/>
              <a:gd name="connsiteX18" fmla="*/ 142258 w 2081723"/>
              <a:gd name="connsiteY18" fmla="*/ 82226 h 1236225"/>
              <a:gd name="connsiteX19" fmla="*/ 108661 w 2081723"/>
              <a:gd name="connsiteY19" fmla="*/ 2626 h 1236225"/>
              <a:gd name="connsiteX20" fmla="*/ 109133 w 2081723"/>
              <a:gd name="connsiteY20" fmla="*/ 549976 h 1236225"/>
              <a:gd name="connsiteX21" fmla="*/ 67663 w 2081723"/>
              <a:gd name="connsiteY21" fmla="*/ 595650 h 1236225"/>
              <a:gd name="connsiteX22" fmla="*/ 67663 w 2081723"/>
              <a:gd name="connsiteY22" fmla="*/ 1190437 h 1236225"/>
              <a:gd name="connsiteX23" fmla="*/ 113423 w 2081723"/>
              <a:gd name="connsiteY23" fmla="*/ 1236225 h 1236225"/>
              <a:gd name="connsiteX24" fmla="*/ 2035336 w 2081723"/>
              <a:gd name="connsiteY24" fmla="*/ 1236225 h 1236225"/>
              <a:gd name="connsiteX25" fmla="*/ 2081095 w 2081723"/>
              <a:gd name="connsiteY25" fmla="*/ 1190437 h 1236225"/>
              <a:gd name="connsiteX26" fmla="*/ 2081095 w 2081723"/>
              <a:gd name="connsiteY26" fmla="*/ 595650 h 1236225"/>
              <a:gd name="connsiteX27" fmla="*/ 2035336 w 2081723"/>
              <a:gd name="connsiteY27" fmla="*/ 549976 h 1236225"/>
              <a:gd name="connsiteX28" fmla="*/ 113423 w 2081723"/>
              <a:gd name="connsiteY28" fmla="*/ 549976 h 1236225"/>
              <a:gd name="connsiteX29" fmla="*/ 109133 w 2081723"/>
              <a:gd name="connsiteY29" fmla="*/ 549976 h 1236225"/>
              <a:gd name="connsiteX30" fmla="*/ 159183 w 2081723"/>
              <a:gd name="connsiteY30" fmla="*/ 641438 h 1236225"/>
              <a:gd name="connsiteX31" fmla="*/ 1989575 w 2081723"/>
              <a:gd name="connsiteY31" fmla="*/ 641438 h 1236225"/>
              <a:gd name="connsiteX32" fmla="*/ 1989575 w 2081723"/>
              <a:gd name="connsiteY32" fmla="*/ 733014 h 1236225"/>
              <a:gd name="connsiteX33" fmla="*/ 159183 w 2081723"/>
              <a:gd name="connsiteY33" fmla="*/ 733014 h 1236225"/>
              <a:gd name="connsiteX34" fmla="*/ 159183 w 2081723"/>
              <a:gd name="connsiteY34" fmla="*/ 641438 h 1236225"/>
              <a:gd name="connsiteX35" fmla="*/ 159183 w 2081723"/>
              <a:gd name="connsiteY35" fmla="*/ 824590 h 1236225"/>
              <a:gd name="connsiteX36" fmla="*/ 204943 w 2081723"/>
              <a:gd name="connsiteY36" fmla="*/ 824590 h 1236225"/>
              <a:gd name="connsiteX37" fmla="*/ 204943 w 2081723"/>
              <a:gd name="connsiteY37" fmla="*/ 893043 h 1236225"/>
              <a:gd name="connsiteX38" fmla="*/ 250056 w 2081723"/>
              <a:gd name="connsiteY38" fmla="*/ 939519 h 1236225"/>
              <a:gd name="connsiteX39" fmla="*/ 296462 w 2081723"/>
              <a:gd name="connsiteY39" fmla="*/ 894417 h 1236225"/>
              <a:gd name="connsiteX40" fmla="*/ 296462 w 2081723"/>
              <a:gd name="connsiteY40" fmla="*/ 893043 h 1236225"/>
              <a:gd name="connsiteX41" fmla="*/ 296462 w 2081723"/>
              <a:gd name="connsiteY41" fmla="*/ 824590 h 1236225"/>
              <a:gd name="connsiteX42" fmla="*/ 410861 w 2081723"/>
              <a:gd name="connsiteY42" fmla="*/ 824590 h 1236225"/>
              <a:gd name="connsiteX43" fmla="*/ 410861 w 2081723"/>
              <a:gd name="connsiteY43" fmla="*/ 984620 h 1236225"/>
              <a:gd name="connsiteX44" fmla="*/ 455974 w 2081723"/>
              <a:gd name="connsiteY44" fmla="*/ 1031095 h 1236225"/>
              <a:gd name="connsiteX45" fmla="*/ 502383 w 2081723"/>
              <a:gd name="connsiteY45" fmla="*/ 985993 h 1236225"/>
              <a:gd name="connsiteX46" fmla="*/ 502383 w 2081723"/>
              <a:gd name="connsiteY46" fmla="*/ 984620 h 1236225"/>
              <a:gd name="connsiteX47" fmla="*/ 502383 w 2081723"/>
              <a:gd name="connsiteY47" fmla="*/ 824590 h 1236225"/>
              <a:gd name="connsiteX48" fmla="*/ 616782 w 2081723"/>
              <a:gd name="connsiteY48" fmla="*/ 824590 h 1236225"/>
              <a:gd name="connsiteX49" fmla="*/ 616782 w 2081723"/>
              <a:gd name="connsiteY49" fmla="*/ 893043 h 1236225"/>
              <a:gd name="connsiteX50" fmla="*/ 661895 w 2081723"/>
              <a:gd name="connsiteY50" fmla="*/ 939519 h 1236225"/>
              <a:gd name="connsiteX51" fmla="*/ 708301 w 2081723"/>
              <a:gd name="connsiteY51" fmla="*/ 894417 h 1236225"/>
              <a:gd name="connsiteX52" fmla="*/ 708301 w 2081723"/>
              <a:gd name="connsiteY52" fmla="*/ 893043 h 1236225"/>
              <a:gd name="connsiteX53" fmla="*/ 708301 w 2081723"/>
              <a:gd name="connsiteY53" fmla="*/ 824590 h 1236225"/>
              <a:gd name="connsiteX54" fmla="*/ 822700 w 2081723"/>
              <a:gd name="connsiteY54" fmla="*/ 824590 h 1236225"/>
              <a:gd name="connsiteX55" fmla="*/ 822700 w 2081723"/>
              <a:gd name="connsiteY55" fmla="*/ 984620 h 1236225"/>
              <a:gd name="connsiteX56" fmla="*/ 867813 w 2081723"/>
              <a:gd name="connsiteY56" fmla="*/ 1031095 h 1236225"/>
              <a:gd name="connsiteX57" fmla="*/ 914219 w 2081723"/>
              <a:gd name="connsiteY57" fmla="*/ 985993 h 1236225"/>
              <a:gd name="connsiteX58" fmla="*/ 914219 w 2081723"/>
              <a:gd name="connsiteY58" fmla="*/ 984620 h 1236225"/>
              <a:gd name="connsiteX59" fmla="*/ 914219 w 2081723"/>
              <a:gd name="connsiteY59" fmla="*/ 824590 h 1236225"/>
              <a:gd name="connsiteX60" fmla="*/ 1028618 w 2081723"/>
              <a:gd name="connsiteY60" fmla="*/ 824590 h 1236225"/>
              <a:gd name="connsiteX61" fmla="*/ 1028618 w 2081723"/>
              <a:gd name="connsiteY61" fmla="*/ 893043 h 1236225"/>
              <a:gd name="connsiteX62" fmla="*/ 1073733 w 2081723"/>
              <a:gd name="connsiteY62" fmla="*/ 939519 h 1236225"/>
              <a:gd name="connsiteX63" fmla="*/ 1120140 w 2081723"/>
              <a:gd name="connsiteY63" fmla="*/ 894417 h 1236225"/>
              <a:gd name="connsiteX64" fmla="*/ 1120140 w 2081723"/>
              <a:gd name="connsiteY64" fmla="*/ 893043 h 1236225"/>
              <a:gd name="connsiteX65" fmla="*/ 1120140 w 2081723"/>
              <a:gd name="connsiteY65" fmla="*/ 824590 h 1236225"/>
              <a:gd name="connsiteX66" fmla="*/ 1234539 w 2081723"/>
              <a:gd name="connsiteY66" fmla="*/ 824590 h 1236225"/>
              <a:gd name="connsiteX67" fmla="*/ 1234539 w 2081723"/>
              <a:gd name="connsiteY67" fmla="*/ 984620 h 1236225"/>
              <a:gd name="connsiteX68" fmla="*/ 1279652 w 2081723"/>
              <a:gd name="connsiteY68" fmla="*/ 1031095 h 1236225"/>
              <a:gd name="connsiteX69" fmla="*/ 1326058 w 2081723"/>
              <a:gd name="connsiteY69" fmla="*/ 985993 h 1236225"/>
              <a:gd name="connsiteX70" fmla="*/ 1326058 w 2081723"/>
              <a:gd name="connsiteY70" fmla="*/ 984620 h 1236225"/>
              <a:gd name="connsiteX71" fmla="*/ 1326058 w 2081723"/>
              <a:gd name="connsiteY71" fmla="*/ 824590 h 1236225"/>
              <a:gd name="connsiteX72" fmla="*/ 1440457 w 2081723"/>
              <a:gd name="connsiteY72" fmla="*/ 824590 h 1236225"/>
              <a:gd name="connsiteX73" fmla="*/ 1440457 w 2081723"/>
              <a:gd name="connsiteY73" fmla="*/ 893043 h 1236225"/>
              <a:gd name="connsiteX74" fmla="*/ 1485570 w 2081723"/>
              <a:gd name="connsiteY74" fmla="*/ 939519 h 1236225"/>
              <a:gd name="connsiteX75" fmla="*/ 1531978 w 2081723"/>
              <a:gd name="connsiteY75" fmla="*/ 894417 h 1236225"/>
              <a:gd name="connsiteX76" fmla="*/ 1531978 w 2081723"/>
              <a:gd name="connsiteY76" fmla="*/ 893043 h 1236225"/>
              <a:gd name="connsiteX77" fmla="*/ 1531978 w 2081723"/>
              <a:gd name="connsiteY77" fmla="*/ 824590 h 1236225"/>
              <a:gd name="connsiteX78" fmla="*/ 1646378 w 2081723"/>
              <a:gd name="connsiteY78" fmla="*/ 824590 h 1236225"/>
              <a:gd name="connsiteX79" fmla="*/ 1646378 w 2081723"/>
              <a:gd name="connsiteY79" fmla="*/ 984620 h 1236225"/>
              <a:gd name="connsiteX80" fmla="*/ 1691490 w 2081723"/>
              <a:gd name="connsiteY80" fmla="*/ 1031095 h 1236225"/>
              <a:gd name="connsiteX81" fmla="*/ 1737897 w 2081723"/>
              <a:gd name="connsiteY81" fmla="*/ 985993 h 1236225"/>
              <a:gd name="connsiteX82" fmla="*/ 1737897 w 2081723"/>
              <a:gd name="connsiteY82" fmla="*/ 984620 h 1236225"/>
              <a:gd name="connsiteX83" fmla="*/ 1737897 w 2081723"/>
              <a:gd name="connsiteY83" fmla="*/ 824590 h 1236225"/>
              <a:gd name="connsiteX84" fmla="*/ 1852296 w 2081723"/>
              <a:gd name="connsiteY84" fmla="*/ 824590 h 1236225"/>
              <a:gd name="connsiteX85" fmla="*/ 1852296 w 2081723"/>
              <a:gd name="connsiteY85" fmla="*/ 893043 h 1236225"/>
              <a:gd name="connsiteX86" fmla="*/ 1897409 w 2081723"/>
              <a:gd name="connsiteY86" fmla="*/ 939519 h 1236225"/>
              <a:gd name="connsiteX87" fmla="*/ 1943815 w 2081723"/>
              <a:gd name="connsiteY87" fmla="*/ 894417 h 1236225"/>
              <a:gd name="connsiteX88" fmla="*/ 1943815 w 2081723"/>
              <a:gd name="connsiteY88" fmla="*/ 893043 h 1236225"/>
              <a:gd name="connsiteX89" fmla="*/ 1943815 w 2081723"/>
              <a:gd name="connsiteY89" fmla="*/ 824590 h 1236225"/>
              <a:gd name="connsiteX90" fmla="*/ 1989575 w 2081723"/>
              <a:gd name="connsiteY90" fmla="*/ 824590 h 1236225"/>
              <a:gd name="connsiteX91" fmla="*/ 1989575 w 2081723"/>
              <a:gd name="connsiteY91" fmla="*/ 1144878 h 1236225"/>
              <a:gd name="connsiteX92" fmla="*/ 159183 w 2081723"/>
              <a:gd name="connsiteY92" fmla="*/ 1144878 h 1236225"/>
              <a:gd name="connsiteX93" fmla="*/ 159183 w 2081723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85263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78939 w 2052001"/>
              <a:gd name="connsiteY18" fmla="*/ 2626 h 1236225"/>
              <a:gd name="connsiteX19" fmla="*/ 79411 w 2052001"/>
              <a:gd name="connsiteY19" fmla="*/ 549976 h 1236225"/>
              <a:gd name="connsiteX20" fmla="*/ 37941 w 2052001"/>
              <a:gd name="connsiteY20" fmla="*/ 595650 h 1236225"/>
              <a:gd name="connsiteX21" fmla="*/ 37941 w 2052001"/>
              <a:gd name="connsiteY21" fmla="*/ 1190437 h 1236225"/>
              <a:gd name="connsiteX22" fmla="*/ 83701 w 2052001"/>
              <a:gd name="connsiteY22" fmla="*/ 1236225 h 1236225"/>
              <a:gd name="connsiteX23" fmla="*/ 2005614 w 2052001"/>
              <a:gd name="connsiteY23" fmla="*/ 1236225 h 1236225"/>
              <a:gd name="connsiteX24" fmla="*/ 2051373 w 2052001"/>
              <a:gd name="connsiteY24" fmla="*/ 1190437 h 1236225"/>
              <a:gd name="connsiteX25" fmla="*/ 2051373 w 2052001"/>
              <a:gd name="connsiteY25" fmla="*/ 595650 h 1236225"/>
              <a:gd name="connsiteX26" fmla="*/ 2005614 w 2052001"/>
              <a:gd name="connsiteY26" fmla="*/ 549976 h 1236225"/>
              <a:gd name="connsiteX27" fmla="*/ 83701 w 2052001"/>
              <a:gd name="connsiteY27" fmla="*/ 549976 h 1236225"/>
              <a:gd name="connsiteX28" fmla="*/ 79411 w 2052001"/>
              <a:gd name="connsiteY28" fmla="*/ 549976 h 1236225"/>
              <a:gd name="connsiteX29" fmla="*/ 129461 w 2052001"/>
              <a:gd name="connsiteY29" fmla="*/ 641438 h 1236225"/>
              <a:gd name="connsiteX30" fmla="*/ 1959853 w 2052001"/>
              <a:gd name="connsiteY30" fmla="*/ 641438 h 1236225"/>
              <a:gd name="connsiteX31" fmla="*/ 1959853 w 2052001"/>
              <a:gd name="connsiteY31" fmla="*/ 733014 h 1236225"/>
              <a:gd name="connsiteX32" fmla="*/ 129461 w 2052001"/>
              <a:gd name="connsiteY32" fmla="*/ 733014 h 1236225"/>
              <a:gd name="connsiteX33" fmla="*/ 129461 w 2052001"/>
              <a:gd name="connsiteY33" fmla="*/ 641438 h 1236225"/>
              <a:gd name="connsiteX34" fmla="*/ 129461 w 2052001"/>
              <a:gd name="connsiteY34" fmla="*/ 824590 h 1236225"/>
              <a:gd name="connsiteX35" fmla="*/ 175221 w 2052001"/>
              <a:gd name="connsiteY35" fmla="*/ 824590 h 1236225"/>
              <a:gd name="connsiteX36" fmla="*/ 175221 w 2052001"/>
              <a:gd name="connsiteY36" fmla="*/ 893043 h 1236225"/>
              <a:gd name="connsiteX37" fmla="*/ 220334 w 2052001"/>
              <a:gd name="connsiteY37" fmla="*/ 939519 h 1236225"/>
              <a:gd name="connsiteX38" fmla="*/ 266740 w 2052001"/>
              <a:gd name="connsiteY38" fmla="*/ 894417 h 1236225"/>
              <a:gd name="connsiteX39" fmla="*/ 266740 w 2052001"/>
              <a:gd name="connsiteY39" fmla="*/ 893043 h 1236225"/>
              <a:gd name="connsiteX40" fmla="*/ 266740 w 2052001"/>
              <a:gd name="connsiteY40" fmla="*/ 824590 h 1236225"/>
              <a:gd name="connsiteX41" fmla="*/ 381139 w 2052001"/>
              <a:gd name="connsiteY41" fmla="*/ 824590 h 1236225"/>
              <a:gd name="connsiteX42" fmla="*/ 381139 w 2052001"/>
              <a:gd name="connsiteY42" fmla="*/ 984620 h 1236225"/>
              <a:gd name="connsiteX43" fmla="*/ 426252 w 2052001"/>
              <a:gd name="connsiteY43" fmla="*/ 1031095 h 1236225"/>
              <a:gd name="connsiteX44" fmla="*/ 472661 w 2052001"/>
              <a:gd name="connsiteY44" fmla="*/ 985993 h 1236225"/>
              <a:gd name="connsiteX45" fmla="*/ 472661 w 2052001"/>
              <a:gd name="connsiteY45" fmla="*/ 984620 h 1236225"/>
              <a:gd name="connsiteX46" fmla="*/ 472661 w 2052001"/>
              <a:gd name="connsiteY46" fmla="*/ 824590 h 1236225"/>
              <a:gd name="connsiteX47" fmla="*/ 587060 w 2052001"/>
              <a:gd name="connsiteY47" fmla="*/ 824590 h 1236225"/>
              <a:gd name="connsiteX48" fmla="*/ 587060 w 2052001"/>
              <a:gd name="connsiteY48" fmla="*/ 893043 h 1236225"/>
              <a:gd name="connsiteX49" fmla="*/ 632173 w 2052001"/>
              <a:gd name="connsiteY49" fmla="*/ 939519 h 1236225"/>
              <a:gd name="connsiteX50" fmla="*/ 678579 w 2052001"/>
              <a:gd name="connsiteY50" fmla="*/ 894417 h 1236225"/>
              <a:gd name="connsiteX51" fmla="*/ 678579 w 2052001"/>
              <a:gd name="connsiteY51" fmla="*/ 893043 h 1236225"/>
              <a:gd name="connsiteX52" fmla="*/ 678579 w 2052001"/>
              <a:gd name="connsiteY52" fmla="*/ 824590 h 1236225"/>
              <a:gd name="connsiteX53" fmla="*/ 792978 w 2052001"/>
              <a:gd name="connsiteY53" fmla="*/ 824590 h 1236225"/>
              <a:gd name="connsiteX54" fmla="*/ 792978 w 2052001"/>
              <a:gd name="connsiteY54" fmla="*/ 984620 h 1236225"/>
              <a:gd name="connsiteX55" fmla="*/ 838091 w 2052001"/>
              <a:gd name="connsiteY55" fmla="*/ 1031095 h 1236225"/>
              <a:gd name="connsiteX56" fmla="*/ 884497 w 2052001"/>
              <a:gd name="connsiteY56" fmla="*/ 985993 h 1236225"/>
              <a:gd name="connsiteX57" fmla="*/ 884497 w 2052001"/>
              <a:gd name="connsiteY57" fmla="*/ 984620 h 1236225"/>
              <a:gd name="connsiteX58" fmla="*/ 884497 w 2052001"/>
              <a:gd name="connsiteY58" fmla="*/ 824590 h 1236225"/>
              <a:gd name="connsiteX59" fmla="*/ 998896 w 2052001"/>
              <a:gd name="connsiteY59" fmla="*/ 824590 h 1236225"/>
              <a:gd name="connsiteX60" fmla="*/ 998896 w 2052001"/>
              <a:gd name="connsiteY60" fmla="*/ 893043 h 1236225"/>
              <a:gd name="connsiteX61" fmla="*/ 1044011 w 2052001"/>
              <a:gd name="connsiteY61" fmla="*/ 939519 h 1236225"/>
              <a:gd name="connsiteX62" fmla="*/ 1090418 w 2052001"/>
              <a:gd name="connsiteY62" fmla="*/ 894417 h 1236225"/>
              <a:gd name="connsiteX63" fmla="*/ 1090418 w 2052001"/>
              <a:gd name="connsiteY63" fmla="*/ 893043 h 1236225"/>
              <a:gd name="connsiteX64" fmla="*/ 1090418 w 2052001"/>
              <a:gd name="connsiteY64" fmla="*/ 824590 h 1236225"/>
              <a:gd name="connsiteX65" fmla="*/ 1204817 w 2052001"/>
              <a:gd name="connsiteY65" fmla="*/ 824590 h 1236225"/>
              <a:gd name="connsiteX66" fmla="*/ 1204817 w 2052001"/>
              <a:gd name="connsiteY66" fmla="*/ 984620 h 1236225"/>
              <a:gd name="connsiteX67" fmla="*/ 1249930 w 2052001"/>
              <a:gd name="connsiteY67" fmla="*/ 1031095 h 1236225"/>
              <a:gd name="connsiteX68" fmla="*/ 1296336 w 2052001"/>
              <a:gd name="connsiteY68" fmla="*/ 985993 h 1236225"/>
              <a:gd name="connsiteX69" fmla="*/ 1296336 w 2052001"/>
              <a:gd name="connsiteY69" fmla="*/ 984620 h 1236225"/>
              <a:gd name="connsiteX70" fmla="*/ 1296336 w 2052001"/>
              <a:gd name="connsiteY70" fmla="*/ 824590 h 1236225"/>
              <a:gd name="connsiteX71" fmla="*/ 1410735 w 2052001"/>
              <a:gd name="connsiteY71" fmla="*/ 824590 h 1236225"/>
              <a:gd name="connsiteX72" fmla="*/ 1410735 w 2052001"/>
              <a:gd name="connsiteY72" fmla="*/ 893043 h 1236225"/>
              <a:gd name="connsiteX73" fmla="*/ 1455848 w 2052001"/>
              <a:gd name="connsiteY73" fmla="*/ 939519 h 1236225"/>
              <a:gd name="connsiteX74" fmla="*/ 1502256 w 2052001"/>
              <a:gd name="connsiteY74" fmla="*/ 894417 h 1236225"/>
              <a:gd name="connsiteX75" fmla="*/ 1502256 w 2052001"/>
              <a:gd name="connsiteY75" fmla="*/ 893043 h 1236225"/>
              <a:gd name="connsiteX76" fmla="*/ 1502256 w 2052001"/>
              <a:gd name="connsiteY76" fmla="*/ 824590 h 1236225"/>
              <a:gd name="connsiteX77" fmla="*/ 1616656 w 2052001"/>
              <a:gd name="connsiteY77" fmla="*/ 824590 h 1236225"/>
              <a:gd name="connsiteX78" fmla="*/ 1616656 w 2052001"/>
              <a:gd name="connsiteY78" fmla="*/ 984620 h 1236225"/>
              <a:gd name="connsiteX79" fmla="*/ 1661768 w 2052001"/>
              <a:gd name="connsiteY79" fmla="*/ 1031095 h 1236225"/>
              <a:gd name="connsiteX80" fmla="*/ 1708175 w 2052001"/>
              <a:gd name="connsiteY80" fmla="*/ 985993 h 1236225"/>
              <a:gd name="connsiteX81" fmla="*/ 1708175 w 2052001"/>
              <a:gd name="connsiteY81" fmla="*/ 984620 h 1236225"/>
              <a:gd name="connsiteX82" fmla="*/ 1708175 w 2052001"/>
              <a:gd name="connsiteY82" fmla="*/ 824590 h 1236225"/>
              <a:gd name="connsiteX83" fmla="*/ 1822574 w 2052001"/>
              <a:gd name="connsiteY83" fmla="*/ 824590 h 1236225"/>
              <a:gd name="connsiteX84" fmla="*/ 1822574 w 2052001"/>
              <a:gd name="connsiteY84" fmla="*/ 893043 h 1236225"/>
              <a:gd name="connsiteX85" fmla="*/ 1867687 w 2052001"/>
              <a:gd name="connsiteY85" fmla="*/ 939519 h 1236225"/>
              <a:gd name="connsiteX86" fmla="*/ 1914093 w 2052001"/>
              <a:gd name="connsiteY86" fmla="*/ 894417 h 1236225"/>
              <a:gd name="connsiteX87" fmla="*/ 1914093 w 2052001"/>
              <a:gd name="connsiteY87" fmla="*/ 893043 h 1236225"/>
              <a:gd name="connsiteX88" fmla="*/ 1914093 w 2052001"/>
              <a:gd name="connsiteY88" fmla="*/ 824590 h 1236225"/>
              <a:gd name="connsiteX89" fmla="*/ 1959853 w 2052001"/>
              <a:gd name="connsiteY89" fmla="*/ 824590 h 1236225"/>
              <a:gd name="connsiteX90" fmla="*/ 1959853 w 2052001"/>
              <a:gd name="connsiteY90" fmla="*/ 1144878 h 1236225"/>
              <a:gd name="connsiteX91" fmla="*/ 129461 w 2052001"/>
              <a:gd name="connsiteY91" fmla="*/ 1144878 h 1236225"/>
              <a:gd name="connsiteX92" fmla="*/ 129461 w 2052001"/>
              <a:gd name="connsiteY92" fmla="*/ 824590 h 1236225"/>
              <a:gd name="connsiteX0" fmla="*/ 58009 w 2031071"/>
              <a:gd name="connsiteY0" fmla="*/ 2626 h 1236225"/>
              <a:gd name="connsiteX1" fmla="*/ 2027 w 2031071"/>
              <a:gd name="connsiteY1" fmla="*/ 3334 h 1236225"/>
              <a:gd name="connsiteX2" fmla="*/ 11551 w 2031071"/>
              <a:gd name="connsiteY2" fmla="*/ 469666 h 1236225"/>
              <a:gd name="connsiteX3" fmla="*/ 101731 w 2031071"/>
              <a:gd name="connsiteY3" fmla="*/ 466645 h 1236225"/>
              <a:gd name="connsiteX4" fmla="*/ 102432 w 2031071"/>
              <a:gd name="connsiteY4" fmla="*/ 282621 h 1236225"/>
              <a:gd name="connsiteX5" fmla="*/ 1833105 w 2031071"/>
              <a:gd name="connsiteY5" fmla="*/ 275477 h 1236225"/>
              <a:gd name="connsiteX6" fmla="*/ 1684385 w 2031071"/>
              <a:gd name="connsiteY6" fmla="*/ 374127 h 1236225"/>
              <a:gd name="connsiteX7" fmla="*/ 1671919 w 2031071"/>
              <a:gd name="connsiteY7" fmla="*/ 438116 h 1236225"/>
              <a:gd name="connsiteX8" fmla="*/ 1735865 w 2031071"/>
              <a:gd name="connsiteY8" fmla="*/ 450616 h 1236225"/>
              <a:gd name="connsiteX9" fmla="*/ 2010424 w 2031071"/>
              <a:gd name="connsiteY9" fmla="*/ 267602 h 1236225"/>
              <a:gd name="connsiteX10" fmla="*/ 2023554 w 2031071"/>
              <a:gd name="connsiteY10" fmla="*/ 204253 h 1236225"/>
              <a:gd name="connsiteX11" fmla="*/ 2010424 w 2031071"/>
              <a:gd name="connsiteY11" fmla="*/ 191112 h 1236225"/>
              <a:gd name="connsiteX12" fmla="*/ 1735865 w 2031071"/>
              <a:gd name="connsiteY12" fmla="*/ 8097 h 1236225"/>
              <a:gd name="connsiteX13" fmla="*/ 1705120 w 2031071"/>
              <a:gd name="connsiteY13" fmla="*/ 244 h 1236225"/>
              <a:gd name="connsiteX14" fmla="*/ 1663114 w 2031071"/>
              <a:gd name="connsiteY14" fmla="*/ 49467 h 1236225"/>
              <a:gd name="connsiteX15" fmla="*/ 1684385 w 2031071"/>
              <a:gd name="connsiteY15" fmla="*/ 84608 h 1236225"/>
              <a:gd name="connsiteX16" fmla="*/ 1833105 w 2031071"/>
              <a:gd name="connsiteY16" fmla="*/ 183969 h 1236225"/>
              <a:gd name="connsiteX17" fmla="*/ 97670 w 2031071"/>
              <a:gd name="connsiteY17" fmla="*/ 179206 h 1236225"/>
              <a:gd name="connsiteX18" fmla="*/ 58009 w 2031071"/>
              <a:gd name="connsiteY18" fmla="*/ 2626 h 1236225"/>
              <a:gd name="connsiteX19" fmla="*/ 58481 w 2031071"/>
              <a:gd name="connsiteY19" fmla="*/ 549976 h 1236225"/>
              <a:gd name="connsiteX20" fmla="*/ 17011 w 2031071"/>
              <a:gd name="connsiteY20" fmla="*/ 595650 h 1236225"/>
              <a:gd name="connsiteX21" fmla="*/ 17011 w 2031071"/>
              <a:gd name="connsiteY21" fmla="*/ 1190437 h 1236225"/>
              <a:gd name="connsiteX22" fmla="*/ 62771 w 2031071"/>
              <a:gd name="connsiteY22" fmla="*/ 1236225 h 1236225"/>
              <a:gd name="connsiteX23" fmla="*/ 1984684 w 2031071"/>
              <a:gd name="connsiteY23" fmla="*/ 1236225 h 1236225"/>
              <a:gd name="connsiteX24" fmla="*/ 2030443 w 2031071"/>
              <a:gd name="connsiteY24" fmla="*/ 1190437 h 1236225"/>
              <a:gd name="connsiteX25" fmla="*/ 2030443 w 2031071"/>
              <a:gd name="connsiteY25" fmla="*/ 595650 h 1236225"/>
              <a:gd name="connsiteX26" fmla="*/ 1984684 w 2031071"/>
              <a:gd name="connsiteY26" fmla="*/ 549976 h 1236225"/>
              <a:gd name="connsiteX27" fmla="*/ 62771 w 2031071"/>
              <a:gd name="connsiteY27" fmla="*/ 549976 h 1236225"/>
              <a:gd name="connsiteX28" fmla="*/ 58481 w 2031071"/>
              <a:gd name="connsiteY28" fmla="*/ 549976 h 1236225"/>
              <a:gd name="connsiteX29" fmla="*/ 108531 w 2031071"/>
              <a:gd name="connsiteY29" fmla="*/ 641438 h 1236225"/>
              <a:gd name="connsiteX30" fmla="*/ 1938923 w 2031071"/>
              <a:gd name="connsiteY30" fmla="*/ 641438 h 1236225"/>
              <a:gd name="connsiteX31" fmla="*/ 1938923 w 2031071"/>
              <a:gd name="connsiteY31" fmla="*/ 733014 h 1236225"/>
              <a:gd name="connsiteX32" fmla="*/ 108531 w 2031071"/>
              <a:gd name="connsiteY32" fmla="*/ 733014 h 1236225"/>
              <a:gd name="connsiteX33" fmla="*/ 108531 w 2031071"/>
              <a:gd name="connsiteY33" fmla="*/ 641438 h 1236225"/>
              <a:gd name="connsiteX34" fmla="*/ 108531 w 2031071"/>
              <a:gd name="connsiteY34" fmla="*/ 824590 h 1236225"/>
              <a:gd name="connsiteX35" fmla="*/ 154291 w 2031071"/>
              <a:gd name="connsiteY35" fmla="*/ 824590 h 1236225"/>
              <a:gd name="connsiteX36" fmla="*/ 154291 w 2031071"/>
              <a:gd name="connsiteY36" fmla="*/ 893043 h 1236225"/>
              <a:gd name="connsiteX37" fmla="*/ 199404 w 2031071"/>
              <a:gd name="connsiteY37" fmla="*/ 939519 h 1236225"/>
              <a:gd name="connsiteX38" fmla="*/ 245810 w 2031071"/>
              <a:gd name="connsiteY38" fmla="*/ 894417 h 1236225"/>
              <a:gd name="connsiteX39" fmla="*/ 245810 w 2031071"/>
              <a:gd name="connsiteY39" fmla="*/ 893043 h 1236225"/>
              <a:gd name="connsiteX40" fmla="*/ 245810 w 2031071"/>
              <a:gd name="connsiteY40" fmla="*/ 824590 h 1236225"/>
              <a:gd name="connsiteX41" fmla="*/ 360209 w 2031071"/>
              <a:gd name="connsiteY41" fmla="*/ 824590 h 1236225"/>
              <a:gd name="connsiteX42" fmla="*/ 360209 w 2031071"/>
              <a:gd name="connsiteY42" fmla="*/ 984620 h 1236225"/>
              <a:gd name="connsiteX43" fmla="*/ 405322 w 2031071"/>
              <a:gd name="connsiteY43" fmla="*/ 1031095 h 1236225"/>
              <a:gd name="connsiteX44" fmla="*/ 451731 w 2031071"/>
              <a:gd name="connsiteY44" fmla="*/ 985993 h 1236225"/>
              <a:gd name="connsiteX45" fmla="*/ 451731 w 2031071"/>
              <a:gd name="connsiteY45" fmla="*/ 984620 h 1236225"/>
              <a:gd name="connsiteX46" fmla="*/ 451731 w 2031071"/>
              <a:gd name="connsiteY46" fmla="*/ 824590 h 1236225"/>
              <a:gd name="connsiteX47" fmla="*/ 566130 w 2031071"/>
              <a:gd name="connsiteY47" fmla="*/ 824590 h 1236225"/>
              <a:gd name="connsiteX48" fmla="*/ 566130 w 2031071"/>
              <a:gd name="connsiteY48" fmla="*/ 893043 h 1236225"/>
              <a:gd name="connsiteX49" fmla="*/ 611243 w 2031071"/>
              <a:gd name="connsiteY49" fmla="*/ 939519 h 1236225"/>
              <a:gd name="connsiteX50" fmla="*/ 657649 w 2031071"/>
              <a:gd name="connsiteY50" fmla="*/ 894417 h 1236225"/>
              <a:gd name="connsiteX51" fmla="*/ 657649 w 2031071"/>
              <a:gd name="connsiteY51" fmla="*/ 893043 h 1236225"/>
              <a:gd name="connsiteX52" fmla="*/ 657649 w 2031071"/>
              <a:gd name="connsiteY52" fmla="*/ 824590 h 1236225"/>
              <a:gd name="connsiteX53" fmla="*/ 772048 w 2031071"/>
              <a:gd name="connsiteY53" fmla="*/ 824590 h 1236225"/>
              <a:gd name="connsiteX54" fmla="*/ 772048 w 2031071"/>
              <a:gd name="connsiteY54" fmla="*/ 984620 h 1236225"/>
              <a:gd name="connsiteX55" fmla="*/ 817161 w 2031071"/>
              <a:gd name="connsiteY55" fmla="*/ 1031095 h 1236225"/>
              <a:gd name="connsiteX56" fmla="*/ 863567 w 2031071"/>
              <a:gd name="connsiteY56" fmla="*/ 985993 h 1236225"/>
              <a:gd name="connsiteX57" fmla="*/ 863567 w 2031071"/>
              <a:gd name="connsiteY57" fmla="*/ 984620 h 1236225"/>
              <a:gd name="connsiteX58" fmla="*/ 863567 w 2031071"/>
              <a:gd name="connsiteY58" fmla="*/ 824590 h 1236225"/>
              <a:gd name="connsiteX59" fmla="*/ 977966 w 2031071"/>
              <a:gd name="connsiteY59" fmla="*/ 824590 h 1236225"/>
              <a:gd name="connsiteX60" fmla="*/ 977966 w 2031071"/>
              <a:gd name="connsiteY60" fmla="*/ 893043 h 1236225"/>
              <a:gd name="connsiteX61" fmla="*/ 1023081 w 2031071"/>
              <a:gd name="connsiteY61" fmla="*/ 939519 h 1236225"/>
              <a:gd name="connsiteX62" fmla="*/ 1069488 w 2031071"/>
              <a:gd name="connsiteY62" fmla="*/ 894417 h 1236225"/>
              <a:gd name="connsiteX63" fmla="*/ 1069488 w 2031071"/>
              <a:gd name="connsiteY63" fmla="*/ 893043 h 1236225"/>
              <a:gd name="connsiteX64" fmla="*/ 1069488 w 2031071"/>
              <a:gd name="connsiteY64" fmla="*/ 824590 h 1236225"/>
              <a:gd name="connsiteX65" fmla="*/ 1183887 w 2031071"/>
              <a:gd name="connsiteY65" fmla="*/ 824590 h 1236225"/>
              <a:gd name="connsiteX66" fmla="*/ 1183887 w 2031071"/>
              <a:gd name="connsiteY66" fmla="*/ 984620 h 1236225"/>
              <a:gd name="connsiteX67" fmla="*/ 1229000 w 2031071"/>
              <a:gd name="connsiteY67" fmla="*/ 1031095 h 1236225"/>
              <a:gd name="connsiteX68" fmla="*/ 1275406 w 2031071"/>
              <a:gd name="connsiteY68" fmla="*/ 985993 h 1236225"/>
              <a:gd name="connsiteX69" fmla="*/ 1275406 w 2031071"/>
              <a:gd name="connsiteY69" fmla="*/ 984620 h 1236225"/>
              <a:gd name="connsiteX70" fmla="*/ 1275406 w 2031071"/>
              <a:gd name="connsiteY70" fmla="*/ 824590 h 1236225"/>
              <a:gd name="connsiteX71" fmla="*/ 1389805 w 2031071"/>
              <a:gd name="connsiteY71" fmla="*/ 824590 h 1236225"/>
              <a:gd name="connsiteX72" fmla="*/ 1389805 w 2031071"/>
              <a:gd name="connsiteY72" fmla="*/ 893043 h 1236225"/>
              <a:gd name="connsiteX73" fmla="*/ 1434918 w 2031071"/>
              <a:gd name="connsiteY73" fmla="*/ 939519 h 1236225"/>
              <a:gd name="connsiteX74" fmla="*/ 1481326 w 2031071"/>
              <a:gd name="connsiteY74" fmla="*/ 894417 h 1236225"/>
              <a:gd name="connsiteX75" fmla="*/ 1481326 w 2031071"/>
              <a:gd name="connsiteY75" fmla="*/ 893043 h 1236225"/>
              <a:gd name="connsiteX76" fmla="*/ 1481326 w 2031071"/>
              <a:gd name="connsiteY76" fmla="*/ 824590 h 1236225"/>
              <a:gd name="connsiteX77" fmla="*/ 1595726 w 2031071"/>
              <a:gd name="connsiteY77" fmla="*/ 824590 h 1236225"/>
              <a:gd name="connsiteX78" fmla="*/ 1595726 w 2031071"/>
              <a:gd name="connsiteY78" fmla="*/ 984620 h 1236225"/>
              <a:gd name="connsiteX79" fmla="*/ 1640838 w 2031071"/>
              <a:gd name="connsiteY79" fmla="*/ 1031095 h 1236225"/>
              <a:gd name="connsiteX80" fmla="*/ 1687245 w 2031071"/>
              <a:gd name="connsiteY80" fmla="*/ 985993 h 1236225"/>
              <a:gd name="connsiteX81" fmla="*/ 1687245 w 2031071"/>
              <a:gd name="connsiteY81" fmla="*/ 984620 h 1236225"/>
              <a:gd name="connsiteX82" fmla="*/ 1687245 w 2031071"/>
              <a:gd name="connsiteY82" fmla="*/ 824590 h 1236225"/>
              <a:gd name="connsiteX83" fmla="*/ 1801644 w 2031071"/>
              <a:gd name="connsiteY83" fmla="*/ 824590 h 1236225"/>
              <a:gd name="connsiteX84" fmla="*/ 1801644 w 2031071"/>
              <a:gd name="connsiteY84" fmla="*/ 893043 h 1236225"/>
              <a:gd name="connsiteX85" fmla="*/ 1846757 w 2031071"/>
              <a:gd name="connsiteY85" fmla="*/ 939519 h 1236225"/>
              <a:gd name="connsiteX86" fmla="*/ 1893163 w 2031071"/>
              <a:gd name="connsiteY86" fmla="*/ 894417 h 1236225"/>
              <a:gd name="connsiteX87" fmla="*/ 1893163 w 2031071"/>
              <a:gd name="connsiteY87" fmla="*/ 893043 h 1236225"/>
              <a:gd name="connsiteX88" fmla="*/ 1893163 w 2031071"/>
              <a:gd name="connsiteY88" fmla="*/ 824590 h 1236225"/>
              <a:gd name="connsiteX89" fmla="*/ 1938923 w 2031071"/>
              <a:gd name="connsiteY89" fmla="*/ 824590 h 1236225"/>
              <a:gd name="connsiteX90" fmla="*/ 1938923 w 2031071"/>
              <a:gd name="connsiteY90" fmla="*/ 1144878 h 1236225"/>
              <a:gd name="connsiteX91" fmla="*/ 108531 w 2031071"/>
              <a:gd name="connsiteY91" fmla="*/ 1144878 h 1236225"/>
              <a:gd name="connsiteX92" fmla="*/ 108531 w 2031071"/>
              <a:gd name="connsiteY92" fmla="*/ 824590 h 1236225"/>
              <a:gd name="connsiteX0" fmla="*/ 47166 w 2020228"/>
              <a:gd name="connsiteY0" fmla="*/ 4054 h 1237653"/>
              <a:gd name="connsiteX1" fmla="*/ 5472 w 2020228"/>
              <a:gd name="connsiteY1" fmla="*/ 0 h 1237653"/>
              <a:gd name="connsiteX2" fmla="*/ 708 w 2020228"/>
              <a:gd name="connsiteY2" fmla="*/ 471094 h 1237653"/>
              <a:gd name="connsiteX3" fmla="*/ 90888 w 2020228"/>
              <a:gd name="connsiteY3" fmla="*/ 468073 h 1237653"/>
              <a:gd name="connsiteX4" fmla="*/ 91589 w 2020228"/>
              <a:gd name="connsiteY4" fmla="*/ 284049 h 1237653"/>
              <a:gd name="connsiteX5" fmla="*/ 1822262 w 2020228"/>
              <a:gd name="connsiteY5" fmla="*/ 276905 h 1237653"/>
              <a:gd name="connsiteX6" fmla="*/ 1673542 w 2020228"/>
              <a:gd name="connsiteY6" fmla="*/ 375555 h 1237653"/>
              <a:gd name="connsiteX7" fmla="*/ 1661076 w 2020228"/>
              <a:gd name="connsiteY7" fmla="*/ 439544 h 1237653"/>
              <a:gd name="connsiteX8" fmla="*/ 1725022 w 2020228"/>
              <a:gd name="connsiteY8" fmla="*/ 452044 h 1237653"/>
              <a:gd name="connsiteX9" fmla="*/ 1999581 w 2020228"/>
              <a:gd name="connsiteY9" fmla="*/ 269030 h 1237653"/>
              <a:gd name="connsiteX10" fmla="*/ 2012711 w 2020228"/>
              <a:gd name="connsiteY10" fmla="*/ 205681 h 1237653"/>
              <a:gd name="connsiteX11" fmla="*/ 1999581 w 2020228"/>
              <a:gd name="connsiteY11" fmla="*/ 192540 h 1237653"/>
              <a:gd name="connsiteX12" fmla="*/ 1725022 w 2020228"/>
              <a:gd name="connsiteY12" fmla="*/ 9525 h 1237653"/>
              <a:gd name="connsiteX13" fmla="*/ 1694277 w 2020228"/>
              <a:gd name="connsiteY13" fmla="*/ 1672 h 1237653"/>
              <a:gd name="connsiteX14" fmla="*/ 1652271 w 2020228"/>
              <a:gd name="connsiteY14" fmla="*/ 50895 h 1237653"/>
              <a:gd name="connsiteX15" fmla="*/ 1673542 w 2020228"/>
              <a:gd name="connsiteY15" fmla="*/ 86036 h 1237653"/>
              <a:gd name="connsiteX16" fmla="*/ 1822262 w 2020228"/>
              <a:gd name="connsiteY16" fmla="*/ 185397 h 1237653"/>
              <a:gd name="connsiteX17" fmla="*/ 86827 w 2020228"/>
              <a:gd name="connsiteY17" fmla="*/ 180634 h 1237653"/>
              <a:gd name="connsiteX18" fmla="*/ 47166 w 2020228"/>
              <a:gd name="connsiteY18" fmla="*/ 4054 h 1237653"/>
              <a:gd name="connsiteX19" fmla="*/ 47638 w 2020228"/>
              <a:gd name="connsiteY19" fmla="*/ 551404 h 1237653"/>
              <a:gd name="connsiteX20" fmla="*/ 6168 w 2020228"/>
              <a:gd name="connsiteY20" fmla="*/ 597078 h 1237653"/>
              <a:gd name="connsiteX21" fmla="*/ 6168 w 2020228"/>
              <a:gd name="connsiteY21" fmla="*/ 1191865 h 1237653"/>
              <a:gd name="connsiteX22" fmla="*/ 51928 w 2020228"/>
              <a:gd name="connsiteY22" fmla="*/ 1237653 h 1237653"/>
              <a:gd name="connsiteX23" fmla="*/ 1973841 w 2020228"/>
              <a:gd name="connsiteY23" fmla="*/ 1237653 h 1237653"/>
              <a:gd name="connsiteX24" fmla="*/ 2019600 w 2020228"/>
              <a:gd name="connsiteY24" fmla="*/ 1191865 h 1237653"/>
              <a:gd name="connsiteX25" fmla="*/ 2019600 w 2020228"/>
              <a:gd name="connsiteY25" fmla="*/ 597078 h 1237653"/>
              <a:gd name="connsiteX26" fmla="*/ 1973841 w 2020228"/>
              <a:gd name="connsiteY26" fmla="*/ 551404 h 1237653"/>
              <a:gd name="connsiteX27" fmla="*/ 51928 w 2020228"/>
              <a:gd name="connsiteY27" fmla="*/ 551404 h 1237653"/>
              <a:gd name="connsiteX28" fmla="*/ 47638 w 2020228"/>
              <a:gd name="connsiteY28" fmla="*/ 551404 h 1237653"/>
              <a:gd name="connsiteX29" fmla="*/ 97688 w 2020228"/>
              <a:gd name="connsiteY29" fmla="*/ 642866 h 1237653"/>
              <a:gd name="connsiteX30" fmla="*/ 1928080 w 2020228"/>
              <a:gd name="connsiteY30" fmla="*/ 642866 h 1237653"/>
              <a:gd name="connsiteX31" fmla="*/ 1928080 w 2020228"/>
              <a:gd name="connsiteY31" fmla="*/ 734442 h 1237653"/>
              <a:gd name="connsiteX32" fmla="*/ 97688 w 2020228"/>
              <a:gd name="connsiteY32" fmla="*/ 734442 h 1237653"/>
              <a:gd name="connsiteX33" fmla="*/ 97688 w 2020228"/>
              <a:gd name="connsiteY33" fmla="*/ 642866 h 1237653"/>
              <a:gd name="connsiteX34" fmla="*/ 97688 w 2020228"/>
              <a:gd name="connsiteY34" fmla="*/ 826018 h 1237653"/>
              <a:gd name="connsiteX35" fmla="*/ 143448 w 2020228"/>
              <a:gd name="connsiteY35" fmla="*/ 826018 h 1237653"/>
              <a:gd name="connsiteX36" fmla="*/ 143448 w 2020228"/>
              <a:gd name="connsiteY36" fmla="*/ 894471 h 1237653"/>
              <a:gd name="connsiteX37" fmla="*/ 188561 w 2020228"/>
              <a:gd name="connsiteY37" fmla="*/ 940947 h 1237653"/>
              <a:gd name="connsiteX38" fmla="*/ 234967 w 2020228"/>
              <a:gd name="connsiteY38" fmla="*/ 895845 h 1237653"/>
              <a:gd name="connsiteX39" fmla="*/ 234967 w 2020228"/>
              <a:gd name="connsiteY39" fmla="*/ 894471 h 1237653"/>
              <a:gd name="connsiteX40" fmla="*/ 234967 w 2020228"/>
              <a:gd name="connsiteY40" fmla="*/ 826018 h 1237653"/>
              <a:gd name="connsiteX41" fmla="*/ 349366 w 2020228"/>
              <a:gd name="connsiteY41" fmla="*/ 826018 h 1237653"/>
              <a:gd name="connsiteX42" fmla="*/ 349366 w 2020228"/>
              <a:gd name="connsiteY42" fmla="*/ 986048 h 1237653"/>
              <a:gd name="connsiteX43" fmla="*/ 394479 w 2020228"/>
              <a:gd name="connsiteY43" fmla="*/ 1032523 h 1237653"/>
              <a:gd name="connsiteX44" fmla="*/ 440888 w 2020228"/>
              <a:gd name="connsiteY44" fmla="*/ 987421 h 1237653"/>
              <a:gd name="connsiteX45" fmla="*/ 440888 w 2020228"/>
              <a:gd name="connsiteY45" fmla="*/ 986048 h 1237653"/>
              <a:gd name="connsiteX46" fmla="*/ 440888 w 2020228"/>
              <a:gd name="connsiteY46" fmla="*/ 826018 h 1237653"/>
              <a:gd name="connsiteX47" fmla="*/ 555287 w 2020228"/>
              <a:gd name="connsiteY47" fmla="*/ 826018 h 1237653"/>
              <a:gd name="connsiteX48" fmla="*/ 555287 w 2020228"/>
              <a:gd name="connsiteY48" fmla="*/ 894471 h 1237653"/>
              <a:gd name="connsiteX49" fmla="*/ 600400 w 2020228"/>
              <a:gd name="connsiteY49" fmla="*/ 940947 h 1237653"/>
              <a:gd name="connsiteX50" fmla="*/ 646806 w 2020228"/>
              <a:gd name="connsiteY50" fmla="*/ 895845 h 1237653"/>
              <a:gd name="connsiteX51" fmla="*/ 646806 w 2020228"/>
              <a:gd name="connsiteY51" fmla="*/ 894471 h 1237653"/>
              <a:gd name="connsiteX52" fmla="*/ 646806 w 2020228"/>
              <a:gd name="connsiteY52" fmla="*/ 826018 h 1237653"/>
              <a:gd name="connsiteX53" fmla="*/ 761205 w 2020228"/>
              <a:gd name="connsiteY53" fmla="*/ 826018 h 1237653"/>
              <a:gd name="connsiteX54" fmla="*/ 761205 w 2020228"/>
              <a:gd name="connsiteY54" fmla="*/ 986048 h 1237653"/>
              <a:gd name="connsiteX55" fmla="*/ 806318 w 2020228"/>
              <a:gd name="connsiteY55" fmla="*/ 1032523 h 1237653"/>
              <a:gd name="connsiteX56" fmla="*/ 852724 w 2020228"/>
              <a:gd name="connsiteY56" fmla="*/ 987421 h 1237653"/>
              <a:gd name="connsiteX57" fmla="*/ 852724 w 2020228"/>
              <a:gd name="connsiteY57" fmla="*/ 986048 h 1237653"/>
              <a:gd name="connsiteX58" fmla="*/ 852724 w 2020228"/>
              <a:gd name="connsiteY58" fmla="*/ 826018 h 1237653"/>
              <a:gd name="connsiteX59" fmla="*/ 967123 w 2020228"/>
              <a:gd name="connsiteY59" fmla="*/ 826018 h 1237653"/>
              <a:gd name="connsiteX60" fmla="*/ 967123 w 2020228"/>
              <a:gd name="connsiteY60" fmla="*/ 894471 h 1237653"/>
              <a:gd name="connsiteX61" fmla="*/ 1012238 w 2020228"/>
              <a:gd name="connsiteY61" fmla="*/ 940947 h 1237653"/>
              <a:gd name="connsiteX62" fmla="*/ 1058645 w 2020228"/>
              <a:gd name="connsiteY62" fmla="*/ 895845 h 1237653"/>
              <a:gd name="connsiteX63" fmla="*/ 1058645 w 2020228"/>
              <a:gd name="connsiteY63" fmla="*/ 894471 h 1237653"/>
              <a:gd name="connsiteX64" fmla="*/ 1058645 w 2020228"/>
              <a:gd name="connsiteY64" fmla="*/ 826018 h 1237653"/>
              <a:gd name="connsiteX65" fmla="*/ 1173044 w 2020228"/>
              <a:gd name="connsiteY65" fmla="*/ 826018 h 1237653"/>
              <a:gd name="connsiteX66" fmla="*/ 1173044 w 2020228"/>
              <a:gd name="connsiteY66" fmla="*/ 986048 h 1237653"/>
              <a:gd name="connsiteX67" fmla="*/ 1218157 w 2020228"/>
              <a:gd name="connsiteY67" fmla="*/ 1032523 h 1237653"/>
              <a:gd name="connsiteX68" fmla="*/ 1264563 w 2020228"/>
              <a:gd name="connsiteY68" fmla="*/ 987421 h 1237653"/>
              <a:gd name="connsiteX69" fmla="*/ 1264563 w 2020228"/>
              <a:gd name="connsiteY69" fmla="*/ 986048 h 1237653"/>
              <a:gd name="connsiteX70" fmla="*/ 1264563 w 2020228"/>
              <a:gd name="connsiteY70" fmla="*/ 826018 h 1237653"/>
              <a:gd name="connsiteX71" fmla="*/ 1378962 w 2020228"/>
              <a:gd name="connsiteY71" fmla="*/ 826018 h 1237653"/>
              <a:gd name="connsiteX72" fmla="*/ 1378962 w 2020228"/>
              <a:gd name="connsiteY72" fmla="*/ 894471 h 1237653"/>
              <a:gd name="connsiteX73" fmla="*/ 1424075 w 2020228"/>
              <a:gd name="connsiteY73" fmla="*/ 940947 h 1237653"/>
              <a:gd name="connsiteX74" fmla="*/ 1470483 w 2020228"/>
              <a:gd name="connsiteY74" fmla="*/ 895845 h 1237653"/>
              <a:gd name="connsiteX75" fmla="*/ 1470483 w 2020228"/>
              <a:gd name="connsiteY75" fmla="*/ 894471 h 1237653"/>
              <a:gd name="connsiteX76" fmla="*/ 1470483 w 2020228"/>
              <a:gd name="connsiteY76" fmla="*/ 826018 h 1237653"/>
              <a:gd name="connsiteX77" fmla="*/ 1584883 w 2020228"/>
              <a:gd name="connsiteY77" fmla="*/ 826018 h 1237653"/>
              <a:gd name="connsiteX78" fmla="*/ 1584883 w 2020228"/>
              <a:gd name="connsiteY78" fmla="*/ 986048 h 1237653"/>
              <a:gd name="connsiteX79" fmla="*/ 1629995 w 2020228"/>
              <a:gd name="connsiteY79" fmla="*/ 1032523 h 1237653"/>
              <a:gd name="connsiteX80" fmla="*/ 1676402 w 2020228"/>
              <a:gd name="connsiteY80" fmla="*/ 987421 h 1237653"/>
              <a:gd name="connsiteX81" fmla="*/ 1676402 w 2020228"/>
              <a:gd name="connsiteY81" fmla="*/ 986048 h 1237653"/>
              <a:gd name="connsiteX82" fmla="*/ 1676402 w 2020228"/>
              <a:gd name="connsiteY82" fmla="*/ 826018 h 1237653"/>
              <a:gd name="connsiteX83" fmla="*/ 1790801 w 2020228"/>
              <a:gd name="connsiteY83" fmla="*/ 826018 h 1237653"/>
              <a:gd name="connsiteX84" fmla="*/ 1790801 w 2020228"/>
              <a:gd name="connsiteY84" fmla="*/ 894471 h 1237653"/>
              <a:gd name="connsiteX85" fmla="*/ 1835914 w 2020228"/>
              <a:gd name="connsiteY85" fmla="*/ 940947 h 1237653"/>
              <a:gd name="connsiteX86" fmla="*/ 1882320 w 2020228"/>
              <a:gd name="connsiteY86" fmla="*/ 895845 h 1237653"/>
              <a:gd name="connsiteX87" fmla="*/ 1882320 w 2020228"/>
              <a:gd name="connsiteY87" fmla="*/ 894471 h 1237653"/>
              <a:gd name="connsiteX88" fmla="*/ 1882320 w 2020228"/>
              <a:gd name="connsiteY88" fmla="*/ 826018 h 1237653"/>
              <a:gd name="connsiteX89" fmla="*/ 1928080 w 2020228"/>
              <a:gd name="connsiteY89" fmla="*/ 826018 h 1237653"/>
              <a:gd name="connsiteX90" fmla="*/ 1928080 w 2020228"/>
              <a:gd name="connsiteY90" fmla="*/ 1146306 h 1237653"/>
              <a:gd name="connsiteX91" fmla="*/ 97688 w 2020228"/>
              <a:gd name="connsiteY91" fmla="*/ 1146306 h 1237653"/>
              <a:gd name="connsiteX92" fmla="*/ 97688 w 2020228"/>
              <a:gd name="connsiteY92" fmla="*/ 826018 h 1237653"/>
              <a:gd name="connsiteX0" fmla="*/ 46471 w 2019533"/>
              <a:gd name="connsiteY0" fmla="*/ 4054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46471 w 2019533"/>
              <a:gd name="connsiteY18" fmla="*/ 4054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65521 w 2019533"/>
              <a:gd name="connsiteY0" fmla="*/ 6435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65521 w 2019533"/>
              <a:gd name="connsiteY18" fmla="*/ 6435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77427 w 2019533"/>
              <a:gd name="connsiteY0" fmla="*/ 8817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77427 w 2019533"/>
              <a:gd name="connsiteY18" fmla="*/ 8817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66645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0880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24281" h="1236225">
                <a:moveTo>
                  <a:pt x="82175" y="7389"/>
                </a:moveTo>
                <a:lnTo>
                  <a:pt x="0" y="8097"/>
                </a:lnTo>
                <a:cubicBezTo>
                  <a:pt x="1782" y="93080"/>
                  <a:pt x="2034" y="316247"/>
                  <a:pt x="2379" y="441091"/>
                </a:cubicBezTo>
                <a:cubicBezTo>
                  <a:pt x="86068" y="439728"/>
                  <a:pt x="7577" y="440946"/>
                  <a:pt x="92560" y="440451"/>
                </a:cubicBezTo>
                <a:cubicBezTo>
                  <a:pt x="89298" y="316049"/>
                  <a:pt x="91640" y="460136"/>
                  <a:pt x="90880" y="282621"/>
                </a:cubicBezTo>
                <a:lnTo>
                  <a:pt x="1826315" y="275477"/>
                </a:lnTo>
                <a:lnTo>
                  <a:pt x="1677595" y="374127"/>
                </a:lnTo>
                <a:cubicBezTo>
                  <a:pt x="1656480" y="388367"/>
                  <a:pt x="1650899" y="417008"/>
                  <a:pt x="1665129" y="438116"/>
                </a:cubicBezTo>
                <a:cubicBezTo>
                  <a:pt x="1679344" y="459201"/>
                  <a:pt x="1707960" y="464810"/>
                  <a:pt x="1729075" y="450616"/>
                </a:cubicBezTo>
                <a:lnTo>
                  <a:pt x="2003634" y="267602"/>
                </a:lnTo>
                <a:cubicBezTo>
                  <a:pt x="2024761" y="253727"/>
                  <a:pt x="2030638" y="225361"/>
                  <a:pt x="2016764" y="204253"/>
                </a:cubicBezTo>
                <a:cubicBezTo>
                  <a:pt x="2013330" y="199010"/>
                  <a:pt x="2008861" y="194546"/>
                  <a:pt x="2003634" y="191112"/>
                </a:cubicBezTo>
                <a:lnTo>
                  <a:pt x="1729075" y="8097"/>
                </a:lnTo>
                <a:cubicBezTo>
                  <a:pt x="1720093" y="1893"/>
                  <a:pt x="1709189" y="-878"/>
                  <a:pt x="1698330" y="244"/>
                </a:cubicBezTo>
                <a:cubicBezTo>
                  <a:pt x="1673133" y="2237"/>
                  <a:pt x="1654328" y="24282"/>
                  <a:pt x="1656324" y="49467"/>
                </a:cubicBezTo>
                <a:cubicBezTo>
                  <a:pt x="1657467" y="63890"/>
                  <a:pt x="1665351" y="76916"/>
                  <a:pt x="1677595" y="84608"/>
                </a:cubicBezTo>
                <a:lnTo>
                  <a:pt x="1826315" y="183969"/>
                </a:lnTo>
                <a:lnTo>
                  <a:pt x="90880" y="179206"/>
                </a:lnTo>
                <a:lnTo>
                  <a:pt x="82175" y="7389"/>
                </a:lnTo>
                <a:close/>
                <a:moveTo>
                  <a:pt x="51691" y="549976"/>
                </a:moveTo>
                <a:cubicBezTo>
                  <a:pt x="28108" y="552219"/>
                  <a:pt x="10118" y="572068"/>
                  <a:pt x="10221" y="595650"/>
                </a:cubicBezTo>
                <a:lnTo>
                  <a:pt x="10221" y="1190437"/>
                </a:lnTo>
                <a:cubicBezTo>
                  <a:pt x="10224" y="1215849"/>
                  <a:pt x="30710" y="1236225"/>
                  <a:pt x="55981" y="1236225"/>
                </a:cubicBezTo>
                <a:lnTo>
                  <a:pt x="1977894" y="1236225"/>
                </a:lnTo>
                <a:cubicBezTo>
                  <a:pt x="2003165" y="1236225"/>
                  <a:pt x="2023650" y="1215849"/>
                  <a:pt x="2023653" y="1190437"/>
                </a:cubicBezTo>
                <a:lnTo>
                  <a:pt x="2023653" y="595650"/>
                </a:lnTo>
                <a:cubicBezTo>
                  <a:pt x="2023653" y="570467"/>
                  <a:pt x="2003165" y="549999"/>
                  <a:pt x="1977894" y="549976"/>
                </a:cubicBezTo>
                <a:lnTo>
                  <a:pt x="55981" y="549976"/>
                </a:lnTo>
                <a:cubicBezTo>
                  <a:pt x="54552" y="549930"/>
                  <a:pt x="53120" y="549930"/>
                  <a:pt x="51691" y="549976"/>
                </a:cubicBezTo>
                <a:close/>
                <a:moveTo>
                  <a:pt x="101741" y="641438"/>
                </a:moveTo>
                <a:lnTo>
                  <a:pt x="1932133" y="641438"/>
                </a:lnTo>
                <a:lnTo>
                  <a:pt x="1932133" y="733014"/>
                </a:lnTo>
                <a:lnTo>
                  <a:pt x="101741" y="733014"/>
                </a:lnTo>
                <a:lnTo>
                  <a:pt x="101741" y="641438"/>
                </a:lnTo>
                <a:close/>
                <a:moveTo>
                  <a:pt x="101741" y="824590"/>
                </a:moveTo>
                <a:lnTo>
                  <a:pt x="147501" y="824590"/>
                </a:lnTo>
                <a:lnTo>
                  <a:pt x="147501" y="893043"/>
                </a:lnTo>
                <a:cubicBezTo>
                  <a:pt x="147144" y="918456"/>
                  <a:pt x="167341" y="939290"/>
                  <a:pt x="192614" y="939519"/>
                </a:cubicBezTo>
                <a:cubicBezTo>
                  <a:pt x="217887" y="939976"/>
                  <a:pt x="238663" y="919601"/>
                  <a:pt x="239020" y="894417"/>
                </a:cubicBezTo>
                <a:cubicBezTo>
                  <a:pt x="239027" y="893959"/>
                  <a:pt x="239027" y="893502"/>
                  <a:pt x="239020" y="893043"/>
                </a:cubicBezTo>
                <a:lnTo>
                  <a:pt x="239020" y="824590"/>
                </a:lnTo>
                <a:lnTo>
                  <a:pt x="353419" y="824590"/>
                </a:lnTo>
                <a:lnTo>
                  <a:pt x="353419" y="984620"/>
                </a:lnTo>
                <a:cubicBezTo>
                  <a:pt x="353062" y="1009803"/>
                  <a:pt x="373259" y="1030637"/>
                  <a:pt x="398532" y="1031095"/>
                </a:cubicBezTo>
                <a:cubicBezTo>
                  <a:pt x="423805" y="1031323"/>
                  <a:pt x="444581" y="1011178"/>
                  <a:pt x="444941" y="985993"/>
                </a:cubicBezTo>
                <a:cubicBezTo>
                  <a:pt x="444945" y="985535"/>
                  <a:pt x="444945" y="985078"/>
                  <a:pt x="444941" y="984620"/>
                </a:cubicBezTo>
                <a:lnTo>
                  <a:pt x="444941" y="824590"/>
                </a:lnTo>
                <a:lnTo>
                  <a:pt x="559340" y="824590"/>
                </a:lnTo>
                <a:lnTo>
                  <a:pt x="559340" y="893043"/>
                </a:lnTo>
                <a:cubicBezTo>
                  <a:pt x="558980" y="918456"/>
                  <a:pt x="579180" y="939290"/>
                  <a:pt x="604453" y="939519"/>
                </a:cubicBezTo>
                <a:cubicBezTo>
                  <a:pt x="629723" y="939976"/>
                  <a:pt x="650502" y="919601"/>
                  <a:pt x="650859" y="894417"/>
                </a:cubicBezTo>
                <a:cubicBezTo>
                  <a:pt x="650866" y="893959"/>
                  <a:pt x="650866" y="893502"/>
                  <a:pt x="650859" y="893043"/>
                </a:cubicBezTo>
                <a:lnTo>
                  <a:pt x="650859" y="824590"/>
                </a:lnTo>
                <a:lnTo>
                  <a:pt x="765258" y="824590"/>
                </a:lnTo>
                <a:lnTo>
                  <a:pt x="765258" y="984620"/>
                </a:lnTo>
                <a:cubicBezTo>
                  <a:pt x="764901" y="1009803"/>
                  <a:pt x="785098" y="1030637"/>
                  <a:pt x="810371" y="1031095"/>
                </a:cubicBezTo>
                <a:cubicBezTo>
                  <a:pt x="835644" y="1031323"/>
                  <a:pt x="856420" y="1011178"/>
                  <a:pt x="856777" y="985993"/>
                </a:cubicBezTo>
                <a:cubicBezTo>
                  <a:pt x="856784" y="985535"/>
                  <a:pt x="856784" y="985078"/>
                  <a:pt x="856777" y="984620"/>
                </a:cubicBezTo>
                <a:lnTo>
                  <a:pt x="856777" y="824590"/>
                </a:lnTo>
                <a:lnTo>
                  <a:pt x="971176" y="824590"/>
                </a:lnTo>
                <a:lnTo>
                  <a:pt x="971176" y="893043"/>
                </a:lnTo>
                <a:cubicBezTo>
                  <a:pt x="970822" y="918456"/>
                  <a:pt x="991019" y="939290"/>
                  <a:pt x="1016291" y="939519"/>
                </a:cubicBezTo>
                <a:cubicBezTo>
                  <a:pt x="1041564" y="939976"/>
                  <a:pt x="1062341" y="919601"/>
                  <a:pt x="1062698" y="894417"/>
                </a:cubicBezTo>
                <a:cubicBezTo>
                  <a:pt x="1062702" y="893959"/>
                  <a:pt x="1062702" y="893502"/>
                  <a:pt x="1062698" y="893043"/>
                </a:cubicBezTo>
                <a:lnTo>
                  <a:pt x="1062698" y="824590"/>
                </a:lnTo>
                <a:lnTo>
                  <a:pt x="1177097" y="824590"/>
                </a:lnTo>
                <a:lnTo>
                  <a:pt x="1177097" y="984620"/>
                </a:lnTo>
                <a:cubicBezTo>
                  <a:pt x="1176740" y="1009803"/>
                  <a:pt x="1196937" y="1030637"/>
                  <a:pt x="1222210" y="1031095"/>
                </a:cubicBezTo>
                <a:cubicBezTo>
                  <a:pt x="1247482" y="1031323"/>
                  <a:pt x="1268259" y="1011178"/>
                  <a:pt x="1268616" y="985993"/>
                </a:cubicBezTo>
                <a:cubicBezTo>
                  <a:pt x="1268623" y="985535"/>
                  <a:pt x="1268623" y="985078"/>
                  <a:pt x="1268616" y="984620"/>
                </a:cubicBezTo>
                <a:lnTo>
                  <a:pt x="1268616" y="824590"/>
                </a:lnTo>
                <a:lnTo>
                  <a:pt x="1383015" y="824590"/>
                </a:lnTo>
                <a:lnTo>
                  <a:pt x="1383015" y="893043"/>
                </a:lnTo>
                <a:cubicBezTo>
                  <a:pt x="1382658" y="918456"/>
                  <a:pt x="1402855" y="939290"/>
                  <a:pt x="1428128" y="939519"/>
                </a:cubicBezTo>
                <a:cubicBezTo>
                  <a:pt x="1453401" y="939976"/>
                  <a:pt x="1474179" y="919601"/>
                  <a:pt x="1474536" y="894417"/>
                </a:cubicBezTo>
                <a:cubicBezTo>
                  <a:pt x="1474541" y="893959"/>
                  <a:pt x="1474541" y="893502"/>
                  <a:pt x="1474536" y="893043"/>
                </a:cubicBezTo>
                <a:lnTo>
                  <a:pt x="1474536" y="824590"/>
                </a:lnTo>
                <a:lnTo>
                  <a:pt x="1588936" y="824590"/>
                </a:lnTo>
                <a:lnTo>
                  <a:pt x="1588936" y="984620"/>
                </a:lnTo>
                <a:cubicBezTo>
                  <a:pt x="1588579" y="1009803"/>
                  <a:pt x="1608776" y="1030637"/>
                  <a:pt x="1634048" y="1031095"/>
                </a:cubicBezTo>
                <a:cubicBezTo>
                  <a:pt x="1659321" y="1031323"/>
                  <a:pt x="1680098" y="1011178"/>
                  <a:pt x="1680455" y="985993"/>
                </a:cubicBezTo>
                <a:cubicBezTo>
                  <a:pt x="1680462" y="985535"/>
                  <a:pt x="1680462" y="985078"/>
                  <a:pt x="1680455" y="984620"/>
                </a:cubicBezTo>
                <a:lnTo>
                  <a:pt x="1680455" y="824590"/>
                </a:lnTo>
                <a:lnTo>
                  <a:pt x="1794854" y="824590"/>
                </a:lnTo>
                <a:lnTo>
                  <a:pt x="1794854" y="893043"/>
                </a:lnTo>
                <a:cubicBezTo>
                  <a:pt x="1794497" y="918456"/>
                  <a:pt x="1814694" y="939290"/>
                  <a:pt x="1839967" y="939519"/>
                </a:cubicBezTo>
                <a:cubicBezTo>
                  <a:pt x="1865239" y="939976"/>
                  <a:pt x="1886016" y="919601"/>
                  <a:pt x="1886373" y="894417"/>
                </a:cubicBezTo>
                <a:cubicBezTo>
                  <a:pt x="1886380" y="893959"/>
                  <a:pt x="1886380" y="893502"/>
                  <a:pt x="1886373" y="893043"/>
                </a:cubicBezTo>
                <a:lnTo>
                  <a:pt x="1886373" y="824590"/>
                </a:lnTo>
                <a:lnTo>
                  <a:pt x="1932133" y="824590"/>
                </a:lnTo>
                <a:lnTo>
                  <a:pt x="1932133" y="1144878"/>
                </a:lnTo>
                <a:lnTo>
                  <a:pt x="101741" y="1144878"/>
                </a:lnTo>
                <a:lnTo>
                  <a:pt x="101741" y="824590"/>
                </a:lnTo>
                <a:close/>
              </a:path>
            </a:pathLst>
          </a:custGeom>
          <a:solidFill>
            <a:srgbClr val="5B9BD5"/>
          </a:solidFill>
          <a:ln w="228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C698DF5-6213-408A-B6F3-6DE3C9069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7526" y="1816230"/>
            <a:ext cx="1463676" cy="1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7" grpId="0" build="p"/>
      <p:bldP spid="20" grpId="0" build="p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3D6298-E573-4018-A02F-4A1A4E17CF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6948" y="709948"/>
            <a:ext cx="5438103" cy="544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40038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FF332-385A-4BDE-989E-AA01A3C2BF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38F66-DB57-4B1A-9C56-215D53CE0A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E23AE7-0819-46A5-B6BF-22234AA73E97}"/>
              </a:ext>
            </a:extLst>
          </p:cNvPr>
          <p:cNvGrpSpPr/>
          <p:nvPr/>
        </p:nvGrpSpPr>
        <p:grpSpPr>
          <a:xfrm>
            <a:off x="1979612" y="2017713"/>
            <a:ext cx="3025076" cy="2933810"/>
            <a:chOff x="1979612" y="2017713"/>
            <a:chExt cx="3025076" cy="293381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7CFA59-735D-413E-828C-E8EBDA4C9C28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45802F-0265-43A5-A4A3-ABD8BDA71EE5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3363D5-C271-44C3-8DBD-345BA06AC5CD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EA444CB9-59FE-4B0D-9148-4113FC594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8981" y="1825625"/>
            <a:ext cx="3347765" cy="33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3593-5AF5-4DD1-A9A8-792863E3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5773D-7DE4-4F62-9F2F-C43D01CF9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Named qualities</a:t>
            </a:r>
          </a:p>
          <a:p>
            <a:r>
              <a:rPr lang="en-US" dirty="0"/>
              <a:t>Describe properties</a:t>
            </a:r>
          </a:p>
          <a:p>
            <a:r>
              <a:rPr lang="en-US" dirty="0"/>
              <a:t>Qualitative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03842-8F3E-43F7-B468-4E8A7F20CB21}"/>
              </a:ext>
            </a:extLst>
          </p:cNvPr>
          <p:cNvGrpSpPr/>
          <p:nvPr/>
        </p:nvGrpSpPr>
        <p:grpSpPr>
          <a:xfrm>
            <a:off x="7250462" y="2534389"/>
            <a:ext cx="3025076" cy="2933810"/>
            <a:chOff x="1979612" y="2017713"/>
            <a:chExt cx="3025076" cy="29338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B31797-78A6-49D6-A3DB-6D1B7B845AA8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ED8957-B077-4D77-8B75-E8417E35F4D0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055EE5-6169-4EF0-9F39-D6E26CA9BC16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7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8733-08AF-4E31-8C97-5C526662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D293-4F16-4C7A-BFFB-3509E9C88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Measured quantities</a:t>
            </a:r>
          </a:p>
          <a:p>
            <a:r>
              <a:rPr lang="en-US" dirty="0"/>
              <a:t>Describe measurements</a:t>
            </a:r>
          </a:p>
          <a:p>
            <a:r>
              <a:rPr lang="en-US" dirty="0"/>
              <a:t>Quantitative data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24A4FC2F-DF85-41F0-BA93-49D31BD5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8312" y="2056606"/>
            <a:ext cx="3889375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7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Subtypes of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C31DC-6B8E-4DA4-B5CF-0EFFB3945406}"/>
              </a:ext>
            </a:extLst>
          </p:cNvPr>
          <p:cNvCxnSpPr>
            <a:cxnSpLocks/>
          </p:cNvCxnSpPr>
          <p:nvPr/>
        </p:nvCxnSpPr>
        <p:spPr>
          <a:xfrm>
            <a:off x="6096000" y="1905000"/>
            <a:ext cx="0" cy="4284661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628FC5E6-2539-41F1-8BF5-81230C1D735F}"/>
              </a:ext>
            </a:extLst>
          </p:cNvPr>
          <p:cNvSpPr txBox="1">
            <a:spLocks/>
          </p:cNvSpPr>
          <p:nvPr/>
        </p:nvSpPr>
        <p:spPr>
          <a:xfrm>
            <a:off x="839788" y="1690687"/>
            <a:ext cx="5157787" cy="81438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Categorical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40443A92-D85B-4FDF-8DC7-8ADC7B3870BD}"/>
              </a:ext>
            </a:extLst>
          </p:cNvPr>
          <p:cNvSpPr txBox="1">
            <a:spLocks/>
          </p:cNvSpPr>
          <p:nvPr/>
        </p:nvSpPr>
        <p:spPr>
          <a:xfrm>
            <a:off x="6172200" y="1690687"/>
            <a:ext cx="5183188" cy="81438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Numerical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E4BA88-8DF9-41F4-AB6F-0DD98554FEDD}"/>
              </a:ext>
            </a:extLst>
          </p:cNvPr>
          <p:cNvGrpSpPr/>
          <p:nvPr/>
        </p:nvGrpSpPr>
        <p:grpSpPr>
          <a:xfrm>
            <a:off x="1905000" y="2886022"/>
            <a:ext cx="3025076" cy="2933810"/>
            <a:chOff x="1979612" y="2017713"/>
            <a:chExt cx="3025076" cy="29338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C9D08F1-9549-4B68-9D64-AFDE71AECCBB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A0CC02-1086-4647-A303-69E84164CC2F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2DF9740-7DC8-4F58-8B27-64EC431941AC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Content Placeholder 15">
            <a:extLst>
              <a:ext uri="{FF2B5EF4-FFF2-40B4-BE49-F238E27FC236}">
                <a16:creationId xmlns:a16="http://schemas.microsoft.com/office/drawing/2014/main" id="{0C712AE0-C1EF-441C-A600-64858304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911" y="2623426"/>
            <a:ext cx="3347765" cy="33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0C0-A0D3-404D-A012-91C890B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Subtypes of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681ECD-3C69-4F41-BF61-1828CFCC2C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7" y="5368270"/>
            <a:ext cx="2446360" cy="824184"/>
          </a:xfrm>
        </p:spPr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D49DC7-B286-44CE-9DC6-46051154C8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7338" y="5362964"/>
            <a:ext cx="2446360" cy="824184"/>
          </a:xfrm>
        </p:spPr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7A640B-9ADF-4C6F-8318-715A8924A2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08774" y="5362964"/>
            <a:ext cx="2446360" cy="824184"/>
          </a:xfrm>
        </p:spPr>
        <p:txBody>
          <a:bodyPr/>
          <a:lstStyle/>
          <a:p>
            <a:r>
              <a:rPr lang="en-US" dirty="0"/>
              <a:t>Interval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854543-FA90-432C-AACB-CAD6A5E018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07440" y="5362964"/>
            <a:ext cx="2446360" cy="824184"/>
          </a:xfrm>
        </p:spPr>
        <p:txBody>
          <a:bodyPr/>
          <a:lstStyle/>
          <a:p>
            <a:r>
              <a:rPr lang="en-US" dirty="0"/>
              <a:t>Ratio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C31DC-6B8E-4DA4-B5CF-0EFFB3945406}"/>
              </a:ext>
            </a:extLst>
          </p:cNvPr>
          <p:cNvCxnSpPr>
            <a:cxnSpLocks/>
          </p:cNvCxnSpPr>
          <p:nvPr/>
        </p:nvCxnSpPr>
        <p:spPr>
          <a:xfrm>
            <a:off x="6096000" y="1905000"/>
            <a:ext cx="0" cy="4284661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48A1D0-5827-4C8E-BD82-08A765561A27}"/>
              </a:ext>
            </a:extLst>
          </p:cNvPr>
          <p:cNvGrpSpPr/>
          <p:nvPr/>
        </p:nvGrpSpPr>
        <p:grpSpPr>
          <a:xfrm>
            <a:off x="1119293" y="3052379"/>
            <a:ext cx="1884168" cy="1827323"/>
            <a:chOff x="1979612" y="2017713"/>
            <a:chExt cx="3025076" cy="293381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84949C-ED39-4019-BAE5-9BD6A2A0D4BE}"/>
                </a:ext>
              </a:extLst>
            </p:cNvPr>
            <p:cNvSpPr/>
            <p:nvPr/>
          </p:nvSpPr>
          <p:spPr>
            <a:xfrm>
              <a:off x="2723356" y="2017713"/>
              <a:ext cx="1411287" cy="1411287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A25A7A-0D8C-4415-A45A-B85650D12CF1}"/>
                </a:ext>
              </a:extLst>
            </p:cNvPr>
            <p:cNvSpPr/>
            <p:nvPr/>
          </p:nvSpPr>
          <p:spPr>
            <a:xfrm>
              <a:off x="1979612" y="3656123"/>
              <a:ext cx="1295400" cy="1295400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CA148CC-1174-471A-9E12-ABF81AF625BF}"/>
                </a:ext>
              </a:extLst>
            </p:cNvPr>
            <p:cNvSpPr/>
            <p:nvPr/>
          </p:nvSpPr>
          <p:spPr>
            <a:xfrm>
              <a:off x="3502024" y="3656123"/>
              <a:ext cx="1502664" cy="1295400"/>
            </a:xfrm>
            <a:prstGeom prst="triangl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269E99-2156-4A42-A7CE-DC7232221B92}"/>
              </a:ext>
            </a:extLst>
          </p:cNvPr>
          <p:cNvGrpSpPr/>
          <p:nvPr/>
        </p:nvGrpSpPr>
        <p:grpSpPr>
          <a:xfrm>
            <a:off x="3849809" y="3295453"/>
            <a:ext cx="1801418" cy="1554817"/>
            <a:chOff x="2112467" y="2455228"/>
            <a:chExt cx="2892219" cy="249629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B7D428-898B-4196-A992-CFB3BC18D191}"/>
                </a:ext>
              </a:extLst>
            </p:cNvPr>
            <p:cNvSpPr/>
            <p:nvPr/>
          </p:nvSpPr>
          <p:spPr>
            <a:xfrm>
              <a:off x="3167710" y="2455228"/>
              <a:ext cx="648877" cy="648877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E921391-6E2C-46BF-9871-15D24EBF7F00}"/>
                </a:ext>
              </a:extLst>
            </p:cNvPr>
            <p:cNvSpPr/>
            <p:nvPr/>
          </p:nvSpPr>
          <p:spPr>
            <a:xfrm>
              <a:off x="2112467" y="3797494"/>
              <a:ext cx="1012657" cy="1012657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01C14A-E457-4050-BCA3-6C6B19C0D8DE}"/>
                </a:ext>
              </a:extLst>
            </p:cNvPr>
            <p:cNvSpPr/>
            <p:nvPr/>
          </p:nvSpPr>
          <p:spPr>
            <a:xfrm>
              <a:off x="3709284" y="3656122"/>
              <a:ext cx="1295402" cy="1295401"/>
            </a:xfrm>
            <a:prstGeom prst="ellipse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Content Placeholder 15">
            <a:extLst>
              <a:ext uri="{FF2B5EF4-FFF2-40B4-BE49-F238E27FC236}">
                <a16:creationId xmlns:a16="http://schemas.microsoft.com/office/drawing/2014/main" id="{00A41D43-B95C-4137-BCF1-98DC8C39C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776" y="2786696"/>
            <a:ext cx="2289405" cy="2289405"/>
          </a:xfrm>
          <a:prstGeom prst="rect">
            <a:avLst/>
          </a:prstGeom>
        </p:spPr>
      </p:pic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628FC5E6-2539-41F1-8BF5-81230C1D735F}"/>
              </a:ext>
            </a:extLst>
          </p:cNvPr>
          <p:cNvSpPr txBox="1">
            <a:spLocks/>
          </p:cNvSpPr>
          <p:nvPr/>
        </p:nvSpPr>
        <p:spPr>
          <a:xfrm>
            <a:off x="839788" y="1690687"/>
            <a:ext cx="5157787" cy="81438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Categorical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40443A92-D85B-4FDF-8DC7-8ADC7B3870BD}"/>
              </a:ext>
            </a:extLst>
          </p:cNvPr>
          <p:cNvSpPr txBox="1">
            <a:spLocks/>
          </p:cNvSpPr>
          <p:nvPr/>
        </p:nvSpPr>
        <p:spPr>
          <a:xfrm>
            <a:off x="6172200" y="1690687"/>
            <a:ext cx="5183188" cy="81438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Numerical</a:t>
            </a:r>
            <a:endParaRPr lang="en-US" dirty="0"/>
          </a:p>
        </p:txBody>
      </p:sp>
      <p:sp>
        <p:nvSpPr>
          <p:cNvPr id="57" name="Content Placeholder 15">
            <a:extLst>
              <a:ext uri="{FF2B5EF4-FFF2-40B4-BE49-F238E27FC236}">
                <a16:creationId xmlns:a16="http://schemas.microsoft.com/office/drawing/2014/main" id="{6C82BAC0-9397-476E-9ABC-1F2A103F7E1A}"/>
              </a:ext>
            </a:extLst>
          </p:cNvPr>
          <p:cNvSpPr/>
          <p:nvPr/>
        </p:nvSpPr>
        <p:spPr>
          <a:xfrm>
            <a:off x="9106913" y="3313268"/>
            <a:ext cx="2024281" cy="1236226"/>
          </a:xfrm>
          <a:custGeom>
            <a:avLst/>
            <a:gdLst>
              <a:gd name="connsiteX0" fmla="*/ 320231 w 2014676"/>
              <a:gd name="connsiteY0" fmla="*/ 244 h 1213384"/>
              <a:gd name="connsiteX1" fmla="*/ 295205 w 2014676"/>
              <a:gd name="connsiteY1" fmla="*/ 8097 h 1213384"/>
              <a:gd name="connsiteX2" fmla="*/ 20647 w 2014676"/>
              <a:gd name="connsiteY2" fmla="*/ 191112 h 1213384"/>
              <a:gd name="connsiteX3" fmla="*/ 7517 w 2014676"/>
              <a:gd name="connsiteY3" fmla="*/ 254483 h 1213384"/>
              <a:gd name="connsiteX4" fmla="*/ 20647 w 2014676"/>
              <a:gd name="connsiteY4" fmla="*/ 267602 h 1213384"/>
              <a:gd name="connsiteX5" fmla="*/ 295205 w 2014676"/>
              <a:gd name="connsiteY5" fmla="*/ 450616 h 1213384"/>
              <a:gd name="connsiteX6" fmla="*/ 359190 w 2014676"/>
              <a:gd name="connsiteY6" fmla="*/ 438070 h 1213384"/>
              <a:gd name="connsiteX7" fmla="*/ 346685 w 2014676"/>
              <a:gd name="connsiteY7" fmla="*/ 374127 h 1213384"/>
              <a:gd name="connsiteX8" fmla="*/ 197967 w 2014676"/>
              <a:gd name="connsiteY8" fmla="*/ 275477 h 1213384"/>
              <a:gd name="connsiteX9" fmla="*/ 1816721 w 2014676"/>
              <a:gd name="connsiteY9" fmla="*/ 275477 h 1213384"/>
              <a:gd name="connsiteX10" fmla="*/ 1668001 w 2014676"/>
              <a:gd name="connsiteY10" fmla="*/ 374127 h 1213384"/>
              <a:gd name="connsiteX11" fmla="*/ 1655535 w 2014676"/>
              <a:gd name="connsiteY11" fmla="*/ 438116 h 1213384"/>
              <a:gd name="connsiteX12" fmla="*/ 1719481 w 2014676"/>
              <a:gd name="connsiteY12" fmla="*/ 450616 h 1213384"/>
              <a:gd name="connsiteX13" fmla="*/ 1994040 w 2014676"/>
              <a:gd name="connsiteY13" fmla="*/ 267602 h 1213384"/>
              <a:gd name="connsiteX14" fmla="*/ 2007170 w 2014676"/>
              <a:gd name="connsiteY14" fmla="*/ 204253 h 1213384"/>
              <a:gd name="connsiteX15" fmla="*/ 1994040 w 2014676"/>
              <a:gd name="connsiteY15" fmla="*/ 191112 h 1213384"/>
              <a:gd name="connsiteX16" fmla="*/ 1719481 w 2014676"/>
              <a:gd name="connsiteY16" fmla="*/ 8097 h 1213384"/>
              <a:gd name="connsiteX17" fmla="*/ 1688736 w 2014676"/>
              <a:gd name="connsiteY17" fmla="*/ 244 h 1213384"/>
              <a:gd name="connsiteX18" fmla="*/ 1646730 w 2014676"/>
              <a:gd name="connsiteY18" fmla="*/ 49467 h 1213384"/>
              <a:gd name="connsiteX19" fmla="*/ 1668001 w 2014676"/>
              <a:gd name="connsiteY19" fmla="*/ 84608 h 1213384"/>
              <a:gd name="connsiteX20" fmla="*/ 1816721 w 2014676"/>
              <a:gd name="connsiteY20" fmla="*/ 183969 h 1213384"/>
              <a:gd name="connsiteX21" fmla="*/ 197967 w 2014676"/>
              <a:gd name="connsiteY21" fmla="*/ 183969 h 1213384"/>
              <a:gd name="connsiteX22" fmla="*/ 346685 w 2014676"/>
              <a:gd name="connsiteY22" fmla="*/ 84608 h 1213384"/>
              <a:gd name="connsiteX23" fmla="*/ 360822 w 2014676"/>
              <a:gd name="connsiteY23" fmla="*/ 21444 h 1213384"/>
              <a:gd name="connsiteX24" fmla="*/ 320231 w 2014676"/>
              <a:gd name="connsiteY24" fmla="*/ 244 h 1213384"/>
              <a:gd name="connsiteX25" fmla="*/ 42097 w 2014676"/>
              <a:gd name="connsiteY25" fmla="*/ 549976 h 1213384"/>
              <a:gd name="connsiteX26" fmla="*/ 627 w 2014676"/>
              <a:gd name="connsiteY26" fmla="*/ 595650 h 1213384"/>
              <a:gd name="connsiteX27" fmla="*/ 627 w 2014676"/>
              <a:gd name="connsiteY27" fmla="*/ 1190437 h 1213384"/>
              <a:gd name="connsiteX28" fmla="*/ 46387 w 2014676"/>
              <a:gd name="connsiteY28" fmla="*/ 1236225 h 1213384"/>
              <a:gd name="connsiteX29" fmla="*/ 1968300 w 2014676"/>
              <a:gd name="connsiteY29" fmla="*/ 1236225 h 1213384"/>
              <a:gd name="connsiteX30" fmla="*/ 2014059 w 2014676"/>
              <a:gd name="connsiteY30" fmla="*/ 1190437 h 1213384"/>
              <a:gd name="connsiteX31" fmla="*/ 2014059 w 2014676"/>
              <a:gd name="connsiteY31" fmla="*/ 595650 h 1213384"/>
              <a:gd name="connsiteX32" fmla="*/ 1968300 w 2014676"/>
              <a:gd name="connsiteY32" fmla="*/ 549976 h 1213384"/>
              <a:gd name="connsiteX33" fmla="*/ 46387 w 2014676"/>
              <a:gd name="connsiteY33" fmla="*/ 549976 h 1213384"/>
              <a:gd name="connsiteX34" fmla="*/ 42097 w 2014676"/>
              <a:gd name="connsiteY34" fmla="*/ 549976 h 1213384"/>
              <a:gd name="connsiteX35" fmla="*/ 92147 w 2014676"/>
              <a:gd name="connsiteY35" fmla="*/ 641438 h 1213384"/>
              <a:gd name="connsiteX36" fmla="*/ 1922539 w 2014676"/>
              <a:gd name="connsiteY36" fmla="*/ 641438 h 1213384"/>
              <a:gd name="connsiteX37" fmla="*/ 1922539 w 2014676"/>
              <a:gd name="connsiteY37" fmla="*/ 733014 h 1213384"/>
              <a:gd name="connsiteX38" fmla="*/ 92147 w 2014676"/>
              <a:gd name="connsiteY38" fmla="*/ 733014 h 1213384"/>
              <a:gd name="connsiteX39" fmla="*/ 92147 w 2014676"/>
              <a:gd name="connsiteY39" fmla="*/ 641438 h 1213384"/>
              <a:gd name="connsiteX40" fmla="*/ 92147 w 2014676"/>
              <a:gd name="connsiteY40" fmla="*/ 824590 h 1213384"/>
              <a:gd name="connsiteX41" fmla="*/ 137907 w 2014676"/>
              <a:gd name="connsiteY41" fmla="*/ 824590 h 1213384"/>
              <a:gd name="connsiteX42" fmla="*/ 137907 w 2014676"/>
              <a:gd name="connsiteY42" fmla="*/ 893043 h 1213384"/>
              <a:gd name="connsiteX43" fmla="*/ 183020 w 2014676"/>
              <a:gd name="connsiteY43" fmla="*/ 939519 h 1213384"/>
              <a:gd name="connsiteX44" fmla="*/ 229426 w 2014676"/>
              <a:gd name="connsiteY44" fmla="*/ 894417 h 1213384"/>
              <a:gd name="connsiteX45" fmla="*/ 229426 w 2014676"/>
              <a:gd name="connsiteY45" fmla="*/ 893043 h 1213384"/>
              <a:gd name="connsiteX46" fmla="*/ 229426 w 2014676"/>
              <a:gd name="connsiteY46" fmla="*/ 824590 h 1213384"/>
              <a:gd name="connsiteX47" fmla="*/ 343825 w 2014676"/>
              <a:gd name="connsiteY47" fmla="*/ 824590 h 1213384"/>
              <a:gd name="connsiteX48" fmla="*/ 343825 w 2014676"/>
              <a:gd name="connsiteY48" fmla="*/ 984620 h 1213384"/>
              <a:gd name="connsiteX49" fmla="*/ 388938 w 2014676"/>
              <a:gd name="connsiteY49" fmla="*/ 1031095 h 1213384"/>
              <a:gd name="connsiteX50" fmla="*/ 435347 w 2014676"/>
              <a:gd name="connsiteY50" fmla="*/ 985993 h 1213384"/>
              <a:gd name="connsiteX51" fmla="*/ 435347 w 2014676"/>
              <a:gd name="connsiteY51" fmla="*/ 984620 h 1213384"/>
              <a:gd name="connsiteX52" fmla="*/ 435347 w 2014676"/>
              <a:gd name="connsiteY52" fmla="*/ 824590 h 1213384"/>
              <a:gd name="connsiteX53" fmla="*/ 549746 w 2014676"/>
              <a:gd name="connsiteY53" fmla="*/ 824590 h 1213384"/>
              <a:gd name="connsiteX54" fmla="*/ 549746 w 2014676"/>
              <a:gd name="connsiteY54" fmla="*/ 893043 h 1213384"/>
              <a:gd name="connsiteX55" fmla="*/ 594859 w 2014676"/>
              <a:gd name="connsiteY55" fmla="*/ 939519 h 1213384"/>
              <a:gd name="connsiteX56" fmla="*/ 641265 w 2014676"/>
              <a:gd name="connsiteY56" fmla="*/ 894417 h 1213384"/>
              <a:gd name="connsiteX57" fmla="*/ 641265 w 2014676"/>
              <a:gd name="connsiteY57" fmla="*/ 893043 h 1213384"/>
              <a:gd name="connsiteX58" fmla="*/ 641265 w 2014676"/>
              <a:gd name="connsiteY58" fmla="*/ 824590 h 1213384"/>
              <a:gd name="connsiteX59" fmla="*/ 755664 w 2014676"/>
              <a:gd name="connsiteY59" fmla="*/ 824590 h 1213384"/>
              <a:gd name="connsiteX60" fmla="*/ 755664 w 2014676"/>
              <a:gd name="connsiteY60" fmla="*/ 984620 h 1213384"/>
              <a:gd name="connsiteX61" fmla="*/ 800777 w 2014676"/>
              <a:gd name="connsiteY61" fmla="*/ 1031095 h 1213384"/>
              <a:gd name="connsiteX62" fmla="*/ 847183 w 2014676"/>
              <a:gd name="connsiteY62" fmla="*/ 985993 h 1213384"/>
              <a:gd name="connsiteX63" fmla="*/ 847183 w 2014676"/>
              <a:gd name="connsiteY63" fmla="*/ 984620 h 1213384"/>
              <a:gd name="connsiteX64" fmla="*/ 847183 w 2014676"/>
              <a:gd name="connsiteY64" fmla="*/ 824590 h 1213384"/>
              <a:gd name="connsiteX65" fmla="*/ 961582 w 2014676"/>
              <a:gd name="connsiteY65" fmla="*/ 824590 h 1213384"/>
              <a:gd name="connsiteX66" fmla="*/ 961582 w 2014676"/>
              <a:gd name="connsiteY66" fmla="*/ 893043 h 1213384"/>
              <a:gd name="connsiteX67" fmla="*/ 1006697 w 2014676"/>
              <a:gd name="connsiteY67" fmla="*/ 939519 h 1213384"/>
              <a:gd name="connsiteX68" fmla="*/ 1053104 w 2014676"/>
              <a:gd name="connsiteY68" fmla="*/ 894417 h 1213384"/>
              <a:gd name="connsiteX69" fmla="*/ 1053104 w 2014676"/>
              <a:gd name="connsiteY69" fmla="*/ 893043 h 1213384"/>
              <a:gd name="connsiteX70" fmla="*/ 1053104 w 2014676"/>
              <a:gd name="connsiteY70" fmla="*/ 824590 h 1213384"/>
              <a:gd name="connsiteX71" fmla="*/ 1167503 w 2014676"/>
              <a:gd name="connsiteY71" fmla="*/ 824590 h 1213384"/>
              <a:gd name="connsiteX72" fmla="*/ 1167503 w 2014676"/>
              <a:gd name="connsiteY72" fmla="*/ 984620 h 1213384"/>
              <a:gd name="connsiteX73" fmla="*/ 1212616 w 2014676"/>
              <a:gd name="connsiteY73" fmla="*/ 1031095 h 1213384"/>
              <a:gd name="connsiteX74" fmla="*/ 1259022 w 2014676"/>
              <a:gd name="connsiteY74" fmla="*/ 985993 h 1213384"/>
              <a:gd name="connsiteX75" fmla="*/ 1259022 w 2014676"/>
              <a:gd name="connsiteY75" fmla="*/ 984620 h 1213384"/>
              <a:gd name="connsiteX76" fmla="*/ 1259022 w 2014676"/>
              <a:gd name="connsiteY76" fmla="*/ 824590 h 1213384"/>
              <a:gd name="connsiteX77" fmla="*/ 1373421 w 2014676"/>
              <a:gd name="connsiteY77" fmla="*/ 824590 h 1213384"/>
              <a:gd name="connsiteX78" fmla="*/ 1373421 w 2014676"/>
              <a:gd name="connsiteY78" fmla="*/ 893043 h 1213384"/>
              <a:gd name="connsiteX79" fmla="*/ 1418534 w 2014676"/>
              <a:gd name="connsiteY79" fmla="*/ 939519 h 1213384"/>
              <a:gd name="connsiteX80" fmla="*/ 1464942 w 2014676"/>
              <a:gd name="connsiteY80" fmla="*/ 894417 h 1213384"/>
              <a:gd name="connsiteX81" fmla="*/ 1464942 w 2014676"/>
              <a:gd name="connsiteY81" fmla="*/ 893043 h 1213384"/>
              <a:gd name="connsiteX82" fmla="*/ 1464942 w 2014676"/>
              <a:gd name="connsiteY82" fmla="*/ 824590 h 1213384"/>
              <a:gd name="connsiteX83" fmla="*/ 1579342 w 2014676"/>
              <a:gd name="connsiteY83" fmla="*/ 824590 h 1213384"/>
              <a:gd name="connsiteX84" fmla="*/ 1579342 w 2014676"/>
              <a:gd name="connsiteY84" fmla="*/ 984620 h 1213384"/>
              <a:gd name="connsiteX85" fmla="*/ 1624454 w 2014676"/>
              <a:gd name="connsiteY85" fmla="*/ 1031095 h 1213384"/>
              <a:gd name="connsiteX86" fmla="*/ 1670861 w 2014676"/>
              <a:gd name="connsiteY86" fmla="*/ 985993 h 1213384"/>
              <a:gd name="connsiteX87" fmla="*/ 1670861 w 2014676"/>
              <a:gd name="connsiteY87" fmla="*/ 984620 h 1213384"/>
              <a:gd name="connsiteX88" fmla="*/ 1670861 w 2014676"/>
              <a:gd name="connsiteY88" fmla="*/ 824590 h 1213384"/>
              <a:gd name="connsiteX89" fmla="*/ 1785260 w 2014676"/>
              <a:gd name="connsiteY89" fmla="*/ 824590 h 1213384"/>
              <a:gd name="connsiteX90" fmla="*/ 1785260 w 2014676"/>
              <a:gd name="connsiteY90" fmla="*/ 893043 h 1213384"/>
              <a:gd name="connsiteX91" fmla="*/ 1830373 w 2014676"/>
              <a:gd name="connsiteY91" fmla="*/ 939519 h 1213384"/>
              <a:gd name="connsiteX92" fmla="*/ 1876779 w 2014676"/>
              <a:gd name="connsiteY92" fmla="*/ 894417 h 1213384"/>
              <a:gd name="connsiteX93" fmla="*/ 1876779 w 2014676"/>
              <a:gd name="connsiteY93" fmla="*/ 893043 h 1213384"/>
              <a:gd name="connsiteX94" fmla="*/ 1876779 w 2014676"/>
              <a:gd name="connsiteY94" fmla="*/ 824590 h 1213384"/>
              <a:gd name="connsiteX95" fmla="*/ 1922539 w 2014676"/>
              <a:gd name="connsiteY95" fmla="*/ 824590 h 1213384"/>
              <a:gd name="connsiteX96" fmla="*/ 1922539 w 2014676"/>
              <a:gd name="connsiteY96" fmla="*/ 1144878 h 1213384"/>
              <a:gd name="connsiteX97" fmla="*/ 92147 w 2014676"/>
              <a:gd name="connsiteY97" fmla="*/ 1144878 h 1213384"/>
              <a:gd name="connsiteX98" fmla="*/ 92147 w 2014676"/>
              <a:gd name="connsiteY98" fmla="*/ 824590 h 1213384"/>
              <a:gd name="connsiteX0" fmla="*/ 357529 w 2051985"/>
              <a:gd name="connsiteY0" fmla="*/ 244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357529 w 2051985"/>
              <a:gd name="connsiteY24" fmla="*/ 244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398120 w 2051985"/>
              <a:gd name="connsiteY23" fmla="*/ 21444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383983 w 2051985"/>
              <a:gd name="connsiteY22" fmla="*/ 84608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78923 w 2051985"/>
              <a:gd name="connsiteY0" fmla="*/ 2626 h 1236225"/>
              <a:gd name="connsiteX1" fmla="*/ 22941 w 2051985"/>
              <a:gd name="connsiteY1" fmla="*/ 3334 h 1236225"/>
              <a:gd name="connsiteX2" fmla="*/ 57945 w 2051985"/>
              <a:gd name="connsiteY2" fmla="*/ 191112 h 1236225"/>
              <a:gd name="connsiteX3" fmla="*/ 44815 w 2051985"/>
              <a:gd name="connsiteY3" fmla="*/ 254483 h 1236225"/>
              <a:gd name="connsiteX4" fmla="*/ 57945 w 2051985"/>
              <a:gd name="connsiteY4" fmla="*/ 267602 h 1236225"/>
              <a:gd name="connsiteX5" fmla="*/ 332503 w 2051985"/>
              <a:gd name="connsiteY5" fmla="*/ 450616 h 1236225"/>
              <a:gd name="connsiteX6" fmla="*/ 396488 w 2051985"/>
              <a:gd name="connsiteY6" fmla="*/ 438070 h 1236225"/>
              <a:gd name="connsiteX7" fmla="*/ 383983 w 2051985"/>
              <a:gd name="connsiteY7" fmla="*/ 374127 h 1236225"/>
              <a:gd name="connsiteX8" fmla="*/ 235265 w 2051985"/>
              <a:gd name="connsiteY8" fmla="*/ 275477 h 1236225"/>
              <a:gd name="connsiteX9" fmla="*/ 1854019 w 2051985"/>
              <a:gd name="connsiteY9" fmla="*/ 275477 h 1236225"/>
              <a:gd name="connsiteX10" fmla="*/ 1705299 w 2051985"/>
              <a:gd name="connsiteY10" fmla="*/ 374127 h 1236225"/>
              <a:gd name="connsiteX11" fmla="*/ 1692833 w 2051985"/>
              <a:gd name="connsiteY11" fmla="*/ 438116 h 1236225"/>
              <a:gd name="connsiteX12" fmla="*/ 1756779 w 2051985"/>
              <a:gd name="connsiteY12" fmla="*/ 450616 h 1236225"/>
              <a:gd name="connsiteX13" fmla="*/ 2031338 w 2051985"/>
              <a:gd name="connsiteY13" fmla="*/ 267602 h 1236225"/>
              <a:gd name="connsiteX14" fmla="*/ 2044468 w 2051985"/>
              <a:gd name="connsiteY14" fmla="*/ 204253 h 1236225"/>
              <a:gd name="connsiteX15" fmla="*/ 2031338 w 2051985"/>
              <a:gd name="connsiteY15" fmla="*/ 191112 h 1236225"/>
              <a:gd name="connsiteX16" fmla="*/ 1756779 w 2051985"/>
              <a:gd name="connsiteY16" fmla="*/ 8097 h 1236225"/>
              <a:gd name="connsiteX17" fmla="*/ 1726034 w 2051985"/>
              <a:gd name="connsiteY17" fmla="*/ 244 h 1236225"/>
              <a:gd name="connsiteX18" fmla="*/ 1684028 w 2051985"/>
              <a:gd name="connsiteY18" fmla="*/ 49467 h 1236225"/>
              <a:gd name="connsiteX19" fmla="*/ 1705299 w 2051985"/>
              <a:gd name="connsiteY19" fmla="*/ 84608 h 1236225"/>
              <a:gd name="connsiteX20" fmla="*/ 1854019 w 2051985"/>
              <a:gd name="connsiteY20" fmla="*/ 183969 h 1236225"/>
              <a:gd name="connsiteX21" fmla="*/ 235265 w 2051985"/>
              <a:gd name="connsiteY21" fmla="*/ 183969 h 1236225"/>
              <a:gd name="connsiteX22" fmla="*/ 112520 w 2051985"/>
              <a:gd name="connsiteY22" fmla="*/ 82226 h 1236225"/>
              <a:gd name="connsiteX23" fmla="*/ 133801 w 2051985"/>
              <a:gd name="connsiteY23" fmla="*/ 28588 h 1236225"/>
              <a:gd name="connsiteX24" fmla="*/ 78923 w 2051985"/>
              <a:gd name="connsiteY24" fmla="*/ 2626 h 1236225"/>
              <a:gd name="connsiteX25" fmla="*/ 79395 w 2051985"/>
              <a:gd name="connsiteY25" fmla="*/ 549976 h 1236225"/>
              <a:gd name="connsiteX26" fmla="*/ 37925 w 2051985"/>
              <a:gd name="connsiteY26" fmla="*/ 595650 h 1236225"/>
              <a:gd name="connsiteX27" fmla="*/ 37925 w 2051985"/>
              <a:gd name="connsiteY27" fmla="*/ 1190437 h 1236225"/>
              <a:gd name="connsiteX28" fmla="*/ 83685 w 2051985"/>
              <a:gd name="connsiteY28" fmla="*/ 1236225 h 1236225"/>
              <a:gd name="connsiteX29" fmla="*/ 2005598 w 2051985"/>
              <a:gd name="connsiteY29" fmla="*/ 1236225 h 1236225"/>
              <a:gd name="connsiteX30" fmla="*/ 2051357 w 2051985"/>
              <a:gd name="connsiteY30" fmla="*/ 1190437 h 1236225"/>
              <a:gd name="connsiteX31" fmla="*/ 2051357 w 2051985"/>
              <a:gd name="connsiteY31" fmla="*/ 595650 h 1236225"/>
              <a:gd name="connsiteX32" fmla="*/ 2005598 w 2051985"/>
              <a:gd name="connsiteY32" fmla="*/ 549976 h 1236225"/>
              <a:gd name="connsiteX33" fmla="*/ 83685 w 2051985"/>
              <a:gd name="connsiteY33" fmla="*/ 549976 h 1236225"/>
              <a:gd name="connsiteX34" fmla="*/ 79395 w 2051985"/>
              <a:gd name="connsiteY34" fmla="*/ 549976 h 1236225"/>
              <a:gd name="connsiteX35" fmla="*/ 129445 w 2051985"/>
              <a:gd name="connsiteY35" fmla="*/ 641438 h 1236225"/>
              <a:gd name="connsiteX36" fmla="*/ 1959837 w 2051985"/>
              <a:gd name="connsiteY36" fmla="*/ 641438 h 1236225"/>
              <a:gd name="connsiteX37" fmla="*/ 1959837 w 2051985"/>
              <a:gd name="connsiteY37" fmla="*/ 733014 h 1236225"/>
              <a:gd name="connsiteX38" fmla="*/ 129445 w 2051985"/>
              <a:gd name="connsiteY38" fmla="*/ 733014 h 1236225"/>
              <a:gd name="connsiteX39" fmla="*/ 129445 w 2051985"/>
              <a:gd name="connsiteY39" fmla="*/ 641438 h 1236225"/>
              <a:gd name="connsiteX40" fmla="*/ 129445 w 2051985"/>
              <a:gd name="connsiteY40" fmla="*/ 824590 h 1236225"/>
              <a:gd name="connsiteX41" fmla="*/ 175205 w 2051985"/>
              <a:gd name="connsiteY41" fmla="*/ 824590 h 1236225"/>
              <a:gd name="connsiteX42" fmla="*/ 175205 w 2051985"/>
              <a:gd name="connsiteY42" fmla="*/ 893043 h 1236225"/>
              <a:gd name="connsiteX43" fmla="*/ 220318 w 2051985"/>
              <a:gd name="connsiteY43" fmla="*/ 939519 h 1236225"/>
              <a:gd name="connsiteX44" fmla="*/ 266724 w 2051985"/>
              <a:gd name="connsiteY44" fmla="*/ 894417 h 1236225"/>
              <a:gd name="connsiteX45" fmla="*/ 266724 w 2051985"/>
              <a:gd name="connsiteY45" fmla="*/ 893043 h 1236225"/>
              <a:gd name="connsiteX46" fmla="*/ 266724 w 2051985"/>
              <a:gd name="connsiteY46" fmla="*/ 824590 h 1236225"/>
              <a:gd name="connsiteX47" fmla="*/ 381123 w 2051985"/>
              <a:gd name="connsiteY47" fmla="*/ 824590 h 1236225"/>
              <a:gd name="connsiteX48" fmla="*/ 381123 w 2051985"/>
              <a:gd name="connsiteY48" fmla="*/ 984620 h 1236225"/>
              <a:gd name="connsiteX49" fmla="*/ 426236 w 2051985"/>
              <a:gd name="connsiteY49" fmla="*/ 1031095 h 1236225"/>
              <a:gd name="connsiteX50" fmla="*/ 472645 w 2051985"/>
              <a:gd name="connsiteY50" fmla="*/ 985993 h 1236225"/>
              <a:gd name="connsiteX51" fmla="*/ 472645 w 2051985"/>
              <a:gd name="connsiteY51" fmla="*/ 984620 h 1236225"/>
              <a:gd name="connsiteX52" fmla="*/ 472645 w 2051985"/>
              <a:gd name="connsiteY52" fmla="*/ 824590 h 1236225"/>
              <a:gd name="connsiteX53" fmla="*/ 587044 w 2051985"/>
              <a:gd name="connsiteY53" fmla="*/ 824590 h 1236225"/>
              <a:gd name="connsiteX54" fmla="*/ 587044 w 2051985"/>
              <a:gd name="connsiteY54" fmla="*/ 893043 h 1236225"/>
              <a:gd name="connsiteX55" fmla="*/ 632157 w 2051985"/>
              <a:gd name="connsiteY55" fmla="*/ 939519 h 1236225"/>
              <a:gd name="connsiteX56" fmla="*/ 678563 w 2051985"/>
              <a:gd name="connsiteY56" fmla="*/ 894417 h 1236225"/>
              <a:gd name="connsiteX57" fmla="*/ 678563 w 2051985"/>
              <a:gd name="connsiteY57" fmla="*/ 893043 h 1236225"/>
              <a:gd name="connsiteX58" fmla="*/ 678563 w 2051985"/>
              <a:gd name="connsiteY58" fmla="*/ 824590 h 1236225"/>
              <a:gd name="connsiteX59" fmla="*/ 792962 w 2051985"/>
              <a:gd name="connsiteY59" fmla="*/ 824590 h 1236225"/>
              <a:gd name="connsiteX60" fmla="*/ 792962 w 2051985"/>
              <a:gd name="connsiteY60" fmla="*/ 984620 h 1236225"/>
              <a:gd name="connsiteX61" fmla="*/ 838075 w 2051985"/>
              <a:gd name="connsiteY61" fmla="*/ 1031095 h 1236225"/>
              <a:gd name="connsiteX62" fmla="*/ 884481 w 2051985"/>
              <a:gd name="connsiteY62" fmla="*/ 985993 h 1236225"/>
              <a:gd name="connsiteX63" fmla="*/ 884481 w 2051985"/>
              <a:gd name="connsiteY63" fmla="*/ 984620 h 1236225"/>
              <a:gd name="connsiteX64" fmla="*/ 884481 w 2051985"/>
              <a:gd name="connsiteY64" fmla="*/ 824590 h 1236225"/>
              <a:gd name="connsiteX65" fmla="*/ 998880 w 2051985"/>
              <a:gd name="connsiteY65" fmla="*/ 824590 h 1236225"/>
              <a:gd name="connsiteX66" fmla="*/ 998880 w 2051985"/>
              <a:gd name="connsiteY66" fmla="*/ 893043 h 1236225"/>
              <a:gd name="connsiteX67" fmla="*/ 1043995 w 2051985"/>
              <a:gd name="connsiteY67" fmla="*/ 939519 h 1236225"/>
              <a:gd name="connsiteX68" fmla="*/ 1090402 w 2051985"/>
              <a:gd name="connsiteY68" fmla="*/ 894417 h 1236225"/>
              <a:gd name="connsiteX69" fmla="*/ 1090402 w 2051985"/>
              <a:gd name="connsiteY69" fmla="*/ 893043 h 1236225"/>
              <a:gd name="connsiteX70" fmla="*/ 1090402 w 2051985"/>
              <a:gd name="connsiteY70" fmla="*/ 824590 h 1236225"/>
              <a:gd name="connsiteX71" fmla="*/ 1204801 w 2051985"/>
              <a:gd name="connsiteY71" fmla="*/ 824590 h 1236225"/>
              <a:gd name="connsiteX72" fmla="*/ 1204801 w 2051985"/>
              <a:gd name="connsiteY72" fmla="*/ 984620 h 1236225"/>
              <a:gd name="connsiteX73" fmla="*/ 1249914 w 2051985"/>
              <a:gd name="connsiteY73" fmla="*/ 1031095 h 1236225"/>
              <a:gd name="connsiteX74" fmla="*/ 1296320 w 2051985"/>
              <a:gd name="connsiteY74" fmla="*/ 985993 h 1236225"/>
              <a:gd name="connsiteX75" fmla="*/ 1296320 w 2051985"/>
              <a:gd name="connsiteY75" fmla="*/ 984620 h 1236225"/>
              <a:gd name="connsiteX76" fmla="*/ 1296320 w 2051985"/>
              <a:gd name="connsiteY76" fmla="*/ 824590 h 1236225"/>
              <a:gd name="connsiteX77" fmla="*/ 1410719 w 2051985"/>
              <a:gd name="connsiteY77" fmla="*/ 824590 h 1236225"/>
              <a:gd name="connsiteX78" fmla="*/ 1410719 w 2051985"/>
              <a:gd name="connsiteY78" fmla="*/ 893043 h 1236225"/>
              <a:gd name="connsiteX79" fmla="*/ 1455832 w 2051985"/>
              <a:gd name="connsiteY79" fmla="*/ 939519 h 1236225"/>
              <a:gd name="connsiteX80" fmla="*/ 1502240 w 2051985"/>
              <a:gd name="connsiteY80" fmla="*/ 894417 h 1236225"/>
              <a:gd name="connsiteX81" fmla="*/ 1502240 w 2051985"/>
              <a:gd name="connsiteY81" fmla="*/ 893043 h 1236225"/>
              <a:gd name="connsiteX82" fmla="*/ 1502240 w 2051985"/>
              <a:gd name="connsiteY82" fmla="*/ 824590 h 1236225"/>
              <a:gd name="connsiteX83" fmla="*/ 1616640 w 2051985"/>
              <a:gd name="connsiteY83" fmla="*/ 824590 h 1236225"/>
              <a:gd name="connsiteX84" fmla="*/ 1616640 w 2051985"/>
              <a:gd name="connsiteY84" fmla="*/ 984620 h 1236225"/>
              <a:gd name="connsiteX85" fmla="*/ 1661752 w 2051985"/>
              <a:gd name="connsiteY85" fmla="*/ 1031095 h 1236225"/>
              <a:gd name="connsiteX86" fmla="*/ 1708159 w 2051985"/>
              <a:gd name="connsiteY86" fmla="*/ 985993 h 1236225"/>
              <a:gd name="connsiteX87" fmla="*/ 1708159 w 2051985"/>
              <a:gd name="connsiteY87" fmla="*/ 984620 h 1236225"/>
              <a:gd name="connsiteX88" fmla="*/ 1708159 w 2051985"/>
              <a:gd name="connsiteY88" fmla="*/ 824590 h 1236225"/>
              <a:gd name="connsiteX89" fmla="*/ 1822558 w 2051985"/>
              <a:gd name="connsiteY89" fmla="*/ 824590 h 1236225"/>
              <a:gd name="connsiteX90" fmla="*/ 1822558 w 2051985"/>
              <a:gd name="connsiteY90" fmla="*/ 893043 h 1236225"/>
              <a:gd name="connsiteX91" fmla="*/ 1867671 w 2051985"/>
              <a:gd name="connsiteY91" fmla="*/ 939519 h 1236225"/>
              <a:gd name="connsiteX92" fmla="*/ 1914077 w 2051985"/>
              <a:gd name="connsiteY92" fmla="*/ 894417 h 1236225"/>
              <a:gd name="connsiteX93" fmla="*/ 1914077 w 2051985"/>
              <a:gd name="connsiteY93" fmla="*/ 893043 h 1236225"/>
              <a:gd name="connsiteX94" fmla="*/ 1914077 w 2051985"/>
              <a:gd name="connsiteY94" fmla="*/ 824590 h 1236225"/>
              <a:gd name="connsiteX95" fmla="*/ 1959837 w 2051985"/>
              <a:gd name="connsiteY95" fmla="*/ 824590 h 1236225"/>
              <a:gd name="connsiteX96" fmla="*/ 1959837 w 2051985"/>
              <a:gd name="connsiteY96" fmla="*/ 1144878 h 1236225"/>
              <a:gd name="connsiteX97" fmla="*/ 129445 w 2051985"/>
              <a:gd name="connsiteY97" fmla="*/ 1144878 h 1236225"/>
              <a:gd name="connsiteX98" fmla="*/ 129445 w 2051985"/>
              <a:gd name="connsiteY98" fmla="*/ 824590 h 1236225"/>
              <a:gd name="connsiteX0" fmla="*/ 82483 w 2055545"/>
              <a:gd name="connsiteY0" fmla="*/ 2626 h 1236225"/>
              <a:gd name="connsiteX1" fmla="*/ 26501 w 2055545"/>
              <a:gd name="connsiteY1" fmla="*/ 3334 h 1236225"/>
              <a:gd name="connsiteX2" fmla="*/ 25787 w 2055545"/>
              <a:gd name="connsiteY2" fmla="*/ 186349 h 1236225"/>
              <a:gd name="connsiteX3" fmla="*/ 48375 w 2055545"/>
              <a:gd name="connsiteY3" fmla="*/ 254483 h 1236225"/>
              <a:gd name="connsiteX4" fmla="*/ 61505 w 2055545"/>
              <a:gd name="connsiteY4" fmla="*/ 267602 h 1236225"/>
              <a:gd name="connsiteX5" fmla="*/ 336063 w 2055545"/>
              <a:gd name="connsiteY5" fmla="*/ 450616 h 1236225"/>
              <a:gd name="connsiteX6" fmla="*/ 400048 w 2055545"/>
              <a:gd name="connsiteY6" fmla="*/ 438070 h 1236225"/>
              <a:gd name="connsiteX7" fmla="*/ 387543 w 2055545"/>
              <a:gd name="connsiteY7" fmla="*/ 374127 h 1236225"/>
              <a:gd name="connsiteX8" fmla="*/ 238825 w 2055545"/>
              <a:gd name="connsiteY8" fmla="*/ 275477 h 1236225"/>
              <a:gd name="connsiteX9" fmla="*/ 1857579 w 2055545"/>
              <a:gd name="connsiteY9" fmla="*/ 275477 h 1236225"/>
              <a:gd name="connsiteX10" fmla="*/ 1708859 w 2055545"/>
              <a:gd name="connsiteY10" fmla="*/ 374127 h 1236225"/>
              <a:gd name="connsiteX11" fmla="*/ 1696393 w 2055545"/>
              <a:gd name="connsiteY11" fmla="*/ 438116 h 1236225"/>
              <a:gd name="connsiteX12" fmla="*/ 1760339 w 2055545"/>
              <a:gd name="connsiteY12" fmla="*/ 450616 h 1236225"/>
              <a:gd name="connsiteX13" fmla="*/ 2034898 w 2055545"/>
              <a:gd name="connsiteY13" fmla="*/ 267602 h 1236225"/>
              <a:gd name="connsiteX14" fmla="*/ 2048028 w 2055545"/>
              <a:gd name="connsiteY14" fmla="*/ 204253 h 1236225"/>
              <a:gd name="connsiteX15" fmla="*/ 2034898 w 2055545"/>
              <a:gd name="connsiteY15" fmla="*/ 191112 h 1236225"/>
              <a:gd name="connsiteX16" fmla="*/ 1760339 w 2055545"/>
              <a:gd name="connsiteY16" fmla="*/ 8097 h 1236225"/>
              <a:gd name="connsiteX17" fmla="*/ 1729594 w 2055545"/>
              <a:gd name="connsiteY17" fmla="*/ 244 h 1236225"/>
              <a:gd name="connsiteX18" fmla="*/ 1687588 w 2055545"/>
              <a:gd name="connsiteY18" fmla="*/ 49467 h 1236225"/>
              <a:gd name="connsiteX19" fmla="*/ 1708859 w 2055545"/>
              <a:gd name="connsiteY19" fmla="*/ 84608 h 1236225"/>
              <a:gd name="connsiteX20" fmla="*/ 1857579 w 2055545"/>
              <a:gd name="connsiteY20" fmla="*/ 183969 h 1236225"/>
              <a:gd name="connsiteX21" fmla="*/ 238825 w 2055545"/>
              <a:gd name="connsiteY21" fmla="*/ 183969 h 1236225"/>
              <a:gd name="connsiteX22" fmla="*/ 116080 w 2055545"/>
              <a:gd name="connsiteY22" fmla="*/ 82226 h 1236225"/>
              <a:gd name="connsiteX23" fmla="*/ 137361 w 2055545"/>
              <a:gd name="connsiteY23" fmla="*/ 28588 h 1236225"/>
              <a:gd name="connsiteX24" fmla="*/ 82483 w 2055545"/>
              <a:gd name="connsiteY24" fmla="*/ 2626 h 1236225"/>
              <a:gd name="connsiteX25" fmla="*/ 82955 w 2055545"/>
              <a:gd name="connsiteY25" fmla="*/ 549976 h 1236225"/>
              <a:gd name="connsiteX26" fmla="*/ 41485 w 2055545"/>
              <a:gd name="connsiteY26" fmla="*/ 595650 h 1236225"/>
              <a:gd name="connsiteX27" fmla="*/ 41485 w 2055545"/>
              <a:gd name="connsiteY27" fmla="*/ 1190437 h 1236225"/>
              <a:gd name="connsiteX28" fmla="*/ 87245 w 2055545"/>
              <a:gd name="connsiteY28" fmla="*/ 1236225 h 1236225"/>
              <a:gd name="connsiteX29" fmla="*/ 2009158 w 2055545"/>
              <a:gd name="connsiteY29" fmla="*/ 1236225 h 1236225"/>
              <a:gd name="connsiteX30" fmla="*/ 2054917 w 2055545"/>
              <a:gd name="connsiteY30" fmla="*/ 1190437 h 1236225"/>
              <a:gd name="connsiteX31" fmla="*/ 2054917 w 2055545"/>
              <a:gd name="connsiteY31" fmla="*/ 595650 h 1236225"/>
              <a:gd name="connsiteX32" fmla="*/ 2009158 w 2055545"/>
              <a:gd name="connsiteY32" fmla="*/ 549976 h 1236225"/>
              <a:gd name="connsiteX33" fmla="*/ 87245 w 2055545"/>
              <a:gd name="connsiteY33" fmla="*/ 549976 h 1236225"/>
              <a:gd name="connsiteX34" fmla="*/ 82955 w 2055545"/>
              <a:gd name="connsiteY34" fmla="*/ 549976 h 1236225"/>
              <a:gd name="connsiteX35" fmla="*/ 133005 w 2055545"/>
              <a:gd name="connsiteY35" fmla="*/ 641438 h 1236225"/>
              <a:gd name="connsiteX36" fmla="*/ 1963397 w 2055545"/>
              <a:gd name="connsiteY36" fmla="*/ 641438 h 1236225"/>
              <a:gd name="connsiteX37" fmla="*/ 1963397 w 2055545"/>
              <a:gd name="connsiteY37" fmla="*/ 733014 h 1236225"/>
              <a:gd name="connsiteX38" fmla="*/ 133005 w 2055545"/>
              <a:gd name="connsiteY38" fmla="*/ 733014 h 1236225"/>
              <a:gd name="connsiteX39" fmla="*/ 133005 w 2055545"/>
              <a:gd name="connsiteY39" fmla="*/ 641438 h 1236225"/>
              <a:gd name="connsiteX40" fmla="*/ 133005 w 2055545"/>
              <a:gd name="connsiteY40" fmla="*/ 824590 h 1236225"/>
              <a:gd name="connsiteX41" fmla="*/ 178765 w 2055545"/>
              <a:gd name="connsiteY41" fmla="*/ 824590 h 1236225"/>
              <a:gd name="connsiteX42" fmla="*/ 178765 w 2055545"/>
              <a:gd name="connsiteY42" fmla="*/ 893043 h 1236225"/>
              <a:gd name="connsiteX43" fmla="*/ 223878 w 2055545"/>
              <a:gd name="connsiteY43" fmla="*/ 939519 h 1236225"/>
              <a:gd name="connsiteX44" fmla="*/ 270284 w 2055545"/>
              <a:gd name="connsiteY44" fmla="*/ 894417 h 1236225"/>
              <a:gd name="connsiteX45" fmla="*/ 270284 w 2055545"/>
              <a:gd name="connsiteY45" fmla="*/ 893043 h 1236225"/>
              <a:gd name="connsiteX46" fmla="*/ 270284 w 2055545"/>
              <a:gd name="connsiteY46" fmla="*/ 824590 h 1236225"/>
              <a:gd name="connsiteX47" fmla="*/ 384683 w 2055545"/>
              <a:gd name="connsiteY47" fmla="*/ 824590 h 1236225"/>
              <a:gd name="connsiteX48" fmla="*/ 384683 w 2055545"/>
              <a:gd name="connsiteY48" fmla="*/ 984620 h 1236225"/>
              <a:gd name="connsiteX49" fmla="*/ 429796 w 2055545"/>
              <a:gd name="connsiteY49" fmla="*/ 1031095 h 1236225"/>
              <a:gd name="connsiteX50" fmla="*/ 476205 w 2055545"/>
              <a:gd name="connsiteY50" fmla="*/ 985993 h 1236225"/>
              <a:gd name="connsiteX51" fmla="*/ 476205 w 2055545"/>
              <a:gd name="connsiteY51" fmla="*/ 984620 h 1236225"/>
              <a:gd name="connsiteX52" fmla="*/ 476205 w 2055545"/>
              <a:gd name="connsiteY52" fmla="*/ 824590 h 1236225"/>
              <a:gd name="connsiteX53" fmla="*/ 590604 w 2055545"/>
              <a:gd name="connsiteY53" fmla="*/ 824590 h 1236225"/>
              <a:gd name="connsiteX54" fmla="*/ 590604 w 2055545"/>
              <a:gd name="connsiteY54" fmla="*/ 893043 h 1236225"/>
              <a:gd name="connsiteX55" fmla="*/ 635717 w 2055545"/>
              <a:gd name="connsiteY55" fmla="*/ 939519 h 1236225"/>
              <a:gd name="connsiteX56" fmla="*/ 682123 w 2055545"/>
              <a:gd name="connsiteY56" fmla="*/ 894417 h 1236225"/>
              <a:gd name="connsiteX57" fmla="*/ 682123 w 2055545"/>
              <a:gd name="connsiteY57" fmla="*/ 893043 h 1236225"/>
              <a:gd name="connsiteX58" fmla="*/ 682123 w 2055545"/>
              <a:gd name="connsiteY58" fmla="*/ 824590 h 1236225"/>
              <a:gd name="connsiteX59" fmla="*/ 796522 w 2055545"/>
              <a:gd name="connsiteY59" fmla="*/ 824590 h 1236225"/>
              <a:gd name="connsiteX60" fmla="*/ 796522 w 2055545"/>
              <a:gd name="connsiteY60" fmla="*/ 984620 h 1236225"/>
              <a:gd name="connsiteX61" fmla="*/ 841635 w 2055545"/>
              <a:gd name="connsiteY61" fmla="*/ 1031095 h 1236225"/>
              <a:gd name="connsiteX62" fmla="*/ 888041 w 2055545"/>
              <a:gd name="connsiteY62" fmla="*/ 985993 h 1236225"/>
              <a:gd name="connsiteX63" fmla="*/ 888041 w 2055545"/>
              <a:gd name="connsiteY63" fmla="*/ 984620 h 1236225"/>
              <a:gd name="connsiteX64" fmla="*/ 888041 w 2055545"/>
              <a:gd name="connsiteY64" fmla="*/ 824590 h 1236225"/>
              <a:gd name="connsiteX65" fmla="*/ 1002440 w 2055545"/>
              <a:gd name="connsiteY65" fmla="*/ 824590 h 1236225"/>
              <a:gd name="connsiteX66" fmla="*/ 1002440 w 2055545"/>
              <a:gd name="connsiteY66" fmla="*/ 893043 h 1236225"/>
              <a:gd name="connsiteX67" fmla="*/ 1047555 w 2055545"/>
              <a:gd name="connsiteY67" fmla="*/ 939519 h 1236225"/>
              <a:gd name="connsiteX68" fmla="*/ 1093962 w 2055545"/>
              <a:gd name="connsiteY68" fmla="*/ 894417 h 1236225"/>
              <a:gd name="connsiteX69" fmla="*/ 1093962 w 2055545"/>
              <a:gd name="connsiteY69" fmla="*/ 893043 h 1236225"/>
              <a:gd name="connsiteX70" fmla="*/ 1093962 w 2055545"/>
              <a:gd name="connsiteY70" fmla="*/ 824590 h 1236225"/>
              <a:gd name="connsiteX71" fmla="*/ 1208361 w 2055545"/>
              <a:gd name="connsiteY71" fmla="*/ 824590 h 1236225"/>
              <a:gd name="connsiteX72" fmla="*/ 1208361 w 2055545"/>
              <a:gd name="connsiteY72" fmla="*/ 984620 h 1236225"/>
              <a:gd name="connsiteX73" fmla="*/ 1253474 w 2055545"/>
              <a:gd name="connsiteY73" fmla="*/ 1031095 h 1236225"/>
              <a:gd name="connsiteX74" fmla="*/ 1299880 w 2055545"/>
              <a:gd name="connsiteY74" fmla="*/ 985993 h 1236225"/>
              <a:gd name="connsiteX75" fmla="*/ 1299880 w 2055545"/>
              <a:gd name="connsiteY75" fmla="*/ 984620 h 1236225"/>
              <a:gd name="connsiteX76" fmla="*/ 1299880 w 2055545"/>
              <a:gd name="connsiteY76" fmla="*/ 824590 h 1236225"/>
              <a:gd name="connsiteX77" fmla="*/ 1414279 w 2055545"/>
              <a:gd name="connsiteY77" fmla="*/ 824590 h 1236225"/>
              <a:gd name="connsiteX78" fmla="*/ 1414279 w 2055545"/>
              <a:gd name="connsiteY78" fmla="*/ 893043 h 1236225"/>
              <a:gd name="connsiteX79" fmla="*/ 1459392 w 2055545"/>
              <a:gd name="connsiteY79" fmla="*/ 939519 h 1236225"/>
              <a:gd name="connsiteX80" fmla="*/ 1505800 w 2055545"/>
              <a:gd name="connsiteY80" fmla="*/ 894417 h 1236225"/>
              <a:gd name="connsiteX81" fmla="*/ 1505800 w 2055545"/>
              <a:gd name="connsiteY81" fmla="*/ 893043 h 1236225"/>
              <a:gd name="connsiteX82" fmla="*/ 1505800 w 2055545"/>
              <a:gd name="connsiteY82" fmla="*/ 824590 h 1236225"/>
              <a:gd name="connsiteX83" fmla="*/ 1620200 w 2055545"/>
              <a:gd name="connsiteY83" fmla="*/ 824590 h 1236225"/>
              <a:gd name="connsiteX84" fmla="*/ 1620200 w 2055545"/>
              <a:gd name="connsiteY84" fmla="*/ 984620 h 1236225"/>
              <a:gd name="connsiteX85" fmla="*/ 1665312 w 2055545"/>
              <a:gd name="connsiteY85" fmla="*/ 1031095 h 1236225"/>
              <a:gd name="connsiteX86" fmla="*/ 1711719 w 2055545"/>
              <a:gd name="connsiteY86" fmla="*/ 985993 h 1236225"/>
              <a:gd name="connsiteX87" fmla="*/ 1711719 w 2055545"/>
              <a:gd name="connsiteY87" fmla="*/ 984620 h 1236225"/>
              <a:gd name="connsiteX88" fmla="*/ 1711719 w 2055545"/>
              <a:gd name="connsiteY88" fmla="*/ 824590 h 1236225"/>
              <a:gd name="connsiteX89" fmla="*/ 1826118 w 2055545"/>
              <a:gd name="connsiteY89" fmla="*/ 824590 h 1236225"/>
              <a:gd name="connsiteX90" fmla="*/ 1826118 w 2055545"/>
              <a:gd name="connsiteY90" fmla="*/ 893043 h 1236225"/>
              <a:gd name="connsiteX91" fmla="*/ 1871231 w 2055545"/>
              <a:gd name="connsiteY91" fmla="*/ 939519 h 1236225"/>
              <a:gd name="connsiteX92" fmla="*/ 1917637 w 2055545"/>
              <a:gd name="connsiteY92" fmla="*/ 894417 h 1236225"/>
              <a:gd name="connsiteX93" fmla="*/ 1917637 w 2055545"/>
              <a:gd name="connsiteY93" fmla="*/ 893043 h 1236225"/>
              <a:gd name="connsiteX94" fmla="*/ 1917637 w 2055545"/>
              <a:gd name="connsiteY94" fmla="*/ 824590 h 1236225"/>
              <a:gd name="connsiteX95" fmla="*/ 1963397 w 2055545"/>
              <a:gd name="connsiteY95" fmla="*/ 824590 h 1236225"/>
              <a:gd name="connsiteX96" fmla="*/ 1963397 w 2055545"/>
              <a:gd name="connsiteY96" fmla="*/ 1144878 h 1236225"/>
              <a:gd name="connsiteX97" fmla="*/ 133005 w 2055545"/>
              <a:gd name="connsiteY97" fmla="*/ 1144878 h 1236225"/>
              <a:gd name="connsiteX98" fmla="*/ 133005 w 2055545"/>
              <a:gd name="connsiteY98" fmla="*/ 824590 h 1236225"/>
              <a:gd name="connsiteX0" fmla="*/ 99389 w 2072451"/>
              <a:gd name="connsiteY0" fmla="*/ 2626 h 1236225"/>
              <a:gd name="connsiteX1" fmla="*/ 43407 w 2072451"/>
              <a:gd name="connsiteY1" fmla="*/ 3334 h 1236225"/>
              <a:gd name="connsiteX2" fmla="*/ 42693 w 2072451"/>
              <a:gd name="connsiteY2" fmla="*/ 186349 h 1236225"/>
              <a:gd name="connsiteX3" fmla="*/ 65281 w 2072451"/>
              <a:gd name="connsiteY3" fmla="*/ 254483 h 1236225"/>
              <a:gd name="connsiteX4" fmla="*/ 78411 w 2072451"/>
              <a:gd name="connsiteY4" fmla="*/ 267602 h 1236225"/>
              <a:gd name="connsiteX5" fmla="*/ 352969 w 2072451"/>
              <a:gd name="connsiteY5" fmla="*/ 450616 h 1236225"/>
              <a:gd name="connsiteX6" fmla="*/ 416954 w 2072451"/>
              <a:gd name="connsiteY6" fmla="*/ 438070 h 1236225"/>
              <a:gd name="connsiteX7" fmla="*/ 404449 w 2072451"/>
              <a:gd name="connsiteY7" fmla="*/ 374127 h 1236225"/>
              <a:gd name="connsiteX8" fmla="*/ 255731 w 2072451"/>
              <a:gd name="connsiteY8" fmla="*/ 275477 h 1236225"/>
              <a:gd name="connsiteX9" fmla="*/ 1874485 w 2072451"/>
              <a:gd name="connsiteY9" fmla="*/ 275477 h 1236225"/>
              <a:gd name="connsiteX10" fmla="*/ 1725765 w 2072451"/>
              <a:gd name="connsiteY10" fmla="*/ 374127 h 1236225"/>
              <a:gd name="connsiteX11" fmla="*/ 1713299 w 2072451"/>
              <a:gd name="connsiteY11" fmla="*/ 438116 h 1236225"/>
              <a:gd name="connsiteX12" fmla="*/ 1777245 w 2072451"/>
              <a:gd name="connsiteY12" fmla="*/ 450616 h 1236225"/>
              <a:gd name="connsiteX13" fmla="*/ 2051804 w 2072451"/>
              <a:gd name="connsiteY13" fmla="*/ 267602 h 1236225"/>
              <a:gd name="connsiteX14" fmla="*/ 2064934 w 2072451"/>
              <a:gd name="connsiteY14" fmla="*/ 204253 h 1236225"/>
              <a:gd name="connsiteX15" fmla="*/ 2051804 w 2072451"/>
              <a:gd name="connsiteY15" fmla="*/ 191112 h 1236225"/>
              <a:gd name="connsiteX16" fmla="*/ 1777245 w 2072451"/>
              <a:gd name="connsiteY16" fmla="*/ 8097 h 1236225"/>
              <a:gd name="connsiteX17" fmla="*/ 1746500 w 2072451"/>
              <a:gd name="connsiteY17" fmla="*/ 244 h 1236225"/>
              <a:gd name="connsiteX18" fmla="*/ 1704494 w 2072451"/>
              <a:gd name="connsiteY18" fmla="*/ 49467 h 1236225"/>
              <a:gd name="connsiteX19" fmla="*/ 1725765 w 2072451"/>
              <a:gd name="connsiteY19" fmla="*/ 84608 h 1236225"/>
              <a:gd name="connsiteX20" fmla="*/ 1874485 w 2072451"/>
              <a:gd name="connsiteY20" fmla="*/ 183969 h 1236225"/>
              <a:gd name="connsiteX21" fmla="*/ 255731 w 2072451"/>
              <a:gd name="connsiteY21" fmla="*/ 183969 h 1236225"/>
              <a:gd name="connsiteX22" fmla="*/ 132986 w 2072451"/>
              <a:gd name="connsiteY22" fmla="*/ 82226 h 1236225"/>
              <a:gd name="connsiteX23" fmla="*/ 154267 w 2072451"/>
              <a:gd name="connsiteY23" fmla="*/ 28588 h 1236225"/>
              <a:gd name="connsiteX24" fmla="*/ 99389 w 2072451"/>
              <a:gd name="connsiteY24" fmla="*/ 2626 h 1236225"/>
              <a:gd name="connsiteX25" fmla="*/ 99861 w 2072451"/>
              <a:gd name="connsiteY25" fmla="*/ 549976 h 1236225"/>
              <a:gd name="connsiteX26" fmla="*/ 58391 w 2072451"/>
              <a:gd name="connsiteY26" fmla="*/ 595650 h 1236225"/>
              <a:gd name="connsiteX27" fmla="*/ 58391 w 2072451"/>
              <a:gd name="connsiteY27" fmla="*/ 1190437 h 1236225"/>
              <a:gd name="connsiteX28" fmla="*/ 104151 w 2072451"/>
              <a:gd name="connsiteY28" fmla="*/ 1236225 h 1236225"/>
              <a:gd name="connsiteX29" fmla="*/ 2026064 w 2072451"/>
              <a:gd name="connsiteY29" fmla="*/ 1236225 h 1236225"/>
              <a:gd name="connsiteX30" fmla="*/ 2071823 w 2072451"/>
              <a:gd name="connsiteY30" fmla="*/ 1190437 h 1236225"/>
              <a:gd name="connsiteX31" fmla="*/ 2071823 w 2072451"/>
              <a:gd name="connsiteY31" fmla="*/ 595650 h 1236225"/>
              <a:gd name="connsiteX32" fmla="*/ 2026064 w 2072451"/>
              <a:gd name="connsiteY32" fmla="*/ 549976 h 1236225"/>
              <a:gd name="connsiteX33" fmla="*/ 104151 w 2072451"/>
              <a:gd name="connsiteY33" fmla="*/ 549976 h 1236225"/>
              <a:gd name="connsiteX34" fmla="*/ 99861 w 2072451"/>
              <a:gd name="connsiteY34" fmla="*/ 549976 h 1236225"/>
              <a:gd name="connsiteX35" fmla="*/ 149911 w 2072451"/>
              <a:gd name="connsiteY35" fmla="*/ 641438 h 1236225"/>
              <a:gd name="connsiteX36" fmla="*/ 1980303 w 2072451"/>
              <a:gd name="connsiteY36" fmla="*/ 641438 h 1236225"/>
              <a:gd name="connsiteX37" fmla="*/ 1980303 w 2072451"/>
              <a:gd name="connsiteY37" fmla="*/ 733014 h 1236225"/>
              <a:gd name="connsiteX38" fmla="*/ 149911 w 2072451"/>
              <a:gd name="connsiteY38" fmla="*/ 733014 h 1236225"/>
              <a:gd name="connsiteX39" fmla="*/ 149911 w 2072451"/>
              <a:gd name="connsiteY39" fmla="*/ 641438 h 1236225"/>
              <a:gd name="connsiteX40" fmla="*/ 149911 w 2072451"/>
              <a:gd name="connsiteY40" fmla="*/ 824590 h 1236225"/>
              <a:gd name="connsiteX41" fmla="*/ 195671 w 2072451"/>
              <a:gd name="connsiteY41" fmla="*/ 824590 h 1236225"/>
              <a:gd name="connsiteX42" fmla="*/ 195671 w 2072451"/>
              <a:gd name="connsiteY42" fmla="*/ 893043 h 1236225"/>
              <a:gd name="connsiteX43" fmla="*/ 240784 w 2072451"/>
              <a:gd name="connsiteY43" fmla="*/ 939519 h 1236225"/>
              <a:gd name="connsiteX44" fmla="*/ 287190 w 2072451"/>
              <a:gd name="connsiteY44" fmla="*/ 894417 h 1236225"/>
              <a:gd name="connsiteX45" fmla="*/ 287190 w 2072451"/>
              <a:gd name="connsiteY45" fmla="*/ 893043 h 1236225"/>
              <a:gd name="connsiteX46" fmla="*/ 287190 w 2072451"/>
              <a:gd name="connsiteY46" fmla="*/ 824590 h 1236225"/>
              <a:gd name="connsiteX47" fmla="*/ 401589 w 2072451"/>
              <a:gd name="connsiteY47" fmla="*/ 824590 h 1236225"/>
              <a:gd name="connsiteX48" fmla="*/ 401589 w 2072451"/>
              <a:gd name="connsiteY48" fmla="*/ 984620 h 1236225"/>
              <a:gd name="connsiteX49" fmla="*/ 446702 w 2072451"/>
              <a:gd name="connsiteY49" fmla="*/ 1031095 h 1236225"/>
              <a:gd name="connsiteX50" fmla="*/ 493111 w 2072451"/>
              <a:gd name="connsiteY50" fmla="*/ 985993 h 1236225"/>
              <a:gd name="connsiteX51" fmla="*/ 493111 w 2072451"/>
              <a:gd name="connsiteY51" fmla="*/ 984620 h 1236225"/>
              <a:gd name="connsiteX52" fmla="*/ 493111 w 2072451"/>
              <a:gd name="connsiteY52" fmla="*/ 824590 h 1236225"/>
              <a:gd name="connsiteX53" fmla="*/ 607510 w 2072451"/>
              <a:gd name="connsiteY53" fmla="*/ 824590 h 1236225"/>
              <a:gd name="connsiteX54" fmla="*/ 607510 w 2072451"/>
              <a:gd name="connsiteY54" fmla="*/ 893043 h 1236225"/>
              <a:gd name="connsiteX55" fmla="*/ 652623 w 2072451"/>
              <a:gd name="connsiteY55" fmla="*/ 939519 h 1236225"/>
              <a:gd name="connsiteX56" fmla="*/ 699029 w 2072451"/>
              <a:gd name="connsiteY56" fmla="*/ 894417 h 1236225"/>
              <a:gd name="connsiteX57" fmla="*/ 699029 w 2072451"/>
              <a:gd name="connsiteY57" fmla="*/ 893043 h 1236225"/>
              <a:gd name="connsiteX58" fmla="*/ 699029 w 2072451"/>
              <a:gd name="connsiteY58" fmla="*/ 824590 h 1236225"/>
              <a:gd name="connsiteX59" fmla="*/ 813428 w 2072451"/>
              <a:gd name="connsiteY59" fmla="*/ 824590 h 1236225"/>
              <a:gd name="connsiteX60" fmla="*/ 813428 w 2072451"/>
              <a:gd name="connsiteY60" fmla="*/ 984620 h 1236225"/>
              <a:gd name="connsiteX61" fmla="*/ 858541 w 2072451"/>
              <a:gd name="connsiteY61" fmla="*/ 1031095 h 1236225"/>
              <a:gd name="connsiteX62" fmla="*/ 904947 w 2072451"/>
              <a:gd name="connsiteY62" fmla="*/ 985993 h 1236225"/>
              <a:gd name="connsiteX63" fmla="*/ 904947 w 2072451"/>
              <a:gd name="connsiteY63" fmla="*/ 984620 h 1236225"/>
              <a:gd name="connsiteX64" fmla="*/ 904947 w 2072451"/>
              <a:gd name="connsiteY64" fmla="*/ 824590 h 1236225"/>
              <a:gd name="connsiteX65" fmla="*/ 1019346 w 2072451"/>
              <a:gd name="connsiteY65" fmla="*/ 824590 h 1236225"/>
              <a:gd name="connsiteX66" fmla="*/ 1019346 w 2072451"/>
              <a:gd name="connsiteY66" fmla="*/ 893043 h 1236225"/>
              <a:gd name="connsiteX67" fmla="*/ 1064461 w 2072451"/>
              <a:gd name="connsiteY67" fmla="*/ 939519 h 1236225"/>
              <a:gd name="connsiteX68" fmla="*/ 1110868 w 2072451"/>
              <a:gd name="connsiteY68" fmla="*/ 894417 h 1236225"/>
              <a:gd name="connsiteX69" fmla="*/ 1110868 w 2072451"/>
              <a:gd name="connsiteY69" fmla="*/ 893043 h 1236225"/>
              <a:gd name="connsiteX70" fmla="*/ 1110868 w 2072451"/>
              <a:gd name="connsiteY70" fmla="*/ 824590 h 1236225"/>
              <a:gd name="connsiteX71" fmla="*/ 1225267 w 2072451"/>
              <a:gd name="connsiteY71" fmla="*/ 824590 h 1236225"/>
              <a:gd name="connsiteX72" fmla="*/ 1225267 w 2072451"/>
              <a:gd name="connsiteY72" fmla="*/ 984620 h 1236225"/>
              <a:gd name="connsiteX73" fmla="*/ 1270380 w 2072451"/>
              <a:gd name="connsiteY73" fmla="*/ 1031095 h 1236225"/>
              <a:gd name="connsiteX74" fmla="*/ 1316786 w 2072451"/>
              <a:gd name="connsiteY74" fmla="*/ 985993 h 1236225"/>
              <a:gd name="connsiteX75" fmla="*/ 1316786 w 2072451"/>
              <a:gd name="connsiteY75" fmla="*/ 984620 h 1236225"/>
              <a:gd name="connsiteX76" fmla="*/ 1316786 w 2072451"/>
              <a:gd name="connsiteY76" fmla="*/ 824590 h 1236225"/>
              <a:gd name="connsiteX77" fmla="*/ 1431185 w 2072451"/>
              <a:gd name="connsiteY77" fmla="*/ 824590 h 1236225"/>
              <a:gd name="connsiteX78" fmla="*/ 1431185 w 2072451"/>
              <a:gd name="connsiteY78" fmla="*/ 893043 h 1236225"/>
              <a:gd name="connsiteX79" fmla="*/ 1476298 w 2072451"/>
              <a:gd name="connsiteY79" fmla="*/ 939519 h 1236225"/>
              <a:gd name="connsiteX80" fmla="*/ 1522706 w 2072451"/>
              <a:gd name="connsiteY80" fmla="*/ 894417 h 1236225"/>
              <a:gd name="connsiteX81" fmla="*/ 1522706 w 2072451"/>
              <a:gd name="connsiteY81" fmla="*/ 893043 h 1236225"/>
              <a:gd name="connsiteX82" fmla="*/ 1522706 w 2072451"/>
              <a:gd name="connsiteY82" fmla="*/ 824590 h 1236225"/>
              <a:gd name="connsiteX83" fmla="*/ 1637106 w 2072451"/>
              <a:gd name="connsiteY83" fmla="*/ 824590 h 1236225"/>
              <a:gd name="connsiteX84" fmla="*/ 1637106 w 2072451"/>
              <a:gd name="connsiteY84" fmla="*/ 984620 h 1236225"/>
              <a:gd name="connsiteX85" fmla="*/ 1682218 w 2072451"/>
              <a:gd name="connsiteY85" fmla="*/ 1031095 h 1236225"/>
              <a:gd name="connsiteX86" fmla="*/ 1728625 w 2072451"/>
              <a:gd name="connsiteY86" fmla="*/ 985993 h 1236225"/>
              <a:gd name="connsiteX87" fmla="*/ 1728625 w 2072451"/>
              <a:gd name="connsiteY87" fmla="*/ 984620 h 1236225"/>
              <a:gd name="connsiteX88" fmla="*/ 1728625 w 2072451"/>
              <a:gd name="connsiteY88" fmla="*/ 824590 h 1236225"/>
              <a:gd name="connsiteX89" fmla="*/ 1843024 w 2072451"/>
              <a:gd name="connsiteY89" fmla="*/ 824590 h 1236225"/>
              <a:gd name="connsiteX90" fmla="*/ 1843024 w 2072451"/>
              <a:gd name="connsiteY90" fmla="*/ 893043 h 1236225"/>
              <a:gd name="connsiteX91" fmla="*/ 1888137 w 2072451"/>
              <a:gd name="connsiteY91" fmla="*/ 939519 h 1236225"/>
              <a:gd name="connsiteX92" fmla="*/ 1934543 w 2072451"/>
              <a:gd name="connsiteY92" fmla="*/ 894417 h 1236225"/>
              <a:gd name="connsiteX93" fmla="*/ 1934543 w 2072451"/>
              <a:gd name="connsiteY93" fmla="*/ 893043 h 1236225"/>
              <a:gd name="connsiteX94" fmla="*/ 1934543 w 2072451"/>
              <a:gd name="connsiteY94" fmla="*/ 824590 h 1236225"/>
              <a:gd name="connsiteX95" fmla="*/ 1980303 w 2072451"/>
              <a:gd name="connsiteY95" fmla="*/ 824590 h 1236225"/>
              <a:gd name="connsiteX96" fmla="*/ 1980303 w 2072451"/>
              <a:gd name="connsiteY96" fmla="*/ 1144878 h 1236225"/>
              <a:gd name="connsiteX97" fmla="*/ 149911 w 2072451"/>
              <a:gd name="connsiteY97" fmla="*/ 1144878 h 1236225"/>
              <a:gd name="connsiteX98" fmla="*/ 149911 w 2072451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117936 w 2036120"/>
              <a:gd name="connsiteY23" fmla="*/ 28588 h 1236225"/>
              <a:gd name="connsiteX24" fmla="*/ 63058 w 2036120"/>
              <a:gd name="connsiteY24" fmla="*/ 2626 h 1236225"/>
              <a:gd name="connsiteX25" fmla="*/ 63530 w 2036120"/>
              <a:gd name="connsiteY25" fmla="*/ 549976 h 1236225"/>
              <a:gd name="connsiteX26" fmla="*/ 22060 w 2036120"/>
              <a:gd name="connsiteY26" fmla="*/ 595650 h 1236225"/>
              <a:gd name="connsiteX27" fmla="*/ 22060 w 2036120"/>
              <a:gd name="connsiteY27" fmla="*/ 1190437 h 1236225"/>
              <a:gd name="connsiteX28" fmla="*/ 67820 w 2036120"/>
              <a:gd name="connsiteY28" fmla="*/ 1236225 h 1236225"/>
              <a:gd name="connsiteX29" fmla="*/ 1989733 w 2036120"/>
              <a:gd name="connsiteY29" fmla="*/ 1236225 h 1236225"/>
              <a:gd name="connsiteX30" fmla="*/ 2035492 w 2036120"/>
              <a:gd name="connsiteY30" fmla="*/ 1190437 h 1236225"/>
              <a:gd name="connsiteX31" fmla="*/ 2035492 w 2036120"/>
              <a:gd name="connsiteY31" fmla="*/ 595650 h 1236225"/>
              <a:gd name="connsiteX32" fmla="*/ 1989733 w 2036120"/>
              <a:gd name="connsiteY32" fmla="*/ 549976 h 1236225"/>
              <a:gd name="connsiteX33" fmla="*/ 67820 w 2036120"/>
              <a:gd name="connsiteY33" fmla="*/ 549976 h 1236225"/>
              <a:gd name="connsiteX34" fmla="*/ 63530 w 2036120"/>
              <a:gd name="connsiteY34" fmla="*/ 549976 h 1236225"/>
              <a:gd name="connsiteX35" fmla="*/ 113580 w 2036120"/>
              <a:gd name="connsiteY35" fmla="*/ 641438 h 1236225"/>
              <a:gd name="connsiteX36" fmla="*/ 1943972 w 2036120"/>
              <a:gd name="connsiteY36" fmla="*/ 641438 h 1236225"/>
              <a:gd name="connsiteX37" fmla="*/ 1943972 w 2036120"/>
              <a:gd name="connsiteY37" fmla="*/ 733014 h 1236225"/>
              <a:gd name="connsiteX38" fmla="*/ 113580 w 2036120"/>
              <a:gd name="connsiteY38" fmla="*/ 733014 h 1236225"/>
              <a:gd name="connsiteX39" fmla="*/ 113580 w 2036120"/>
              <a:gd name="connsiteY39" fmla="*/ 641438 h 1236225"/>
              <a:gd name="connsiteX40" fmla="*/ 113580 w 2036120"/>
              <a:gd name="connsiteY40" fmla="*/ 824590 h 1236225"/>
              <a:gd name="connsiteX41" fmla="*/ 159340 w 2036120"/>
              <a:gd name="connsiteY41" fmla="*/ 824590 h 1236225"/>
              <a:gd name="connsiteX42" fmla="*/ 159340 w 2036120"/>
              <a:gd name="connsiteY42" fmla="*/ 893043 h 1236225"/>
              <a:gd name="connsiteX43" fmla="*/ 204453 w 2036120"/>
              <a:gd name="connsiteY43" fmla="*/ 939519 h 1236225"/>
              <a:gd name="connsiteX44" fmla="*/ 250859 w 2036120"/>
              <a:gd name="connsiteY44" fmla="*/ 894417 h 1236225"/>
              <a:gd name="connsiteX45" fmla="*/ 250859 w 2036120"/>
              <a:gd name="connsiteY45" fmla="*/ 893043 h 1236225"/>
              <a:gd name="connsiteX46" fmla="*/ 250859 w 2036120"/>
              <a:gd name="connsiteY46" fmla="*/ 824590 h 1236225"/>
              <a:gd name="connsiteX47" fmla="*/ 365258 w 2036120"/>
              <a:gd name="connsiteY47" fmla="*/ 824590 h 1236225"/>
              <a:gd name="connsiteX48" fmla="*/ 365258 w 2036120"/>
              <a:gd name="connsiteY48" fmla="*/ 984620 h 1236225"/>
              <a:gd name="connsiteX49" fmla="*/ 410371 w 2036120"/>
              <a:gd name="connsiteY49" fmla="*/ 1031095 h 1236225"/>
              <a:gd name="connsiteX50" fmla="*/ 456780 w 2036120"/>
              <a:gd name="connsiteY50" fmla="*/ 985993 h 1236225"/>
              <a:gd name="connsiteX51" fmla="*/ 456780 w 2036120"/>
              <a:gd name="connsiteY51" fmla="*/ 984620 h 1236225"/>
              <a:gd name="connsiteX52" fmla="*/ 456780 w 2036120"/>
              <a:gd name="connsiteY52" fmla="*/ 824590 h 1236225"/>
              <a:gd name="connsiteX53" fmla="*/ 571179 w 2036120"/>
              <a:gd name="connsiteY53" fmla="*/ 824590 h 1236225"/>
              <a:gd name="connsiteX54" fmla="*/ 571179 w 2036120"/>
              <a:gd name="connsiteY54" fmla="*/ 893043 h 1236225"/>
              <a:gd name="connsiteX55" fmla="*/ 616292 w 2036120"/>
              <a:gd name="connsiteY55" fmla="*/ 939519 h 1236225"/>
              <a:gd name="connsiteX56" fmla="*/ 662698 w 2036120"/>
              <a:gd name="connsiteY56" fmla="*/ 894417 h 1236225"/>
              <a:gd name="connsiteX57" fmla="*/ 662698 w 2036120"/>
              <a:gd name="connsiteY57" fmla="*/ 893043 h 1236225"/>
              <a:gd name="connsiteX58" fmla="*/ 662698 w 2036120"/>
              <a:gd name="connsiteY58" fmla="*/ 824590 h 1236225"/>
              <a:gd name="connsiteX59" fmla="*/ 777097 w 2036120"/>
              <a:gd name="connsiteY59" fmla="*/ 824590 h 1236225"/>
              <a:gd name="connsiteX60" fmla="*/ 777097 w 2036120"/>
              <a:gd name="connsiteY60" fmla="*/ 984620 h 1236225"/>
              <a:gd name="connsiteX61" fmla="*/ 822210 w 2036120"/>
              <a:gd name="connsiteY61" fmla="*/ 1031095 h 1236225"/>
              <a:gd name="connsiteX62" fmla="*/ 868616 w 2036120"/>
              <a:gd name="connsiteY62" fmla="*/ 985993 h 1236225"/>
              <a:gd name="connsiteX63" fmla="*/ 868616 w 2036120"/>
              <a:gd name="connsiteY63" fmla="*/ 984620 h 1236225"/>
              <a:gd name="connsiteX64" fmla="*/ 868616 w 2036120"/>
              <a:gd name="connsiteY64" fmla="*/ 824590 h 1236225"/>
              <a:gd name="connsiteX65" fmla="*/ 983015 w 2036120"/>
              <a:gd name="connsiteY65" fmla="*/ 824590 h 1236225"/>
              <a:gd name="connsiteX66" fmla="*/ 983015 w 2036120"/>
              <a:gd name="connsiteY66" fmla="*/ 893043 h 1236225"/>
              <a:gd name="connsiteX67" fmla="*/ 1028130 w 2036120"/>
              <a:gd name="connsiteY67" fmla="*/ 939519 h 1236225"/>
              <a:gd name="connsiteX68" fmla="*/ 1074537 w 2036120"/>
              <a:gd name="connsiteY68" fmla="*/ 894417 h 1236225"/>
              <a:gd name="connsiteX69" fmla="*/ 1074537 w 2036120"/>
              <a:gd name="connsiteY69" fmla="*/ 893043 h 1236225"/>
              <a:gd name="connsiteX70" fmla="*/ 1074537 w 2036120"/>
              <a:gd name="connsiteY70" fmla="*/ 824590 h 1236225"/>
              <a:gd name="connsiteX71" fmla="*/ 1188936 w 2036120"/>
              <a:gd name="connsiteY71" fmla="*/ 824590 h 1236225"/>
              <a:gd name="connsiteX72" fmla="*/ 1188936 w 2036120"/>
              <a:gd name="connsiteY72" fmla="*/ 984620 h 1236225"/>
              <a:gd name="connsiteX73" fmla="*/ 1234049 w 2036120"/>
              <a:gd name="connsiteY73" fmla="*/ 1031095 h 1236225"/>
              <a:gd name="connsiteX74" fmla="*/ 1280455 w 2036120"/>
              <a:gd name="connsiteY74" fmla="*/ 985993 h 1236225"/>
              <a:gd name="connsiteX75" fmla="*/ 1280455 w 2036120"/>
              <a:gd name="connsiteY75" fmla="*/ 984620 h 1236225"/>
              <a:gd name="connsiteX76" fmla="*/ 1280455 w 2036120"/>
              <a:gd name="connsiteY76" fmla="*/ 824590 h 1236225"/>
              <a:gd name="connsiteX77" fmla="*/ 1394854 w 2036120"/>
              <a:gd name="connsiteY77" fmla="*/ 824590 h 1236225"/>
              <a:gd name="connsiteX78" fmla="*/ 1394854 w 2036120"/>
              <a:gd name="connsiteY78" fmla="*/ 893043 h 1236225"/>
              <a:gd name="connsiteX79" fmla="*/ 1439967 w 2036120"/>
              <a:gd name="connsiteY79" fmla="*/ 939519 h 1236225"/>
              <a:gd name="connsiteX80" fmla="*/ 1486375 w 2036120"/>
              <a:gd name="connsiteY80" fmla="*/ 894417 h 1236225"/>
              <a:gd name="connsiteX81" fmla="*/ 1486375 w 2036120"/>
              <a:gd name="connsiteY81" fmla="*/ 893043 h 1236225"/>
              <a:gd name="connsiteX82" fmla="*/ 1486375 w 2036120"/>
              <a:gd name="connsiteY82" fmla="*/ 824590 h 1236225"/>
              <a:gd name="connsiteX83" fmla="*/ 1600775 w 2036120"/>
              <a:gd name="connsiteY83" fmla="*/ 824590 h 1236225"/>
              <a:gd name="connsiteX84" fmla="*/ 1600775 w 2036120"/>
              <a:gd name="connsiteY84" fmla="*/ 984620 h 1236225"/>
              <a:gd name="connsiteX85" fmla="*/ 1645887 w 2036120"/>
              <a:gd name="connsiteY85" fmla="*/ 1031095 h 1236225"/>
              <a:gd name="connsiteX86" fmla="*/ 1692294 w 2036120"/>
              <a:gd name="connsiteY86" fmla="*/ 985993 h 1236225"/>
              <a:gd name="connsiteX87" fmla="*/ 1692294 w 2036120"/>
              <a:gd name="connsiteY87" fmla="*/ 984620 h 1236225"/>
              <a:gd name="connsiteX88" fmla="*/ 1692294 w 2036120"/>
              <a:gd name="connsiteY88" fmla="*/ 824590 h 1236225"/>
              <a:gd name="connsiteX89" fmla="*/ 1806693 w 2036120"/>
              <a:gd name="connsiteY89" fmla="*/ 824590 h 1236225"/>
              <a:gd name="connsiteX90" fmla="*/ 1806693 w 2036120"/>
              <a:gd name="connsiteY90" fmla="*/ 893043 h 1236225"/>
              <a:gd name="connsiteX91" fmla="*/ 1851806 w 2036120"/>
              <a:gd name="connsiteY91" fmla="*/ 939519 h 1236225"/>
              <a:gd name="connsiteX92" fmla="*/ 1898212 w 2036120"/>
              <a:gd name="connsiteY92" fmla="*/ 894417 h 1236225"/>
              <a:gd name="connsiteX93" fmla="*/ 1898212 w 2036120"/>
              <a:gd name="connsiteY93" fmla="*/ 893043 h 1236225"/>
              <a:gd name="connsiteX94" fmla="*/ 1898212 w 2036120"/>
              <a:gd name="connsiteY94" fmla="*/ 824590 h 1236225"/>
              <a:gd name="connsiteX95" fmla="*/ 1943972 w 2036120"/>
              <a:gd name="connsiteY95" fmla="*/ 824590 h 1236225"/>
              <a:gd name="connsiteX96" fmla="*/ 1943972 w 2036120"/>
              <a:gd name="connsiteY96" fmla="*/ 1144878 h 1236225"/>
              <a:gd name="connsiteX97" fmla="*/ 113580 w 2036120"/>
              <a:gd name="connsiteY97" fmla="*/ 1144878 h 1236225"/>
              <a:gd name="connsiteX98" fmla="*/ 113580 w 2036120"/>
              <a:gd name="connsiteY98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316638 w 2036120"/>
              <a:gd name="connsiteY5" fmla="*/ 45061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3058 w 2036120"/>
              <a:gd name="connsiteY0" fmla="*/ 2626 h 1236225"/>
              <a:gd name="connsiteX1" fmla="*/ 7076 w 2036120"/>
              <a:gd name="connsiteY1" fmla="*/ 3334 h 1236225"/>
              <a:gd name="connsiteX2" fmla="*/ 6362 w 2036120"/>
              <a:gd name="connsiteY2" fmla="*/ 186349 h 1236225"/>
              <a:gd name="connsiteX3" fmla="*/ 28950 w 2036120"/>
              <a:gd name="connsiteY3" fmla="*/ 254483 h 1236225"/>
              <a:gd name="connsiteX4" fmla="*/ 42080 w 2036120"/>
              <a:gd name="connsiteY4" fmla="*/ 267602 h 1236225"/>
              <a:gd name="connsiteX5" fmla="*/ 16600 w 2036120"/>
              <a:gd name="connsiteY5" fmla="*/ 469666 h 1236225"/>
              <a:gd name="connsiteX6" fmla="*/ 380623 w 2036120"/>
              <a:gd name="connsiteY6" fmla="*/ 438070 h 1236225"/>
              <a:gd name="connsiteX7" fmla="*/ 368118 w 2036120"/>
              <a:gd name="connsiteY7" fmla="*/ 374127 h 1236225"/>
              <a:gd name="connsiteX8" fmla="*/ 219400 w 2036120"/>
              <a:gd name="connsiteY8" fmla="*/ 275477 h 1236225"/>
              <a:gd name="connsiteX9" fmla="*/ 1838154 w 2036120"/>
              <a:gd name="connsiteY9" fmla="*/ 275477 h 1236225"/>
              <a:gd name="connsiteX10" fmla="*/ 1689434 w 2036120"/>
              <a:gd name="connsiteY10" fmla="*/ 374127 h 1236225"/>
              <a:gd name="connsiteX11" fmla="*/ 1676968 w 2036120"/>
              <a:gd name="connsiteY11" fmla="*/ 438116 h 1236225"/>
              <a:gd name="connsiteX12" fmla="*/ 1740914 w 2036120"/>
              <a:gd name="connsiteY12" fmla="*/ 450616 h 1236225"/>
              <a:gd name="connsiteX13" fmla="*/ 2015473 w 2036120"/>
              <a:gd name="connsiteY13" fmla="*/ 267602 h 1236225"/>
              <a:gd name="connsiteX14" fmla="*/ 2028603 w 2036120"/>
              <a:gd name="connsiteY14" fmla="*/ 204253 h 1236225"/>
              <a:gd name="connsiteX15" fmla="*/ 2015473 w 2036120"/>
              <a:gd name="connsiteY15" fmla="*/ 191112 h 1236225"/>
              <a:gd name="connsiteX16" fmla="*/ 1740914 w 2036120"/>
              <a:gd name="connsiteY16" fmla="*/ 8097 h 1236225"/>
              <a:gd name="connsiteX17" fmla="*/ 1710169 w 2036120"/>
              <a:gd name="connsiteY17" fmla="*/ 244 h 1236225"/>
              <a:gd name="connsiteX18" fmla="*/ 1668163 w 2036120"/>
              <a:gd name="connsiteY18" fmla="*/ 49467 h 1236225"/>
              <a:gd name="connsiteX19" fmla="*/ 1689434 w 2036120"/>
              <a:gd name="connsiteY19" fmla="*/ 84608 h 1236225"/>
              <a:gd name="connsiteX20" fmla="*/ 1838154 w 2036120"/>
              <a:gd name="connsiteY20" fmla="*/ 183969 h 1236225"/>
              <a:gd name="connsiteX21" fmla="*/ 219400 w 2036120"/>
              <a:gd name="connsiteY21" fmla="*/ 183969 h 1236225"/>
              <a:gd name="connsiteX22" fmla="*/ 96655 w 2036120"/>
              <a:gd name="connsiteY22" fmla="*/ 82226 h 1236225"/>
              <a:gd name="connsiteX23" fmla="*/ 63058 w 2036120"/>
              <a:gd name="connsiteY23" fmla="*/ 2626 h 1236225"/>
              <a:gd name="connsiteX24" fmla="*/ 63530 w 2036120"/>
              <a:gd name="connsiteY24" fmla="*/ 549976 h 1236225"/>
              <a:gd name="connsiteX25" fmla="*/ 22060 w 2036120"/>
              <a:gd name="connsiteY25" fmla="*/ 595650 h 1236225"/>
              <a:gd name="connsiteX26" fmla="*/ 22060 w 2036120"/>
              <a:gd name="connsiteY26" fmla="*/ 1190437 h 1236225"/>
              <a:gd name="connsiteX27" fmla="*/ 67820 w 2036120"/>
              <a:gd name="connsiteY27" fmla="*/ 1236225 h 1236225"/>
              <a:gd name="connsiteX28" fmla="*/ 1989733 w 2036120"/>
              <a:gd name="connsiteY28" fmla="*/ 1236225 h 1236225"/>
              <a:gd name="connsiteX29" fmla="*/ 2035492 w 2036120"/>
              <a:gd name="connsiteY29" fmla="*/ 1190437 h 1236225"/>
              <a:gd name="connsiteX30" fmla="*/ 2035492 w 2036120"/>
              <a:gd name="connsiteY30" fmla="*/ 595650 h 1236225"/>
              <a:gd name="connsiteX31" fmla="*/ 1989733 w 2036120"/>
              <a:gd name="connsiteY31" fmla="*/ 549976 h 1236225"/>
              <a:gd name="connsiteX32" fmla="*/ 67820 w 2036120"/>
              <a:gd name="connsiteY32" fmla="*/ 549976 h 1236225"/>
              <a:gd name="connsiteX33" fmla="*/ 63530 w 2036120"/>
              <a:gd name="connsiteY33" fmla="*/ 549976 h 1236225"/>
              <a:gd name="connsiteX34" fmla="*/ 113580 w 2036120"/>
              <a:gd name="connsiteY34" fmla="*/ 641438 h 1236225"/>
              <a:gd name="connsiteX35" fmla="*/ 1943972 w 2036120"/>
              <a:gd name="connsiteY35" fmla="*/ 641438 h 1236225"/>
              <a:gd name="connsiteX36" fmla="*/ 1943972 w 2036120"/>
              <a:gd name="connsiteY36" fmla="*/ 733014 h 1236225"/>
              <a:gd name="connsiteX37" fmla="*/ 113580 w 2036120"/>
              <a:gd name="connsiteY37" fmla="*/ 733014 h 1236225"/>
              <a:gd name="connsiteX38" fmla="*/ 113580 w 2036120"/>
              <a:gd name="connsiteY38" fmla="*/ 641438 h 1236225"/>
              <a:gd name="connsiteX39" fmla="*/ 113580 w 2036120"/>
              <a:gd name="connsiteY39" fmla="*/ 824590 h 1236225"/>
              <a:gd name="connsiteX40" fmla="*/ 159340 w 2036120"/>
              <a:gd name="connsiteY40" fmla="*/ 824590 h 1236225"/>
              <a:gd name="connsiteX41" fmla="*/ 159340 w 2036120"/>
              <a:gd name="connsiteY41" fmla="*/ 893043 h 1236225"/>
              <a:gd name="connsiteX42" fmla="*/ 204453 w 2036120"/>
              <a:gd name="connsiteY42" fmla="*/ 939519 h 1236225"/>
              <a:gd name="connsiteX43" fmla="*/ 250859 w 2036120"/>
              <a:gd name="connsiteY43" fmla="*/ 894417 h 1236225"/>
              <a:gd name="connsiteX44" fmla="*/ 250859 w 2036120"/>
              <a:gd name="connsiteY44" fmla="*/ 893043 h 1236225"/>
              <a:gd name="connsiteX45" fmla="*/ 250859 w 2036120"/>
              <a:gd name="connsiteY45" fmla="*/ 824590 h 1236225"/>
              <a:gd name="connsiteX46" fmla="*/ 365258 w 2036120"/>
              <a:gd name="connsiteY46" fmla="*/ 824590 h 1236225"/>
              <a:gd name="connsiteX47" fmla="*/ 365258 w 2036120"/>
              <a:gd name="connsiteY47" fmla="*/ 984620 h 1236225"/>
              <a:gd name="connsiteX48" fmla="*/ 410371 w 2036120"/>
              <a:gd name="connsiteY48" fmla="*/ 1031095 h 1236225"/>
              <a:gd name="connsiteX49" fmla="*/ 456780 w 2036120"/>
              <a:gd name="connsiteY49" fmla="*/ 985993 h 1236225"/>
              <a:gd name="connsiteX50" fmla="*/ 456780 w 2036120"/>
              <a:gd name="connsiteY50" fmla="*/ 984620 h 1236225"/>
              <a:gd name="connsiteX51" fmla="*/ 456780 w 2036120"/>
              <a:gd name="connsiteY51" fmla="*/ 824590 h 1236225"/>
              <a:gd name="connsiteX52" fmla="*/ 571179 w 2036120"/>
              <a:gd name="connsiteY52" fmla="*/ 824590 h 1236225"/>
              <a:gd name="connsiteX53" fmla="*/ 571179 w 2036120"/>
              <a:gd name="connsiteY53" fmla="*/ 893043 h 1236225"/>
              <a:gd name="connsiteX54" fmla="*/ 616292 w 2036120"/>
              <a:gd name="connsiteY54" fmla="*/ 939519 h 1236225"/>
              <a:gd name="connsiteX55" fmla="*/ 662698 w 2036120"/>
              <a:gd name="connsiteY55" fmla="*/ 894417 h 1236225"/>
              <a:gd name="connsiteX56" fmla="*/ 662698 w 2036120"/>
              <a:gd name="connsiteY56" fmla="*/ 893043 h 1236225"/>
              <a:gd name="connsiteX57" fmla="*/ 662698 w 2036120"/>
              <a:gd name="connsiteY57" fmla="*/ 824590 h 1236225"/>
              <a:gd name="connsiteX58" fmla="*/ 777097 w 2036120"/>
              <a:gd name="connsiteY58" fmla="*/ 824590 h 1236225"/>
              <a:gd name="connsiteX59" fmla="*/ 777097 w 2036120"/>
              <a:gd name="connsiteY59" fmla="*/ 984620 h 1236225"/>
              <a:gd name="connsiteX60" fmla="*/ 822210 w 2036120"/>
              <a:gd name="connsiteY60" fmla="*/ 1031095 h 1236225"/>
              <a:gd name="connsiteX61" fmla="*/ 868616 w 2036120"/>
              <a:gd name="connsiteY61" fmla="*/ 985993 h 1236225"/>
              <a:gd name="connsiteX62" fmla="*/ 868616 w 2036120"/>
              <a:gd name="connsiteY62" fmla="*/ 984620 h 1236225"/>
              <a:gd name="connsiteX63" fmla="*/ 868616 w 2036120"/>
              <a:gd name="connsiteY63" fmla="*/ 824590 h 1236225"/>
              <a:gd name="connsiteX64" fmla="*/ 983015 w 2036120"/>
              <a:gd name="connsiteY64" fmla="*/ 824590 h 1236225"/>
              <a:gd name="connsiteX65" fmla="*/ 983015 w 2036120"/>
              <a:gd name="connsiteY65" fmla="*/ 893043 h 1236225"/>
              <a:gd name="connsiteX66" fmla="*/ 1028130 w 2036120"/>
              <a:gd name="connsiteY66" fmla="*/ 939519 h 1236225"/>
              <a:gd name="connsiteX67" fmla="*/ 1074537 w 2036120"/>
              <a:gd name="connsiteY67" fmla="*/ 894417 h 1236225"/>
              <a:gd name="connsiteX68" fmla="*/ 1074537 w 2036120"/>
              <a:gd name="connsiteY68" fmla="*/ 893043 h 1236225"/>
              <a:gd name="connsiteX69" fmla="*/ 1074537 w 2036120"/>
              <a:gd name="connsiteY69" fmla="*/ 824590 h 1236225"/>
              <a:gd name="connsiteX70" fmla="*/ 1188936 w 2036120"/>
              <a:gd name="connsiteY70" fmla="*/ 824590 h 1236225"/>
              <a:gd name="connsiteX71" fmla="*/ 1188936 w 2036120"/>
              <a:gd name="connsiteY71" fmla="*/ 984620 h 1236225"/>
              <a:gd name="connsiteX72" fmla="*/ 1234049 w 2036120"/>
              <a:gd name="connsiteY72" fmla="*/ 1031095 h 1236225"/>
              <a:gd name="connsiteX73" fmla="*/ 1280455 w 2036120"/>
              <a:gd name="connsiteY73" fmla="*/ 985993 h 1236225"/>
              <a:gd name="connsiteX74" fmla="*/ 1280455 w 2036120"/>
              <a:gd name="connsiteY74" fmla="*/ 984620 h 1236225"/>
              <a:gd name="connsiteX75" fmla="*/ 1280455 w 2036120"/>
              <a:gd name="connsiteY75" fmla="*/ 824590 h 1236225"/>
              <a:gd name="connsiteX76" fmla="*/ 1394854 w 2036120"/>
              <a:gd name="connsiteY76" fmla="*/ 824590 h 1236225"/>
              <a:gd name="connsiteX77" fmla="*/ 1394854 w 2036120"/>
              <a:gd name="connsiteY77" fmla="*/ 893043 h 1236225"/>
              <a:gd name="connsiteX78" fmla="*/ 1439967 w 2036120"/>
              <a:gd name="connsiteY78" fmla="*/ 939519 h 1236225"/>
              <a:gd name="connsiteX79" fmla="*/ 1486375 w 2036120"/>
              <a:gd name="connsiteY79" fmla="*/ 894417 h 1236225"/>
              <a:gd name="connsiteX80" fmla="*/ 1486375 w 2036120"/>
              <a:gd name="connsiteY80" fmla="*/ 893043 h 1236225"/>
              <a:gd name="connsiteX81" fmla="*/ 1486375 w 2036120"/>
              <a:gd name="connsiteY81" fmla="*/ 824590 h 1236225"/>
              <a:gd name="connsiteX82" fmla="*/ 1600775 w 2036120"/>
              <a:gd name="connsiteY82" fmla="*/ 824590 h 1236225"/>
              <a:gd name="connsiteX83" fmla="*/ 1600775 w 2036120"/>
              <a:gd name="connsiteY83" fmla="*/ 984620 h 1236225"/>
              <a:gd name="connsiteX84" fmla="*/ 1645887 w 2036120"/>
              <a:gd name="connsiteY84" fmla="*/ 1031095 h 1236225"/>
              <a:gd name="connsiteX85" fmla="*/ 1692294 w 2036120"/>
              <a:gd name="connsiteY85" fmla="*/ 985993 h 1236225"/>
              <a:gd name="connsiteX86" fmla="*/ 1692294 w 2036120"/>
              <a:gd name="connsiteY86" fmla="*/ 984620 h 1236225"/>
              <a:gd name="connsiteX87" fmla="*/ 1692294 w 2036120"/>
              <a:gd name="connsiteY87" fmla="*/ 824590 h 1236225"/>
              <a:gd name="connsiteX88" fmla="*/ 1806693 w 2036120"/>
              <a:gd name="connsiteY88" fmla="*/ 824590 h 1236225"/>
              <a:gd name="connsiteX89" fmla="*/ 1806693 w 2036120"/>
              <a:gd name="connsiteY89" fmla="*/ 893043 h 1236225"/>
              <a:gd name="connsiteX90" fmla="*/ 1851806 w 2036120"/>
              <a:gd name="connsiteY90" fmla="*/ 939519 h 1236225"/>
              <a:gd name="connsiteX91" fmla="*/ 1898212 w 2036120"/>
              <a:gd name="connsiteY91" fmla="*/ 894417 h 1236225"/>
              <a:gd name="connsiteX92" fmla="*/ 1898212 w 2036120"/>
              <a:gd name="connsiteY92" fmla="*/ 893043 h 1236225"/>
              <a:gd name="connsiteX93" fmla="*/ 1898212 w 2036120"/>
              <a:gd name="connsiteY93" fmla="*/ 824590 h 1236225"/>
              <a:gd name="connsiteX94" fmla="*/ 1943972 w 2036120"/>
              <a:gd name="connsiteY94" fmla="*/ 824590 h 1236225"/>
              <a:gd name="connsiteX95" fmla="*/ 1943972 w 2036120"/>
              <a:gd name="connsiteY95" fmla="*/ 1144878 h 1236225"/>
              <a:gd name="connsiteX96" fmla="*/ 113580 w 2036120"/>
              <a:gd name="connsiteY96" fmla="*/ 1144878 h 1236225"/>
              <a:gd name="connsiteX97" fmla="*/ 113580 w 2036120"/>
              <a:gd name="connsiteY97" fmla="*/ 824590 h 1236225"/>
              <a:gd name="connsiteX0" fmla="*/ 62537 w 2035599"/>
              <a:gd name="connsiteY0" fmla="*/ 2626 h 1236225"/>
              <a:gd name="connsiteX1" fmla="*/ 6555 w 2035599"/>
              <a:gd name="connsiteY1" fmla="*/ 3334 h 1236225"/>
              <a:gd name="connsiteX2" fmla="*/ 5841 w 2035599"/>
              <a:gd name="connsiteY2" fmla="*/ 186349 h 1236225"/>
              <a:gd name="connsiteX3" fmla="*/ 28429 w 2035599"/>
              <a:gd name="connsiteY3" fmla="*/ 254483 h 1236225"/>
              <a:gd name="connsiteX4" fmla="*/ 10602 w 2035599"/>
              <a:gd name="connsiteY4" fmla="*/ 281889 h 1236225"/>
              <a:gd name="connsiteX5" fmla="*/ 16079 w 2035599"/>
              <a:gd name="connsiteY5" fmla="*/ 469666 h 1236225"/>
              <a:gd name="connsiteX6" fmla="*/ 380102 w 2035599"/>
              <a:gd name="connsiteY6" fmla="*/ 438070 h 1236225"/>
              <a:gd name="connsiteX7" fmla="*/ 367597 w 2035599"/>
              <a:gd name="connsiteY7" fmla="*/ 374127 h 1236225"/>
              <a:gd name="connsiteX8" fmla="*/ 218879 w 2035599"/>
              <a:gd name="connsiteY8" fmla="*/ 275477 h 1236225"/>
              <a:gd name="connsiteX9" fmla="*/ 1837633 w 2035599"/>
              <a:gd name="connsiteY9" fmla="*/ 275477 h 1236225"/>
              <a:gd name="connsiteX10" fmla="*/ 1688913 w 2035599"/>
              <a:gd name="connsiteY10" fmla="*/ 374127 h 1236225"/>
              <a:gd name="connsiteX11" fmla="*/ 1676447 w 2035599"/>
              <a:gd name="connsiteY11" fmla="*/ 438116 h 1236225"/>
              <a:gd name="connsiteX12" fmla="*/ 1740393 w 2035599"/>
              <a:gd name="connsiteY12" fmla="*/ 450616 h 1236225"/>
              <a:gd name="connsiteX13" fmla="*/ 2014952 w 2035599"/>
              <a:gd name="connsiteY13" fmla="*/ 267602 h 1236225"/>
              <a:gd name="connsiteX14" fmla="*/ 2028082 w 2035599"/>
              <a:gd name="connsiteY14" fmla="*/ 204253 h 1236225"/>
              <a:gd name="connsiteX15" fmla="*/ 2014952 w 2035599"/>
              <a:gd name="connsiteY15" fmla="*/ 191112 h 1236225"/>
              <a:gd name="connsiteX16" fmla="*/ 1740393 w 2035599"/>
              <a:gd name="connsiteY16" fmla="*/ 8097 h 1236225"/>
              <a:gd name="connsiteX17" fmla="*/ 1709648 w 2035599"/>
              <a:gd name="connsiteY17" fmla="*/ 244 h 1236225"/>
              <a:gd name="connsiteX18" fmla="*/ 1667642 w 2035599"/>
              <a:gd name="connsiteY18" fmla="*/ 49467 h 1236225"/>
              <a:gd name="connsiteX19" fmla="*/ 1688913 w 2035599"/>
              <a:gd name="connsiteY19" fmla="*/ 84608 h 1236225"/>
              <a:gd name="connsiteX20" fmla="*/ 1837633 w 2035599"/>
              <a:gd name="connsiteY20" fmla="*/ 183969 h 1236225"/>
              <a:gd name="connsiteX21" fmla="*/ 218879 w 2035599"/>
              <a:gd name="connsiteY21" fmla="*/ 183969 h 1236225"/>
              <a:gd name="connsiteX22" fmla="*/ 96134 w 2035599"/>
              <a:gd name="connsiteY22" fmla="*/ 82226 h 1236225"/>
              <a:gd name="connsiteX23" fmla="*/ 62537 w 2035599"/>
              <a:gd name="connsiteY23" fmla="*/ 2626 h 1236225"/>
              <a:gd name="connsiteX24" fmla="*/ 63009 w 2035599"/>
              <a:gd name="connsiteY24" fmla="*/ 549976 h 1236225"/>
              <a:gd name="connsiteX25" fmla="*/ 21539 w 2035599"/>
              <a:gd name="connsiteY25" fmla="*/ 595650 h 1236225"/>
              <a:gd name="connsiteX26" fmla="*/ 21539 w 2035599"/>
              <a:gd name="connsiteY26" fmla="*/ 1190437 h 1236225"/>
              <a:gd name="connsiteX27" fmla="*/ 67299 w 2035599"/>
              <a:gd name="connsiteY27" fmla="*/ 1236225 h 1236225"/>
              <a:gd name="connsiteX28" fmla="*/ 1989212 w 2035599"/>
              <a:gd name="connsiteY28" fmla="*/ 1236225 h 1236225"/>
              <a:gd name="connsiteX29" fmla="*/ 2034971 w 2035599"/>
              <a:gd name="connsiteY29" fmla="*/ 1190437 h 1236225"/>
              <a:gd name="connsiteX30" fmla="*/ 2034971 w 2035599"/>
              <a:gd name="connsiteY30" fmla="*/ 595650 h 1236225"/>
              <a:gd name="connsiteX31" fmla="*/ 1989212 w 2035599"/>
              <a:gd name="connsiteY31" fmla="*/ 549976 h 1236225"/>
              <a:gd name="connsiteX32" fmla="*/ 67299 w 2035599"/>
              <a:gd name="connsiteY32" fmla="*/ 549976 h 1236225"/>
              <a:gd name="connsiteX33" fmla="*/ 63009 w 2035599"/>
              <a:gd name="connsiteY33" fmla="*/ 549976 h 1236225"/>
              <a:gd name="connsiteX34" fmla="*/ 113059 w 2035599"/>
              <a:gd name="connsiteY34" fmla="*/ 641438 h 1236225"/>
              <a:gd name="connsiteX35" fmla="*/ 1943451 w 2035599"/>
              <a:gd name="connsiteY35" fmla="*/ 641438 h 1236225"/>
              <a:gd name="connsiteX36" fmla="*/ 1943451 w 2035599"/>
              <a:gd name="connsiteY36" fmla="*/ 733014 h 1236225"/>
              <a:gd name="connsiteX37" fmla="*/ 113059 w 2035599"/>
              <a:gd name="connsiteY37" fmla="*/ 733014 h 1236225"/>
              <a:gd name="connsiteX38" fmla="*/ 113059 w 2035599"/>
              <a:gd name="connsiteY38" fmla="*/ 641438 h 1236225"/>
              <a:gd name="connsiteX39" fmla="*/ 113059 w 2035599"/>
              <a:gd name="connsiteY39" fmla="*/ 824590 h 1236225"/>
              <a:gd name="connsiteX40" fmla="*/ 158819 w 2035599"/>
              <a:gd name="connsiteY40" fmla="*/ 824590 h 1236225"/>
              <a:gd name="connsiteX41" fmla="*/ 158819 w 2035599"/>
              <a:gd name="connsiteY41" fmla="*/ 893043 h 1236225"/>
              <a:gd name="connsiteX42" fmla="*/ 203932 w 2035599"/>
              <a:gd name="connsiteY42" fmla="*/ 939519 h 1236225"/>
              <a:gd name="connsiteX43" fmla="*/ 250338 w 2035599"/>
              <a:gd name="connsiteY43" fmla="*/ 894417 h 1236225"/>
              <a:gd name="connsiteX44" fmla="*/ 250338 w 2035599"/>
              <a:gd name="connsiteY44" fmla="*/ 893043 h 1236225"/>
              <a:gd name="connsiteX45" fmla="*/ 250338 w 2035599"/>
              <a:gd name="connsiteY45" fmla="*/ 824590 h 1236225"/>
              <a:gd name="connsiteX46" fmla="*/ 364737 w 2035599"/>
              <a:gd name="connsiteY46" fmla="*/ 824590 h 1236225"/>
              <a:gd name="connsiteX47" fmla="*/ 364737 w 2035599"/>
              <a:gd name="connsiteY47" fmla="*/ 984620 h 1236225"/>
              <a:gd name="connsiteX48" fmla="*/ 409850 w 2035599"/>
              <a:gd name="connsiteY48" fmla="*/ 1031095 h 1236225"/>
              <a:gd name="connsiteX49" fmla="*/ 456259 w 2035599"/>
              <a:gd name="connsiteY49" fmla="*/ 985993 h 1236225"/>
              <a:gd name="connsiteX50" fmla="*/ 456259 w 2035599"/>
              <a:gd name="connsiteY50" fmla="*/ 984620 h 1236225"/>
              <a:gd name="connsiteX51" fmla="*/ 456259 w 2035599"/>
              <a:gd name="connsiteY51" fmla="*/ 824590 h 1236225"/>
              <a:gd name="connsiteX52" fmla="*/ 570658 w 2035599"/>
              <a:gd name="connsiteY52" fmla="*/ 824590 h 1236225"/>
              <a:gd name="connsiteX53" fmla="*/ 570658 w 2035599"/>
              <a:gd name="connsiteY53" fmla="*/ 893043 h 1236225"/>
              <a:gd name="connsiteX54" fmla="*/ 615771 w 2035599"/>
              <a:gd name="connsiteY54" fmla="*/ 939519 h 1236225"/>
              <a:gd name="connsiteX55" fmla="*/ 662177 w 2035599"/>
              <a:gd name="connsiteY55" fmla="*/ 894417 h 1236225"/>
              <a:gd name="connsiteX56" fmla="*/ 662177 w 2035599"/>
              <a:gd name="connsiteY56" fmla="*/ 893043 h 1236225"/>
              <a:gd name="connsiteX57" fmla="*/ 662177 w 2035599"/>
              <a:gd name="connsiteY57" fmla="*/ 824590 h 1236225"/>
              <a:gd name="connsiteX58" fmla="*/ 776576 w 2035599"/>
              <a:gd name="connsiteY58" fmla="*/ 824590 h 1236225"/>
              <a:gd name="connsiteX59" fmla="*/ 776576 w 2035599"/>
              <a:gd name="connsiteY59" fmla="*/ 984620 h 1236225"/>
              <a:gd name="connsiteX60" fmla="*/ 821689 w 2035599"/>
              <a:gd name="connsiteY60" fmla="*/ 1031095 h 1236225"/>
              <a:gd name="connsiteX61" fmla="*/ 868095 w 2035599"/>
              <a:gd name="connsiteY61" fmla="*/ 985993 h 1236225"/>
              <a:gd name="connsiteX62" fmla="*/ 868095 w 2035599"/>
              <a:gd name="connsiteY62" fmla="*/ 984620 h 1236225"/>
              <a:gd name="connsiteX63" fmla="*/ 868095 w 2035599"/>
              <a:gd name="connsiteY63" fmla="*/ 824590 h 1236225"/>
              <a:gd name="connsiteX64" fmla="*/ 982494 w 2035599"/>
              <a:gd name="connsiteY64" fmla="*/ 824590 h 1236225"/>
              <a:gd name="connsiteX65" fmla="*/ 982494 w 2035599"/>
              <a:gd name="connsiteY65" fmla="*/ 893043 h 1236225"/>
              <a:gd name="connsiteX66" fmla="*/ 1027609 w 2035599"/>
              <a:gd name="connsiteY66" fmla="*/ 939519 h 1236225"/>
              <a:gd name="connsiteX67" fmla="*/ 1074016 w 2035599"/>
              <a:gd name="connsiteY67" fmla="*/ 894417 h 1236225"/>
              <a:gd name="connsiteX68" fmla="*/ 1074016 w 2035599"/>
              <a:gd name="connsiteY68" fmla="*/ 893043 h 1236225"/>
              <a:gd name="connsiteX69" fmla="*/ 1074016 w 2035599"/>
              <a:gd name="connsiteY69" fmla="*/ 824590 h 1236225"/>
              <a:gd name="connsiteX70" fmla="*/ 1188415 w 2035599"/>
              <a:gd name="connsiteY70" fmla="*/ 824590 h 1236225"/>
              <a:gd name="connsiteX71" fmla="*/ 1188415 w 2035599"/>
              <a:gd name="connsiteY71" fmla="*/ 984620 h 1236225"/>
              <a:gd name="connsiteX72" fmla="*/ 1233528 w 2035599"/>
              <a:gd name="connsiteY72" fmla="*/ 1031095 h 1236225"/>
              <a:gd name="connsiteX73" fmla="*/ 1279934 w 2035599"/>
              <a:gd name="connsiteY73" fmla="*/ 985993 h 1236225"/>
              <a:gd name="connsiteX74" fmla="*/ 1279934 w 2035599"/>
              <a:gd name="connsiteY74" fmla="*/ 984620 h 1236225"/>
              <a:gd name="connsiteX75" fmla="*/ 1279934 w 2035599"/>
              <a:gd name="connsiteY75" fmla="*/ 824590 h 1236225"/>
              <a:gd name="connsiteX76" fmla="*/ 1394333 w 2035599"/>
              <a:gd name="connsiteY76" fmla="*/ 824590 h 1236225"/>
              <a:gd name="connsiteX77" fmla="*/ 1394333 w 2035599"/>
              <a:gd name="connsiteY77" fmla="*/ 893043 h 1236225"/>
              <a:gd name="connsiteX78" fmla="*/ 1439446 w 2035599"/>
              <a:gd name="connsiteY78" fmla="*/ 939519 h 1236225"/>
              <a:gd name="connsiteX79" fmla="*/ 1485854 w 2035599"/>
              <a:gd name="connsiteY79" fmla="*/ 894417 h 1236225"/>
              <a:gd name="connsiteX80" fmla="*/ 1485854 w 2035599"/>
              <a:gd name="connsiteY80" fmla="*/ 893043 h 1236225"/>
              <a:gd name="connsiteX81" fmla="*/ 1485854 w 2035599"/>
              <a:gd name="connsiteY81" fmla="*/ 824590 h 1236225"/>
              <a:gd name="connsiteX82" fmla="*/ 1600254 w 2035599"/>
              <a:gd name="connsiteY82" fmla="*/ 824590 h 1236225"/>
              <a:gd name="connsiteX83" fmla="*/ 1600254 w 2035599"/>
              <a:gd name="connsiteY83" fmla="*/ 984620 h 1236225"/>
              <a:gd name="connsiteX84" fmla="*/ 1645366 w 2035599"/>
              <a:gd name="connsiteY84" fmla="*/ 1031095 h 1236225"/>
              <a:gd name="connsiteX85" fmla="*/ 1691773 w 2035599"/>
              <a:gd name="connsiteY85" fmla="*/ 985993 h 1236225"/>
              <a:gd name="connsiteX86" fmla="*/ 1691773 w 2035599"/>
              <a:gd name="connsiteY86" fmla="*/ 984620 h 1236225"/>
              <a:gd name="connsiteX87" fmla="*/ 1691773 w 2035599"/>
              <a:gd name="connsiteY87" fmla="*/ 824590 h 1236225"/>
              <a:gd name="connsiteX88" fmla="*/ 1806172 w 2035599"/>
              <a:gd name="connsiteY88" fmla="*/ 824590 h 1236225"/>
              <a:gd name="connsiteX89" fmla="*/ 1806172 w 2035599"/>
              <a:gd name="connsiteY89" fmla="*/ 893043 h 1236225"/>
              <a:gd name="connsiteX90" fmla="*/ 1851285 w 2035599"/>
              <a:gd name="connsiteY90" fmla="*/ 939519 h 1236225"/>
              <a:gd name="connsiteX91" fmla="*/ 1897691 w 2035599"/>
              <a:gd name="connsiteY91" fmla="*/ 894417 h 1236225"/>
              <a:gd name="connsiteX92" fmla="*/ 1897691 w 2035599"/>
              <a:gd name="connsiteY92" fmla="*/ 893043 h 1236225"/>
              <a:gd name="connsiteX93" fmla="*/ 1897691 w 2035599"/>
              <a:gd name="connsiteY93" fmla="*/ 824590 h 1236225"/>
              <a:gd name="connsiteX94" fmla="*/ 1943451 w 2035599"/>
              <a:gd name="connsiteY94" fmla="*/ 824590 h 1236225"/>
              <a:gd name="connsiteX95" fmla="*/ 1943451 w 2035599"/>
              <a:gd name="connsiteY95" fmla="*/ 1144878 h 1236225"/>
              <a:gd name="connsiteX96" fmla="*/ 113059 w 2035599"/>
              <a:gd name="connsiteY96" fmla="*/ 1144878 h 1236225"/>
              <a:gd name="connsiteX97" fmla="*/ 113059 w 2035599"/>
              <a:gd name="connsiteY97" fmla="*/ 824590 h 1236225"/>
              <a:gd name="connsiteX0" fmla="*/ 69344 w 2042406"/>
              <a:gd name="connsiteY0" fmla="*/ 2626 h 1236225"/>
              <a:gd name="connsiteX1" fmla="*/ 13362 w 2042406"/>
              <a:gd name="connsiteY1" fmla="*/ 3334 h 1236225"/>
              <a:gd name="connsiteX2" fmla="*/ 12648 w 2042406"/>
              <a:gd name="connsiteY2" fmla="*/ 186349 h 1236225"/>
              <a:gd name="connsiteX3" fmla="*/ 35236 w 2042406"/>
              <a:gd name="connsiteY3" fmla="*/ 254483 h 1236225"/>
              <a:gd name="connsiteX4" fmla="*/ 22886 w 2042406"/>
              <a:gd name="connsiteY4" fmla="*/ 469666 h 1236225"/>
              <a:gd name="connsiteX5" fmla="*/ 386909 w 2042406"/>
              <a:gd name="connsiteY5" fmla="*/ 438070 h 1236225"/>
              <a:gd name="connsiteX6" fmla="*/ 374404 w 2042406"/>
              <a:gd name="connsiteY6" fmla="*/ 374127 h 1236225"/>
              <a:gd name="connsiteX7" fmla="*/ 225686 w 2042406"/>
              <a:gd name="connsiteY7" fmla="*/ 275477 h 1236225"/>
              <a:gd name="connsiteX8" fmla="*/ 1844440 w 2042406"/>
              <a:gd name="connsiteY8" fmla="*/ 275477 h 1236225"/>
              <a:gd name="connsiteX9" fmla="*/ 1695720 w 2042406"/>
              <a:gd name="connsiteY9" fmla="*/ 374127 h 1236225"/>
              <a:gd name="connsiteX10" fmla="*/ 1683254 w 2042406"/>
              <a:gd name="connsiteY10" fmla="*/ 438116 h 1236225"/>
              <a:gd name="connsiteX11" fmla="*/ 1747200 w 2042406"/>
              <a:gd name="connsiteY11" fmla="*/ 450616 h 1236225"/>
              <a:gd name="connsiteX12" fmla="*/ 2021759 w 2042406"/>
              <a:gd name="connsiteY12" fmla="*/ 267602 h 1236225"/>
              <a:gd name="connsiteX13" fmla="*/ 2034889 w 2042406"/>
              <a:gd name="connsiteY13" fmla="*/ 204253 h 1236225"/>
              <a:gd name="connsiteX14" fmla="*/ 2021759 w 2042406"/>
              <a:gd name="connsiteY14" fmla="*/ 191112 h 1236225"/>
              <a:gd name="connsiteX15" fmla="*/ 1747200 w 2042406"/>
              <a:gd name="connsiteY15" fmla="*/ 8097 h 1236225"/>
              <a:gd name="connsiteX16" fmla="*/ 1716455 w 2042406"/>
              <a:gd name="connsiteY16" fmla="*/ 244 h 1236225"/>
              <a:gd name="connsiteX17" fmla="*/ 1674449 w 2042406"/>
              <a:gd name="connsiteY17" fmla="*/ 49467 h 1236225"/>
              <a:gd name="connsiteX18" fmla="*/ 1695720 w 2042406"/>
              <a:gd name="connsiteY18" fmla="*/ 84608 h 1236225"/>
              <a:gd name="connsiteX19" fmla="*/ 1844440 w 2042406"/>
              <a:gd name="connsiteY19" fmla="*/ 183969 h 1236225"/>
              <a:gd name="connsiteX20" fmla="*/ 225686 w 2042406"/>
              <a:gd name="connsiteY20" fmla="*/ 183969 h 1236225"/>
              <a:gd name="connsiteX21" fmla="*/ 102941 w 2042406"/>
              <a:gd name="connsiteY21" fmla="*/ 82226 h 1236225"/>
              <a:gd name="connsiteX22" fmla="*/ 69344 w 2042406"/>
              <a:gd name="connsiteY22" fmla="*/ 2626 h 1236225"/>
              <a:gd name="connsiteX23" fmla="*/ 69816 w 2042406"/>
              <a:gd name="connsiteY23" fmla="*/ 549976 h 1236225"/>
              <a:gd name="connsiteX24" fmla="*/ 28346 w 2042406"/>
              <a:gd name="connsiteY24" fmla="*/ 595650 h 1236225"/>
              <a:gd name="connsiteX25" fmla="*/ 28346 w 2042406"/>
              <a:gd name="connsiteY25" fmla="*/ 1190437 h 1236225"/>
              <a:gd name="connsiteX26" fmla="*/ 74106 w 2042406"/>
              <a:gd name="connsiteY26" fmla="*/ 1236225 h 1236225"/>
              <a:gd name="connsiteX27" fmla="*/ 1996019 w 2042406"/>
              <a:gd name="connsiteY27" fmla="*/ 1236225 h 1236225"/>
              <a:gd name="connsiteX28" fmla="*/ 2041778 w 2042406"/>
              <a:gd name="connsiteY28" fmla="*/ 1190437 h 1236225"/>
              <a:gd name="connsiteX29" fmla="*/ 2041778 w 2042406"/>
              <a:gd name="connsiteY29" fmla="*/ 595650 h 1236225"/>
              <a:gd name="connsiteX30" fmla="*/ 1996019 w 2042406"/>
              <a:gd name="connsiteY30" fmla="*/ 549976 h 1236225"/>
              <a:gd name="connsiteX31" fmla="*/ 74106 w 2042406"/>
              <a:gd name="connsiteY31" fmla="*/ 549976 h 1236225"/>
              <a:gd name="connsiteX32" fmla="*/ 69816 w 2042406"/>
              <a:gd name="connsiteY32" fmla="*/ 549976 h 1236225"/>
              <a:gd name="connsiteX33" fmla="*/ 119866 w 2042406"/>
              <a:gd name="connsiteY33" fmla="*/ 641438 h 1236225"/>
              <a:gd name="connsiteX34" fmla="*/ 1950258 w 2042406"/>
              <a:gd name="connsiteY34" fmla="*/ 641438 h 1236225"/>
              <a:gd name="connsiteX35" fmla="*/ 1950258 w 2042406"/>
              <a:gd name="connsiteY35" fmla="*/ 733014 h 1236225"/>
              <a:gd name="connsiteX36" fmla="*/ 119866 w 2042406"/>
              <a:gd name="connsiteY36" fmla="*/ 733014 h 1236225"/>
              <a:gd name="connsiteX37" fmla="*/ 119866 w 2042406"/>
              <a:gd name="connsiteY37" fmla="*/ 641438 h 1236225"/>
              <a:gd name="connsiteX38" fmla="*/ 119866 w 2042406"/>
              <a:gd name="connsiteY38" fmla="*/ 824590 h 1236225"/>
              <a:gd name="connsiteX39" fmla="*/ 165626 w 2042406"/>
              <a:gd name="connsiteY39" fmla="*/ 824590 h 1236225"/>
              <a:gd name="connsiteX40" fmla="*/ 165626 w 2042406"/>
              <a:gd name="connsiteY40" fmla="*/ 893043 h 1236225"/>
              <a:gd name="connsiteX41" fmla="*/ 210739 w 2042406"/>
              <a:gd name="connsiteY41" fmla="*/ 939519 h 1236225"/>
              <a:gd name="connsiteX42" fmla="*/ 257145 w 2042406"/>
              <a:gd name="connsiteY42" fmla="*/ 894417 h 1236225"/>
              <a:gd name="connsiteX43" fmla="*/ 257145 w 2042406"/>
              <a:gd name="connsiteY43" fmla="*/ 893043 h 1236225"/>
              <a:gd name="connsiteX44" fmla="*/ 257145 w 2042406"/>
              <a:gd name="connsiteY44" fmla="*/ 824590 h 1236225"/>
              <a:gd name="connsiteX45" fmla="*/ 371544 w 2042406"/>
              <a:gd name="connsiteY45" fmla="*/ 824590 h 1236225"/>
              <a:gd name="connsiteX46" fmla="*/ 371544 w 2042406"/>
              <a:gd name="connsiteY46" fmla="*/ 984620 h 1236225"/>
              <a:gd name="connsiteX47" fmla="*/ 416657 w 2042406"/>
              <a:gd name="connsiteY47" fmla="*/ 1031095 h 1236225"/>
              <a:gd name="connsiteX48" fmla="*/ 463066 w 2042406"/>
              <a:gd name="connsiteY48" fmla="*/ 985993 h 1236225"/>
              <a:gd name="connsiteX49" fmla="*/ 463066 w 2042406"/>
              <a:gd name="connsiteY49" fmla="*/ 984620 h 1236225"/>
              <a:gd name="connsiteX50" fmla="*/ 463066 w 2042406"/>
              <a:gd name="connsiteY50" fmla="*/ 824590 h 1236225"/>
              <a:gd name="connsiteX51" fmla="*/ 577465 w 2042406"/>
              <a:gd name="connsiteY51" fmla="*/ 824590 h 1236225"/>
              <a:gd name="connsiteX52" fmla="*/ 577465 w 2042406"/>
              <a:gd name="connsiteY52" fmla="*/ 893043 h 1236225"/>
              <a:gd name="connsiteX53" fmla="*/ 622578 w 2042406"/>
              <a:gd name="connsiteY53" fmla="*/ 939519 h 1236225"/>
              <a:gd name="connsiteX54" fmla="*/ 668984 w 2042406"/>
              <a:gd name="connsiteY54" fmla="*/ 894417 h 1236225"/>
              <a:gd name="connsiteX55" fmla="*/ 668984 w 2042406"/>
              <a:gd name="connsiteY55" fmla="*/ 893043 h 1236225"/>
              <a:gd name="connsiteX56" fmla="*/ 668984 w 2042406"/>
              <a:gd name="connsiteY56" fmla="*/ 824590 h 1236225"/>
              <a:gd name="connsiteX57" fmla="*/ 783383 w 2042406"/>
              <a:gd name="connsiteY57" fmla="*/ 824590 h 1236225"/>
              <a:gd name="connsiteX58" fmla="*/ 783383 w 2042406"/>
              <a:gd name="connsiteY58" fmla="*/ 984620 h 1236225"/>
              <a:gd name="connsiteX59" fmla="*/ 828496 w 2042406"/>
              <a:gd name="connsiteY59" fmla="*/ 1031095 h 1236225"/>
              <a:gd name="connsiteX60" fmla="*/ 874902 w 2042406"/>
              <a:gd name="connsiteY60" fmla="*/ 985993 h 1236225"/>
              <a:gd name="connsiteX61" fmla="*/ 874902 w 2042406"/>
              <a:gd name="connsiteY61" fmla="*/ 984620 h 1236225"/>
              <a:gd name="connsiteX62" fmla="*/ 874902 w 2042406"/>
              <a:gd name="connsiteY62" fmla="*/ 824590 h 1236225"/>
              <a:gd name="connsiteX63" fmla="*/ 989301 w 2042406"/>
              <a:gd name="connsiteY63" fmla="*/ 824590 h 1236225"/>
              <a:gd name="connsiteX64" fmla="*/ 989301 w 2042406"/>
              <a:gd name="connsiteY64" fmla="*/ 893043 h 1236225"/>
              <a:gd name="connsiteX65" fmla="*/ 1034416 w 2042406"/>
              <a:gd name="connsiteY65" fmla="*/ 939519 h 1236225"/>
              <a:gd name="connsiteX66" fmla="*/ 1080823 w 2042406"/>
              <a:gd name="connsiteY66" fmla="*/ 894417 h 1236225"/>
              <a:gd name="connsiteX67" fmla="*/ 1080823 w 2042406"/>
              <a:gd name="connsiteY67" fmla="*/ 893043 h 1236225"/>
              <a:gd name="connsiteX68" fmla="*/ 1080823 w 2042406"/>
              <a:gd name="connsiteY68" fmla="*/ 824590 h 1236225"/>
              <a:gd name="connsiteX69" fmla="*/ 1195222 w 2042406"/>
              <a:gd name="connsiteY69" fmla="*/ 824590 h 1236225"/>
              <a:gd name="connsiteX70" fmla="*/ 1195222 w 2042406"/>
              <a:gd name="connsiteY70" fmla="*/ 984620 h 1236225"/>
              <a:gd name="connsiteX71" fmla="*/ 1240335 w 2042406"/>
              <a:gd name="connsiteY71" fmla="*/ 1031095 h 1236225"/>
              <a:gd name="connsiteX72" fmla="*/ 1286741 w 2042406"/>
              <a:gd name="connsiteY72" fmla="*/ 985993 h 1236225"/>
              <a:gd name="connsiteX73" fmla="*/ 1286741 w 2042406"/>
              <a:gd name="connsiteY73" fmla="*/ 984620 h 1236225"/>
              <a:gd name="connsiteX74" fmla="*/ 1286741 w 2042406"/>
              <a:gd name="connsiteY74" fmla="*/ 824590 h 1236225"/>
              <a:gd name="connsiteX75" fmla="*/ 1401140 w 2042406"/>
              <a:gd name="connsiteY75" fmla="*/ 824590 h 1236225"/>
              <a:gd name="connsiteX76" fmla="*/ 1401140 w 2042406"/>
              <a:gd name="connsiteY76" fmla="*/ 893043 h 1236225"/>
              <a:gd name="connsiteX77" fmla="*/ 1446253 w 2042406"/>
              <a:gd name="connsiteY77" fmla="*/ 939519 h 1236225"/>
              <a:gd name="connsiteX78" fmla="*/ 1492661 w 2042406"/>
              <a:gd name="connsiteY78" fmla="*/ 894417 h 1236225"/>
              <a:gd name="connsiteX79" fmla="*/ 1492661 w 2042406"/>
              <a:gd name="connsiteY79" fmla="*/ 893043 h 1236225"/>
              <a:gd name="connsiteX80" fmla="*/ 1492661 w 2042406"/>
              <a:gd name="connsiteY80" fmla="*/ 824590 h 1236225"/>
              <a:gd name="connsiteX81" fmla="*/ 1607061 w 2042406"/>
              <a:gd name="connsiteY81" fmla="*/ 824590 h 1236225"/>
              <a:gd name="connsiteX82" fmla="*/ 1607061 w 2042406"/>
              <a:gd name="connsiteY82" fmla="*/ 984620 h 1236225"/>
              <a:gd name="connsiteX83" fmla="*/ 1652173 w 2042406"/>
              <a:gd name="connsiteY83" fmla="*/ 1031095 h 1236225"/>
              <a:gd name="connsiteX84" fmla="*/ 1698580 w 2042406"/>
              <a:gd name="connsiteY84" fmla="*/ 985993 h 1236225"/>
              <a:gd name="connsiteX85" fmla="*/ 1698580 w 2042406"/>
              <a:gd name="connsiteY85" fmla="*/ 984620 h 1236225"/>
              <a:gd name="connsiteX86" fmla="*/ 1698580 w 2042406"/>
              <a:gd name="connsiteY86" fmla="*/ 824590 h 1236225"/>
              <a:gd name="connsiteX87" fmla="*/ 1812979 w 2042406"/>
              <a:gd name="connsiteY87" fmla="*/ 824590 h 1236225"/>
              <a:gd name="connsiteX88" fmla="*/ 1812979 w 2042406"/>
              <a:gd name="connsiteY88" fmla="*/ 893043 h 1236225"/>
              <a:gd name="connsiteX89" fmla="*/ 1858092 w 2042406"/>
              <a:gd name="connsiteY89" fmla="*/ 939519 h 1236225"/>
              <a:gd name="connsiteX90" fmla="*/ 1904498 w 2042406"/>
              <a:gd name="connsiteY90" fmla="*/ 894417 h 1236225"/>
              <a:gd name="connsiteX91" fmla="*/ 1904498 w 2042406"/>
              <a:gd name="connsiteY91" fmla="*/ 893043 h 1236225"/>
              <a:gd name="connsiteX92" fmla="*/ 1904498 w 2042406"/>
              <a:gd name="connsiteY92" fmla="*/ 824590 h 1236225"/>
              <a:gd name="connsiteX93" fmla="*/ 1950258 w 2042406"/>
              <a:gd name="connsiteY93" fmla="*/ 824590 h 1236225"/>
              <a:gd name="connsiteX94" fmla="*/ 1950258 w 2042406"/>
              <a:gd name="connsiteY94" fmla="*/ 1144878 h 1236225"/>
              <a:gd name="connsiteX95" fmla="*/ 119866 w 2042406"/>
              <a:gd name="connsiteY95" fmla="*/ 1144878 h 1236225"/>
              <a:gd name="connsiteX96" fmla="*/ 119866 w 2042406"/>
              <a:gd name="connsiteY96" fmla="*/ 824590 h 1236225"/>
              <a:gd name="connsiteX0" fmla="*/ 76695 w 2049757"/>
              <a:gd name="connsiteY0" fmla="*/ 2626 h 1236225"/>
              <a:gd name="connsiteX1" fmla="*/ 20713 w 2049757"/>
              <a:gd name="connsiteY1" fmla="*/ 3334 h 1236225"/>
              <a:gd name="connsiteX2" fmla="*/ 19999 w 2049757"/>
              <a:gd name="connsiteY2" fmla="*/ 186349 h 1236225"/>
              <a:gd name="connsiteX3" fmla="*/ 30237 w 2049757"/>
              <a:gd name="connsiteY3" fmla="*/ 469666 h 1236225"/>
              <a:gd name="connsiteX4" fmla="*/ 394260 w 2049757"/>
              <a:gd name="connsiteY4" fmla="*/ 438070 h 1236225"/>
              <a:gd name="connsiteX5" fmla="*/ 381755 w 2049757"/>
              <a:gd name="connsiteY5" fmla="*/ 374127 h 1236225"/>
              <a:gd name="connsiteX6" fmla="*/ 233037 w 2049757"/>
              <a:gd name="connsiteY6" fmla="*/ 275477 h 1236225"/>
              <a:gd name="connsiteX7" fmla="*/ 1851791 w 2049757"/>
              <a:gd name="connsiteY7" fmla="*/ 275477 h 1236225"/>
              <a:gd name="connsiteX8" fmla="*/ 1703071 w 2049757"/>
              <a:gd name="connsiteY8" fmla="*/ 374127 h 1236225"/>
              <a:gd name="connsiteX9" fmla="*/ 1690605 w 2049757"/>
              <a:gd name="connsiteY9" fmla="*/ 438116 h 1236225"/>
              <a:gd name="connsiteX10" fmla="*/ 1754551 w 2049757"/>
              <a:gd name="connsiteY10" fmla="*/ 450616 h 1236225"/>
              <a:gd name="connsiteX11" fmla="*/ 2029110 w 2049757"/>
              <a:gd name="connsiteY11" fmla="*/ 267602 h 1236225"/>
              <a:gd name="connsiteX12" fmla="*/ 2042240 w 2049757"/>
              <a:gd name="connsiteY12" fmla="*/ 204253 h 1236225"/>
              <a:gd name="connsiteX13" fmla="*/ 2029110 w 2049757"/>
              <a:gd name="connsiteY13" fmla="*/ 191112 h 1236225"/>
              <a:gd name="connsiteX14" fmla="*/ 1754551 w 2049757"/>
              <a:gd name="connsiteY14" fmla="*/ 8097 h 1236225"/>
              <a:gd name="connsiteX15" fmla="*/ 1723806 w 2049757"/>
              <a:gd name="connsiteY15" fmla="*/ 244 h 1236225"/>
              <a:gd name="connsiteX16" fmla="*/ 1681800 w 2049757"/>
              <a:gd name="connsiteY16" fmla="*/ 49467 h 1236225"/>
              <a:gd name="connsiteX17" fmla="*/ 1703071 w 2049757"/>
              <a:gd name="connsiteY17" fmla="*/ 84608 h 1236225"/>
              <a:gd name="connsiteX18" fmla="*/ 1851791 w 2049757"/>
              <a:gd name="connsiteY18" fmla="*/ 183969 h 1236225"/>
              <a:gd name="connsiteX19" fmla="*/ 233037 w 2049757"/>
              <a:gd name="connsiteY19" fmla="*/ 183969 h 1236225"/>
              <a:gd name="connsiteX20" fmla="*/ 110292 w 2049757"/>
              <a:gd name="connsiteY20" fmla="*/ 82226 h 1236225"/>
              <a:gd name="connsiteX21" fmla="*/ 76695 w 2049757"/>
              <a:gd name="connsiteY21" fmla="*/ 2626 h 1236225"/>
              <a:gd name="connsiteX22" fmla="*/ 77167 w 2049757"/>
              <a:gd name="connsiteY22" fmla="*/ 549976 h 1236225"/>
              <a:gd name="connsiteX23" fmla="*/ 35697 w 2049757"/>
              <a:gd name="connsiteY23" fmla="*/ 595650 h 1236225"/>
              <a:gd name="connsiteX24" fmla="*/ 35697 w 2049757"/>
              <a:gd name="connsiteY24" fmla="*/ 1190437 h 1236225"/>
              <a:gd name="connsiteX25" fmla="*/ 81457 w 2049757"/>
              <a:gd name="connsiteY25" fmla="*/ 1236225 h 1236225"/>
              <a:gd name="connsiteX26" fmla="*/ 2003370 w 2049757"/>
              <a:gd name="connsiteY26" fmla="*/ 1236225 h 1236225"/>
              <a:gd name="connsiteX27" fmla="*/ 2049129 w 2049757"/>
              <a:gd name="connsiteY27" fmla="*/ 1190437 h 1236225"/>
              <a:gd name="connsiteX28" fmla="*/ 2049129 w 2049757"/>
              <a:gd name="connsiteY28" fmla="*/ 595650 h 1236225"/>
              <a:gd name="connsiteX29" fmla="*/ 2003370 w 2049757"/>
              <a:gd name="connsiteY29" fmla="*/ 549976 h 1236225"/>
              <a:gd name="connsiteX30" fmla="*/ 81457 w 2049757"/>
              <a:gd name="connsiteY30" fmla="*/ 549976 h 1236225"/>
              <a:gd name="connsiteX31" fmla="*/ 77167 w 2049757"/>
              <a:gd name="connsiteY31" fmla="*/ 549976 h 1236225"/>
              <a:gd name="connsiteX32" fmla="*/ 127217 w 2049757"/>
              <a:gd name="connsiteY32" fmla="*/ 641438 h 1236225"/>
              <a:gd name="connsiteX33" fmla="*/ 1957609 w 2049757"/>
              <a:gd name="connsiteY33" fmla="*/ 641438 h 1236225"/>
              <a:gd name="connsiteX34" fmla="*/ 1957609 w 2049757"/>
              <a:gd name="connsiteY34" fmla="*/ 733014 h 1236225"/>
              <a:gd name="connsiteX35" fmla="*/ 127217 w 2049757"/>
              <a:gd name="connsiteY35" fmla="*/ 733014 h 1236225"/>
              <a:gd name="connsiteX36" fmla="*/ 127217 w 2049757"/>
              <a:gd name="connsiteY36" fmla="*/ 641438 h 1236225"/>
              <a:gd name="connsiteX37" fmla="*/ 127217 w 2049757"/>
              <a:gd name="connsiteY37" fmla="*/ 824590 h 1236225"/>
              <a:gd name="connsiteX38" fmla="*/ 172977 w 2049757"/>
              <a:gd name="connsiteY38" fmla="*/ 824590 h 1236225"/>
              <a:gd name="connsiteX39" fmla="*/ 172977 w 2049757"/>
              <a:gd name="connsiteY39" fmla="*/ 893043 h 1236225"/>
              <a:gd name="connsiteX40" fmla="*/ 218090 w 2049757"/>
              <a:gd name="connsiteY40" fmla="*/ 939519 h 1236225"/>
              <a:gd name="connsiteX41" fmla="*/ 264496 w 2049757"/>
              <a:gd name="connsiteY41" fmla="*/ 894417 h 1236225"/>
              <a:gd name="connsiteX42" fmla="*/ 264496 w 2049757"/>
              <a:gd name="connsiteY42" fmla="*/ 893043 h 1236225"/>
              <a:gd name="connsiteX43" fmla="*/ 264496 w 2049757"/>
              <a:gd name="connsiteY43" fmla="*/ 824590 h 1236225"/>
              <a:gd name="connsiteX44" fmla="*/ 378895 w 2049757"/>
              <a:gd name="connsiteY44" fmla="*/ 824590 h 1236225"/>
              <a:gd name="connsiteX45" fmla="*/ 378895 w 2049757"/>
              <a:gd name="connsiteY45" fmla="*/ 984620 h 1236225"/>
              <a:gd name="connsiteX46" fmla="*/ 424008 w 2049757"/>
              <a:gd name="connsiteY46" fmla="*/ 1031095 h 1236225"/>
              <a:gd name="connsiteX47" fmla="*/ 470417 w 2049757"/>
              <a:gd name="connsiteY47" fmla="*/ 985993 h 1236225"/>
              <a:gd name="connsiteX48" fmla="*/ 470417 w 2049757"/>
              <a:gd name="connsiteY48" fmla="*/ 984620 h 1236225"/>
              <a:gd name="connsiteX49" fmla="*/ 470417 w 2049757"/>
              <a:gd name="connsiteY49" fmla="*/ 824590 h 1236225"/>
              <a:gd name="connsiteX50" fmla="*/ 584816 w 2049757"/>
              <a:gd name="connsiteY50" fmla="*/ 824590 h 1236225"/>
              <a:gd name="connsiteX51" fmla="*/ 584816 w 2049757"/>
              <a:gd name="connsiteY51" fmla="*/ 893043 h 1236225"/>
              <a:gd name="connsiteX52" fmla="*/ 629929 w 2049757"/>
              <a:gd name="connsiteY52" fmla="*/ 939519 h 1236225"/>
              <a:gd name="connsiteX53" fmla="*/ 676335 w 2049757"/>
              <a:gd name="connsiteY53" fmla="*/ 894417 h 1236225"/>
              <a:gd name="connsiteX54" fmla="*/ 676335 w 2049757"/>
              <a:gd name="connsiteY54" fmla="*/ 893043 h 1236225"/>
              <a:gd name="connsiteX55" fmla="*/ 676335 w 2049757"/>
              <a:gd name="connsiteY55" fmla="*/ 824590 h 1236225"/>
              <a:gd name="connsiteX56" fmla="*/ 790734 w 2049757"/>
              <a:gd name="connsiteY56" fmla="*/ 824590 h 1236225"/>
              <a:gd name="connsiteX57" fmla="*/ 790734 w 2049757"/>
              <a:gd name="connsiteY57" fmla="*/ 984620 h 1236225"/>
              <a:gd name="connsiteX58" fmla="*/ 835847 w 2049757"/>
              <a:gd name="connsiteY58" fmla="*/ 1031095 h 1236225"/>
              <a:gd name="connsiteX59" fmla="*/ 882253 w 2049757"/>
              <a:gd name="connsiteY59" fmla="*/ 985993 h 1236225"/>
              <a:gd name="connsiteX60" fmla="*/ 882253 w 2049757"/>
              <a:gd name="connsiteY60" fmla="*/ 984620 h 1236225"/>
              <a:gd name="connsiteX61" fmla="*/ 882253 w 2049757"/>
              <a:gd name="connsiteY61" fmla="*/ 824590 h 1236225"/>
              <a:gd name="connsiteX62" fmla="*/ 996652 w 2049757"/>
              <a:gd name="connsiteY62" fmla="*/ 824590 h 1236225"/>
              <a:gd name="connsiteX63" fmla="*/ 996652 w 2049757"/>
              <a:gd name="connsiteY63" fmla="*/ 893043 h 1236225"/>
              <a:gd name="connsiteX64" fmla="*/ 1041767 w 2049757"/>
              <a:gd name="connsiteY64" fmla="*/ 939519 h 1236225"/>
              <a:gd name="connsiteX65" fmla="*/ 1088174 w 2049757"/>
              <a:gd name="connsiteY65" fmla="*/ 894417 h 1236225"/>
              <a:gd name="connsiteX66" fmla="*/ 1088174 w 2049757"/>
              <a:gd name="connsiteY66" fmla="*/ 893043 h 1236225"/>
              <a:gd name="connsiteX67" fmla="*/ 1088174 w 2049757"/>
              <a:gd name="connsiteY67" fmla="*/ 824590 h 1236225"/>
              <a:gd name="connsiteX68" fmla="*/ 1202573 w 2049757"/>
              <a:gd name="connsiteY68" fmla="*/ 824590 h 1236225"/>
              <a:gd name="connsiteX69" fmla="*/ 1202573 w 2049757"/>
              <a:gd name="connsiteY69" fmla="*/ 984620 h 1236225"/>
              <a:gd name="connsiteX70" fmla="*/ 1247686 w 2049757"/>
              <a:gd name="connsiteY70" fmla="*/ 1031095 h 1236225"/>
              <a:gd name="connsiteX71" fmla="*/ 1294092 w 2049757"/>
              <a:gd name="connsiteY71" fmla="*/ 985993 h 1236225"/>
              <a:gd name="connsiteX72" fmla="*/ 1294092 w 2049757"/>
              <a:gd name="connsiteY72" fmla="*/ 984620 h 1236225"/>
              <a:gd name="connsiteX73" fmla="*/ 1294092 w 2049757"/>
              <a:gd name="connsiteY73" fmla="*/ 824590 h 1236225"/>
              <a:gd name="connsiteX74" fmla="*/ 1408491 w 2049757"/>
              <a:gd name="connsiteY74" fmla="*/ 824590 h 1236225"/>
              <a:gd name="connsiteX75" fmla="*/ 1408491 w 2049757"/>
              <a:gd name="connsiteY75" fmla="*/ 893043 h 1236225"/>
              <a:gd name="connsiteX76" fmla="*/ 1453604 w 2049757"/>
              <a:gd name="connsiteY76" fmla="*/ 939519 h 1236225"/>
              <a:gd name="connsiteX77" fmla="*/ 1500012 w 2049757"/>
              <a:gd name="connsiteY77" fmla="*/ 894417 h 1236225"/>
              <a:gd name="connsiteX78" fmla="*/ 1500012 w 2049757"/>
              <a:gd name="connsiteY78" fmla="*/ 893043 h 1236225"/>
              <a:gd name="connsiteX79" fmla="*/ 1500012 w 2049757"/>
              <a:gd name="connsiteY79" fmla="*/ 824590 h 1236225"/>
              <a:gd name="connsiteX80" fmla="*/ 1614412 w 2049757"/>
              <a:gd name="connsiteY80" fmla="*/ 824590 h 1236225"/>
              <a:gd name="connsiteX81" fmla="*/ 1614412 w 2049757"/>
              <a:gd name="connsiteY81" fmla="*/ 984620 h 1236225"/>
              <a:gd name="connsiteX82" fmla="*/ 1659524 w 2049757"/>
              <a:gd name="connsiteY82" fmla="*/ 1031095 h 1236225"/>
              <a:gd name="connsiteX83" fmla="*/ 1705931 w 2049757"/>
              <a:gd name="connsiteY83" fmla="*/ 985993 h 1236225"/>
              <a:gd name="connsiteX84" fmla="*/ 1705931 w 2049757"/>
              <a:gd name="connsiteY84" fmla="*/ 984620 h 1236225"/>
              <a:gd name="connsiteX85" fmla="*/ 1705931 w 2049757"/>
              <a:gd name="connsiteY85" fmla="*/ 824590 h 1236225"/>
              <a:gd name="connsiteX86" fmla="*/ 1820330 w 2049757"/>
              <a:gd name="connsiteY86" fmla="*/ 824590 h 1236225"/>
              <a:gd name="connsiteX87" fmla="*/ 1820330 w 2049757"/>
              <a:gd name="connsiteY87" fmla="*/ 893043 h 1236225"/>
              <a:gd name="connsiteX88" fmla="*/ 1865443 w 2049757"/>
              <a:gd name="connsiteY88" fmla="*/ 939519 h 1236225"/>
              <a:gd name="connsiteX89" fmla="*/ 1911849 w 2049757"/>
              <a:gd name="connsiteY89" fmla="*/ 894417 h 1236225"/>
              <a:gd name="connsiteX90" fmla="*/ 1911849 w 2049757"/>
              <a:gd name="connsiteY90" fmla="*/ 893043 h 1236225"/>
              <a:gd name="connsiteX91" fmla="*/ 1911849 w 2049757"/>
              <a:gd name="connsiteY91" fmla="*/ 824590 h 1236225"/>
              <a:gd name="connsiteX92" fmla="*/ 1957609 w 2049757"/>
              <a:gd name="connsiteY92" fmla="*/ 824590 h 1236225"/>
              <a:gd name="connsiteX93" fmla="*/ 1957609 w 2049757"/>
              <a:gd name="connsiteY93" fmla="*/ 1144878 h 1236225"/>
              <a:gd name="connsiteX94" fmla="*/ 127217 w 2049757"/>
              <a:gd name="connsiteY94" fmla="*/ 1144878 h 1236225"/>
              <a:gd name="connsiteX95" fmla="*/ 127217 w 2049757"/>
              <a:gd name="connsiteY95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396503 w 2052000"/>
              <a:gd name="connsiteY3" fmla="*/ 438070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383998 w 2052000"/>
              <a:gd name="connsiteY4" fmla="*/ 374127 h 1236225"/>
              <a:gd name="connsiteX5" fmla="*/ 235280 w 2052000"/>
              <a:gd name="connsiteY5" fmla="*/ 275477 h 1236225"/>
              <a:gd name="connsiteX6" fmla="*/ 1854034 w 2052000"/>
              <a:gd name="connsiteY6" fmla="*/ 275477 h 1236225"/>
              <a:gd name="connsiteX7" fmla="*/ 1705314 w 2052000"/>
              <a:gd name="connsiteY7" fmla="*/ 374127 h 1236225"/>
              <a:gd name="connsiteX8" fmla="*/ 1692848 w 2052000"/>
              <a:gd name="connsiteY8" fmla="*/ 438116 h 1236225"/>
              <a:gd name="connsiteX9" fmla="*/ 1756794 w 2052000"/>
              <a:gd name="connsiteY9" fmla="*/ 450616 h 1236225"/>
              <a:gd name="connsiteX10" fmla="*/ 2031353 w 2052000"/>
              <a:gd name="connsiteY10" fmla="*/ 267602 h 1236225"/>
              <a:gd name="connsiteX11" fmla="*/ 2044483 w 2052000"/>
              <a:gd name="connsiteY11" fmla="*/ 204253 h 1236225"/>
              <a:gd name="connsiteX12" fmla="*/ 2031353 w 2052000"/>
              <a:gd name="connsiteY12" fmla="*/ 191112 h 1236225"/>
              <a:gd name="connsiteX13" fmla="*/ 1756794 w 2052000"/>
              <a:gd name="connsiteY13" fmla="*/ 8097 h 1236225"/>
              <a:gd name="connsiteX14" fmla="*/ 1726049 w 2052000"/>
              <a:gd name="connsiteY14" fmla="*/ 244 h 1236225"/>
              <a:gd name="connsiteX15" fmla="*/ 1684043 w 2052000"/>
              <a:gd name="connsiteY15" fmla="*/ 49467 h 1236225"/>
              <a:gd name="connsiteX16" fmla="*/ 1705314 w 2052000"/>
              <a:gd name="connsiteY16" fmla="*/ 84608 h 1236225"/>
              <a:gd name="connsiteX17" fmla="*/ 1854034 w 2052000"/>
              <a:gd name="connsiteY17" fmla="*/ 183969 h 1236225"/>
              <a:gd name="connsiteX18" fmla="*/ 235280 w 2052000"/>
              <a:gd name="connsiteY18" fmla="*/ 183969 h 1236225"/>
              <a:gd name="connsiteX19" fmla="*/ 112535 w 2052000"/>
              <a:gd name="connsiteY19" fmla="*/ 82226 h 1236225"/>
              <a:gd name="connsiteX20" fmla="*/ 78938 w 2052000"/>
              <a:gd name="connsiteY20" fmla="*/ 2626 h 1236225"/>
              <a:gd name="connsiteX21" fmla="*/ 79410 w 2052000"/>
              <a:gd name="connsiteY21" fmla="*/ 549976 h 1236225"/>
              <a:gd name="connsiteX22" fmla="*/ 37940 w 2052000"/>
              <a:gd name="connsiteY22" fmla="*/ 595650 h 1236225"/>
              <a:gd name="connsiteX23" fmla="*/ 37940 w 2052000"/>
              <a:gd name="connsiteY23" fmla="*/ 1190437 h 1236225"/>
              <a:gd name="connsiteX24" fmla="*/ 83700 w 2052000"/>
              <a:gd name="connsiteY24" fmla="*/ 1236225 h 1236225"/>
              <a:gd name="connsiteX25" fmla="*/ 2005613 w 2052000"/>
              <a:gd name="connsiteY25" fmla="*/ 1236225 h 1236225"/>
              <a:gd name="connsiteX26" fmla="*/ 2051372 w 2052000"/>
              <a:gd name="connsiteY26" fmla="*/ 1190437 h 1236225"/>
              <a:gd name="connsiteX27" fmla="*/ 2051372 w 2052000"/>
              <a:gd name="connsiteY27" fmla="*/ 595650 h 1236225"/>
              <a:gd name="connsiteX28" fmla="*/ 2005613 w 2052000"/>
              <a:gd name="connsiteY28" fmla="*/ 549976 h 1236225"/>
              <a:gd name="connsiteX29" fmla="*/ 83700 w 2052000"/>
              <a:gd name="connsiteY29" fmla="*/ 549976 h 1236225"/>
              <a:gd name="connsiteX30" fmla="*/ 79410 w 2052000"/>
              <a:gd name="connsiteY30" fmla="*/ 549976 h 1236225"/>
              <a:gd name="connsiteX31" fmla="*/ 129460 w 2052000"/>
              <a:gd name="connsiteY31" fmla="*/ 641438 h 1236225"/>
              <a:gd name="connsiteX32" fmla="*/ 1959852 w 2052000"/>
              <a:gd name="connsiteY32" fmla="*/ 641438 h 1236225"/>
              <a:gd name="connsiteX33" fmla="*/ 1959852 w 2052000"/>
              <a:gd name="connsiteY33" fmla="*/ 733014 h 1236225"/>
              <a:gd name="connsiteX34" fmla="*/ 129460 w 2052000"/>
              <a:gd name="connsiteY34" fmla="*/ 733014 h 1236225"/>
              <a:gd name="connsiteX35" fmla="*/ 129460 w 2052000"/>
              <a:gd name="connsiteY35" fmla="*/ 641438 h 1236225"/>
              <a:gd name="connsiteX36" fmla="*/ 129460 w 2052000"/>
              <a:gd name="connsiteY36" fmla="*/ 824590 h 1236225"/>
              <a:gd name="connsiteX37" fmla="*/ 175220 w 2052000"/>
              <a:gd name="connsiteY37" fmla="*/ 824590 h 1236225"/>
              <a:gd name="connsiteX38" fmla="*/ 175220 w 2052000"/>
              <a:gd name="connsiteY38" fmla="*/ 893043 h 1236225"/>
              <a:gd name="connsiteX39" fmla="*/ 220333 w 2052000"/>
              <a:gd name="connsiteY39" fmla="*/ 939519 h 1236225"/>
              <a:gd name="connsiteX40" fmla="*/ 266739 w 2052000"/>
              <a:gd name="connsiteY40" fmla="*/ 894417 h 1236225"/>
              <a:gd name="connsiteX41" fmla="*/ 266739 w 2052000"/>
              <a:gd name="connsiteY41" fmla="*/ 893043 h 1236225"/>
              <a:gd name="connsiteX42" fmla="*/ 266739 w 2052000"/>
              <a:gd name="connsiteY42" fmla="*/ 824590 h 1236225"/>
              <a:gd name="connsiteX43" fmla="*/ 381138 w 2052000"/>
              <a:gd name="connsiteY43" fmla="*/ 824590 h 1236225"/>
              <a:gd name="connsiteX44" fmla="*/ 381138 w 2052000"/>
              <a:gd name="connsiteY44" fmla="*/ 984620 h 1236225"/>
              <a:gd name="connsiteX45" fmla="*/ 426251 w 2052000"/>
              <a:gd name="connsiteY45" fmla="*/ 1031095 h 1236225"/>
              <a:gd name="connsiteX46" fmla="*/ 472660 w 2052000"/>
              <a:gd name="connsiteY46" fmla="*/ 985993 h 1236225"/>
              <a:gd name="connsiteX47" fmla="*/ 472660 w 2052000"/>
              <a:gd name="connsiteY47" fmla="*/ 984620 h 1236225"/>
              <a:gd name="connsiteX48" fmla="*/ 472660 w 2052000"/>
              <a:gd name="connsiteY48" fmla="*/ 824590 h 1236225"/>
              <a:gd name="connsiteX49" fmla="*/ 587059 w 2052000"/>
              <a:gd name="connsiteY49" fmla="*/ 824590 h 1236225"/>
              <a:gd name="connsiteX50" fmla="*/ 587059 w 2052000"/>
              <a:gd name="connsiteY50" fmla="*/ 893043 h 1236225"/>
              <a:gd name="connsiteX51" fmla="*/ 632172 w 2052000"/>
              <a:gd name="connsiteY51" fmla="*/ 939519 h 1236225"/>
              <a:gd name="connsiteX52" fmla="*/ 678578 w 2052000"/>
              <a:gd name="connsiteY52" fmla="*/ 894417 h 1236225"/>
              <a:gd name="connsiteX53" fmla="*/ 678578 w 2052000"/>
              <a:gd name="connsiteY53" fmla="*/ 893043 h 1236225"/>
              <a:gd name="connsiteX54" fmla="*/ 678578 w 2052000"/>
              <a:gd name="connsiteY54" fmla="*/ 824590 h 1236225"/>
              <a:gd name="connsiteX55" fmla="*/ 792977 w 2052000"/>
              <a:gd name="connsiteY55" fmla="*/ 824590 h 1236225"/>
              <a:gd name="connsiteX56" fmla="*/ 792977 w 2052000"/>
              <a:gd name="connsiteY56" fmla="*/ 984620 h 1236225"/>
              <a:gd name="connsiteX57" fmla="*/ 838090 w 2052000"/>
              <a:gd name="connsiteY57" fmla="*/ 1031095 h 1236225"/>
              <a:gd name="connsiteX58" fmla="*/ 884496 w 2052000"/>
              <a:gd name="connsiteY58" fmla="*/ 985993 h 1236225"/>
              <a:gd name="connsiteX59" fmla="*/ 884496 w 2052000"/>
              <a:gd name="connsiteY59" fmla="*/ 984620 h 1236225"/>
              <a:gd name="connsiteX60" fmla="*/ 884496 w 2052000"/>
              <a:gd name="connsiteY60" fmla="*/ 824590 h 1236225"/>
              <a:gd name="connsiteX61" fmla="*/ 998895 w 2052000"/>
              <a:gd name="connsiteY61" fmla="*/ 824590 h 1236225"/>
              <a:gd name="connsiteX62" fmla="*/ 998895 w 2052000"/>
              <a:gd name="connsiteY62" fmla="*/ 893043 h 1236225"/>
              <a:gd name="connsiteX63" fmla="*/ 1044010 w 2052000"/>
              <a:gd name="connsiteY63" fmla="*/ 939519 h 1236225"/>
              <a:gd name="connsiteX64" fmla="*/ 1090417 w 2052000"/>
              <a:gd name="connsiteY64" fmla="*/ 894417 h 1236225"/>
              <a:gd name="connsiteX65" fmla="*/ 1090417 w 2052000"/>
              <a:gd name="connsiteY65" fmla="*/ 893043 h 1236225"/>
              <a:gd name="connsiteX66" fmla="*/ 1090417 w 2052000"/>
              <a:gd name="connsiteY66" fmla="*/ 824590 h 1236225"/>
              <a:gd name="connsiteX67" fmla="*/ 1204816 w 2052000"/>
              <a:gd name="connsiteY67" fmla="*/ 824590 h 1236225"/>
              <a:gd name="connsiteX68" fmla="*/ 1204816 w 2052000"/>
              <a:gd name="connsiteY68" fmla="*/ 984620 h 1236225"/>
              <a:gd name="connsiteX69" fmla="*/ 1249929 w 2052000"/>
              <a:gd name="connsiteY69" fmla="*/ 1031095 h 1236225"/>
              <a:gd name="connsiteX70" fmla="*/ 1296335 w 2052000"/>
              <a:gd name="connsiteY70" fmla="*/ 985993 h 1236225"/>
              <a:gd name="connsiteX71" fmla="*/ 1296335 w 2052000"/>
              <a:gd name="connsiteY71" fmla="*/ 984620 h 1236225"/>
              <a:gd name="connsiteX72" fmla="*/ 1296335 w 2052000"/>
              <a:gd name="connsiteY72" fmla="*/ 824590 h 1236225"/>
              <a:gd name="connsiteX73" fmla="*/ 1410734 w 2052000"/>
              <a:gd name="connsiteY73" fmla="*/ 824590 h 1236225"/>
              <a:gd name="connsiteX74" fmla="*/ 1410734 w 2052000"/>
              <a:gd name="connsiteY74" fmla="*/ 893043 h 1236225"/>
              <a:gd name="connsiteX75" fmla="*/ 1455847 w 2052000"/>
              <a:gd name="connsiteY75" fmla="*/ 939519 h 1236225"/>
              <a:gd name="connsiteX76" fmla="*/ 1502255 w 2052000"/>
              <a:gd name="connsiteY76" fmla="*/ 894417 h 1236225"/>
              <a:gd name="connsiteX77" fmla="*/ 1502255 w 2052000"/>
              <a:gd name="connsiteY77" fmla="*/ 893043 h 1236225"/>
              <a:gd name="connsiteX78" fmla="*/ 1502255 w 2052000"/>
              <a:gd name="connsiteY78" fmla="*/ 824590 h 1236225"/>
              <a:gd name="connsiteX79" fmla="*/ 1616655 w 2052000"/>
              <a:gd name="connsiteY79" fmla="*/ 824590 h 1236225"/>
              <a:gd name="connsiteX80" fmla="*/ 1616655 w 2052000"/>
              <a:gd name="connsiteY80" fmla="*/ 984620 h 1236225"/>
              <a:gd name="connsiteX81" fmla="*/ 1661767 w 2052000"/>
              <a:gd name="connsiteY81" fmla="*/ 1031095 h 1236225"/>
              <a:gd name="connsiteX82" fmla="*/ 1708174 w 2052000"/>
              <a:gd name="connsiteY82" fmla="*/ 985993 h 1236225"/>
              <a:gd name="connsiteX83" fmla="*/ 1708174 w 2052000"/>
              <a:gd name="connsiteY83" fmla="*/ 984620 h 1236225"/>
              <a:gd name="connsiteX84" fmla="*/ 1708174 w 2052000"/>
              <a:gd name="connsiteY84" fmla="*/ 824590 h 1236225"/>
              <a:gd name="connsiteX85" fmla="*/ 1822573 w 2052000"/>
              <a:gd name="connsiteY85" fmla="*/ 824590 h 1236225"/>
              <a:gd name="connsiteX86" fmla="*/ 1822573 w 2052000"/>
              <a:gd name="connsiteY86" fmla="*/ 893043 h 1236225"/>
              <a:gd name="connsiteX87" fmla="*/ 1867686 w 2052000"/>
              <a:gd name="connsiteY87" fmla="*/ 939519 h 1236225"/>
              <a:gd name="connsiteX88" fmla="*/ 1914092 w 2052000"/>
              <a:gd name="connsiteY88" fmla="*/ 894417 h 1236225"/>
              <a:gd name="connsiteX89" fmla="*/ 1914092 w 2052000"/>
              <a:gd name="connsiteY89" fmla="*/ 893043 h 1236225"/>
              <a:gd name="connsiteX90" fmla="*/ 1914092 w 2052000"/>
              <a:gd name="connsiteY90" fmla="*/ 824590 h 1236225"/>
              <a:gd name="connsiteX91" fmla="*/ 1959852 w 2052000"/>
              <a:gd name="connsiteY91" fmla="*/ 824590 h 1236225"/>
              <a:gd name="connsiteX92" fmla="*/ 1959852 w 2052000"/>
              <a:gd name="connsiteY92" fmla="*/ 1144878 h 1236225"/>
              <a:gd name="connsiteX93" fmla="*/ 129460 w 2052000"/>
              <a:gd name="connsiteY93" fmla="*/ 1144878 h 1236225"/>
              <a:gd name="connsiteX94" fmla="*/ 129460 w 2052000"/>
              <a:gd name="connsiteY94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72666 w 2052000"/>
              <a:gd name="connsiteY3" fmla="*/ 454739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78938 w 2052000"/>
              <a:gd name="connsiteY0" fmla="*/ 2626 h 1236225"/>
              <a:gd name="connsiteX1" fmla="*/ 22956 w 2052000"/>
              <a:gd name="connsiteY1" fmla="*/ 3334 h 1236225"/>
              <a:gd name="connsiteX2" fmla="*/ 32480 w 2052000"/>
              <a:gd name="connsiteY2" fmla="*/ 469666 h 1236225"/>
              <a:gd name="connsiteX3" fmla="*/ 122660 w 2052000"/>
              <a:gd name="connsiteY3" fmla="*/ 466645 h 1236225"/>
              <a:gd name="connsiteX4" fmla="*/ 235280 w 2052000"/>
              <a:gd name="connsiteY4" fmla="*/ 275477 h 1236225"/>
              <a:gd name="connsiteX5" fmla="*/ 1854034 w 2052000"/>
              <a:gd name="connsiteY5" fmla="*/ 275477 h 1236225"/>
              <a:gd name="connsiteX6" fmla="*/ 1705314 w 2052000"/>
              <a:gd name="connsiteY6" fmla="*/ 374127 h 1236225"/>
              <a:gd name="connsiteX7" fmla="*/ 1692848 w 2052000"/>
              <a:gd name="connsiteY7" fmla="*/ 438116 h 1236225"/>
              <a:gd name="connsiteX8" fmla="*/ 1756794 w 2052000"/>
              <a:gd name="connsiteY8" fmla="*/ 450616 h 1236225"/>
              <a:gd name="connsiteX9" fmla="*/ 2031353 w 2052000"/>
              <a:gd name="connsiteY9" fmla="*/ 267602 h 1236225"/>
              <a:gd name="connsiteX10" fmla="*/ 2044483 w 2052000"/>
              <a:gd name="connsiteY10" fmla="*/ 204253 h 1236225"/>
              <a:gd name="connsiteX11" fmla="*/ 2031353 w 2052000"/>
              <a:gd name="connsiteY11" fmla="*/ 191112 h 1236225"/>
              <a:gd name="connsiteX12" fmla="*/ 1756794 w 2052000"/>
              <a:gd name="connsiteY12" fmla="*/ 8097 h 1236225"/>
              <a:gd name="connsiteX13" fmla="*/ 1726049 w 2052000"/>
              <a:gd name="connsiteY13" fmla="*/ 244 h 1236225"/>
              <a:gd name="connsiteX14" fmla="*/ 1684043 w 2052000"/>
              <a:gd name="connsiteY14" fmla="*/ 49467 h 1236225"/>
              <a:gd name="connsiteX15" fmla="*/ 1705314 w 2052000"/>
              <a:gd name="connsiteY15" fmla="*/ 84608 h 1236225"/>
              <a:gd name="connsiteX16" fmla="*/ 1854034 w 2052000"/>
              <a:gd name="connsiteY16" fmla="*/ 183969 h 1236225"/>
              <a:gd name="connsiteX17" fmla="*/ 235280 w 2052000"/>
              <a:gd name="connsiteY17" fmla="*/ 183969 h 1236225"/>
              <a:gd name="connsiteX18" fmla="*/ 112535 w 2052000"/>
              <a:gd name="connsiteY18" fmla="*/ 82226 h 1236225"/>
              <a:gd name="connsiteX19" fmla="*/ 78938 w 2052000"/>
              <a:gd name="connsiteY19" fmla="*/ 2626 h 1236225"/>
              <a:gd name="connsiteX20" fmla="*/ 79410 w 2052000"/>
              <a:gd name="connsiteY20" fmla="*/ 549976 h 1236225"/>
              <a:gd name="connsiteX21" fmla="*/ 37940 w 2052000"/>
              <a:gd name="connsiteY21" fmla="*/ 595650 h 1236225"/>
              <a:gd name="connsiteX22" fmla="*/ 37940 w 2052000"/>
              <a:gd name="connsiteY22" fmla="*/ 1190437 h 1236225"/>
              <a:gd name="connsiteX23" fmla="*/ 83700 w 2052000"/>
              <a:gd name="connsiteY23" fmla="*/ 1236225 h 1236225"/>
              <a:gd name="connsiteX24" fmla="*/ 2005613 w 2052000"/>
              <a:gd name="connsiteY24" fmla="*/ 1236225 h 1236225"/>
              <a:gd name="connsiteX25" fmla="*/ 2051372 w 2052000"/>
              <a:gd name="connsiteY25" fmla="*/ 1190437 h 1236225"/>
              <a:gd name="connsiteX26" fmla="*/ 2051372 w 2052000"/>
              <a:gd name="connsiteY26" fmla="*/ 595650 h 1236225"/>
              <a:gd name="connsiteX27" fmla="*/ 2005613 w 2052000"/>
              <a:gd name="connsiteY27" fmla="*/ 549976 h 1236225"/>
              <a:gd name="connsiteX28" fmla="*/ 83700 w 2052000"/>
              <a:gd name="connsiteY28" fmla="*/ 549976 h 1236225"/>
              <a:gd name="connsiteX29" fmla="*/ 79410 w 2052000"/>
              <a:gd name="connsiteY29" fmla="*/ 549976 h 1236225"/>
              <a:gd name="connsiteX30" fmla="*/ 129460 w 2052000"/>
              <a:gd name="connsiteY30" fmla="*/ 641438 h 1236225"/>
              <a:gd name="connsiteX31" fmla="*/ 1959852 w 2052000"/>
              <a:gd name="connsiteY31" fmla="*/ 641438 h 1236225"/>
              <a:gd name="connsiteX32" fmla="*/ 1959852 w 2052000"/>
              <a:gd name="connsiteY32" fmla="*/ 733014 h 1236225"/>
              <a:gd name="connsiteX33" fmla="*/ 129460 w 2052000"/>
              <a:gd name="connsiteY33" fmla="*/ 733014 h 1236225"/>
              <a:gd name="connsiteX34" fmla="*/ 129460 w 2052000"/>
              <a:gd name="connsiteY34" fmla="*/ 641438 h 1236225"/>
              <a:gd name="connsiteX35" fmla="*/ 129460 w 2052000"/>
              <a:gd name="connsiteY35" fmla="*/ 824590 h 1236225"/>
              <a:gd name="connsiteX36" fmla="*/ 175220 w 2052000"/>
              <a:gd name="connsiteY36" fmla="*/ 824590 h 1236225"/>
              <a:gd name="connsiteX37" fmla="*/ 175220 w 2052000"/>
              <a:gd name="connsiteY37" fmla="*/ 893043 h 1236225"/>
              <a:gd name="connsiteX38" fmla="*/ 220333 w 2052000"/>
              <a:gd name="connsiteY38" fmla="*/ 939519 h 1236225"/>
              <a:gd name="connsiteX39" fmla="*/ 266739 w 2052000"/>
              <a:gd name="connsiteY39" fmla="*/ 894417 h 1236225"/>
              <a:gd name="connsiteX40" fmla="*/ 266739 w 2052000"/>
              <a:gd name="connsiteY40" fmla="*/ 893043 h 1236225"/>
              <a:gd name="connsiteX41" fmla="*/ 266739 w 2052000"/>
              <a:gd name="connsiteY41" fmla="*/ 824590 h 1236225"/>
              <a:gd name="connsiteX42" fmla="*/ 381138 w 2052000"/>
              <a:gd name="connsiteY42" fmla="*/ 824590 h 1236225"/>
              <a:gd name="connsiteX43" fmla="*/ 381138 w 2052000"/>
              <a:gd name="connsiteY43" fmla="*/ 984620 h 1236225"/>
              <a:gd name="connsiteX44" fmla="*/ 426251 w 2052000"/>
              <a:gd name="connsiteY44" fmla="*/ 1031095 h 1236225"/>
              <a:gd name="connsiteX45" fmla="*/ 472660 w 2052000"/>
              <a:gd name="connsiteY45" fmla="*/ 985993 h 1236225"/>
              <a:gd name="connsiteX46" fmla="*/ 472660 w 2052000"/>
              <a:gd name="connsiteY46" fmla="*/ 984620 h 1236225"/>
              <a:gd name="connsiteX47" fmla="*/ 472660 w 2052000"/>
              <a:gd name="connsiteY47" fmla="*/ 824590 h 1236225"/>
              <a:gd name="connsiteX48" fmla="*/ 587059 w 2052000"/>
              <a:gd name="connsiteY48" fmla="*/ 824590 h 1236225"/>
              <a:gd name="connsiteX49" fmla="*/ 587059 w 2052000"/>
              <a:gd name="connsiteY49" fmla="*/ 893043 h 1236225"/>
              <a:gd name="connsiteX50" fmla="*/ 632172 w 2052000"/>
              <a:gd name="connsiteY50" fmla="*/ 939519 h 1236225"/>
              <a:gd name="connsiteX51" fmla="*/ 678578 w 2052000"/>
              <a:gd name="connsiteY51" fmla="*/ 894417 h 1236225"/>
              <a:gd name="connsiteX52" fmla="*/ 678578 w 2052000"/>
              <a:gd name="connsiteY52" fmla="*/ 893043 h 1236225"/>
              <a:gd name="connsiteX53" fmla="*/ 678578 w 2052000"/>
              <a:gd name="connsiteY53" fmla="*/ 824590 h 1236225"/>
              <a:gd name="connsiteX54" fmla="*/ 792977 w 2052000"/>
              <a:gd name="connsiteY54" fmla="*/ 824590 h 1236225"/>
              <a:gd name="connsiteX55" fmla="*/ 792977 w 2052000"/>
              <a:gd name="connsiteY55" fmla="*/ 984620 h 1236225"/>
              <a:gd name="connsiteX56" fmla="*/ 838090 w 2052000"/>
              <a:gd name="connsiteY56" fmla="*/ 1031095 h 1236225"/>
              <a:gd name="connsiteX57" fmla="*/ 884496 w 2052000"/>
              <a:gd name="connsiteY57" fmla="*/ 985993 h 1236225"/>
              <a:gd name="connsiteX58" fmla="*/ 884496 w 2052000"/>
              <a:gd name="connsiteY58" fmla="*/ 984620 h 1236225"/>
              <a:gd name="connsiteX59" fmla="*/ 884496 w 2052000"/>
              <a:gd name="connsiteY59" fmla="*/ 824590 h 1236225"/>
              <a:gd name="connsiteX60" fmla="*/ 998895 w 2052000"/>
              <a:gd name="connsiteY60" fmla="*/ 824590 h 1236225"/>
              <a:gd name="connsiteX61" fmla="*/ 998895 w 2052000"/>
              <a:gd name="connsiteY61" fmla="*/ 893043 h 1236225"/>
              <a:gd name="connsiteX62" fmla="*/ 1044010 w 2052000"/>
              <a:gd name="connsiteY62" fmla="*/ 939519 h 1236225"/>
              <a:gd name="connsiteX63" fmla="*/ 1090417 w 2052000"/>
              <a:gd name="connsiteY63" fmla="*/ 894417 h 1236225"/>
              <a:gd name="connsiteX64" fmla="*/ 1090417 w 2052000"/>
              <a:gd name="connsiteY64" fmla="*/ 893043 h 1236225"/>
              <a:gd name="connsiteX65" fmla="*/ 1090417 w 2052000"/>
              <a:gd name="connsiteY65" fmla="*/ 824590 h 1236225"/>
              <a:gd name="connsiteX66" fmla="*/ 1204816 w 2052000"/>
              <a:gd name="connsiteY66" fmla="*/ 824590 h 1236225"/>
              <a:gd name="connsiteX67" fmla="*/ 1204816 w 2052000"/>
              <a:gd name="connsiteY67" fmla="*/ 984620 h 1236225"/>
              <a:gd name="connsiteX68" fmla="*/ 1249929 w 2052000"/>
              <a:gd name="connsiteY68" fmla="*/ 1031095 h 1236225"/>
              <a:gd name="connsiteX69" fmla="*/ 1296335 w 2052000"/>
              <a:gd name="connsiteY69" fmla="*/ 985993 h 1236225"/>
              <a:gd name="connsiteX70" fmla="*/ 1296335 w 2052000"/>
              <a:gd name="connsiteY70" fmla="*/ 984620 h 1236225"/>
              <a:gd name="connsiteX71" fmla="*/ 1296335 w 2052000"/>
              <a:gd name="connsiteY71" fmla="*/ 824590 h 1236225"/>
              <a:gd name="connsiteX72" fmla="*/ 1410734 w 2052000"/>
              <a:gd name="connsiteY72" fmla="*/ 824590 h 1236225"/>
              <a:gd name="connsiteX73" fmla="*/ 1410734 w 2052000"/>
              <a:gd name="connsiteY73" fmla="*/ 893043 h 1236225"/>
              <a:gd name="connsiteX74" fmla="*/ 1455847 w 2052000"/>
              <a:gd name="connsiteY74" fmla="*/ 939519 h 1236225"/>
              <a:gd name="connsiteX75" fmla="*/ 1502255 w 2052000"/>
              <a:gd name="connsiteY75" fmla="*/ 894417 h 1236225"/>
              <a:gd name="connsiteX76" fmla="*/ 1502255 w 2052000"/>
              <a:gd name="connsiteY76" fmla="*/ 893043 h 1236225"/>
              <a:gd name="connsiteX77" fmla="*/ 1502255 w 2052000"/>
              <a:gd name="connsiteY77" fmla="*/ 824590 h 1236225"/>
              <a:gd name="connsiteX78" fmla="*/ 1616655 w 2052000"/>
              <a:gd name="connsiteY78" fmla="*/ 824590 h 1236225"/>
              <a:gd name="connsiteX79" fmla="*/ 1616655 w 2052000"/>
              <a:gd name="connsiteY79" fmla="*/ 984620 h 1236225"/>
              <a:gd name="connsiteX80" fmla="*/ 1661767 w 2052000"/>
              <a:gd name="connsiteY80" fmla="*/ 1031095 h 1236225"/>
              <a:gd name="connsiteX81" fmla="*/ 1708174 w 2052000"/>
              <a:gd name="connsiteY81" fmla="*/ 985993 h 1236225"/>
              <a:gd name="connsiteX82" fmla="*/ 1708174 w 2052000"/>
              <a:gd name="connsiteY82" fmla="*/ 984620 h 1236225"/>
              <a:gd name="connsiteX83" fmla="*/ 1708174 w 2052000"/>
              <a:gd name="connsiteY83" fmla="*/ 824590 h 1236225"/>
              <a:gd name="connsiteX84" fmla="*/ 1822573 w 2052000"/>
              <a:gd name="connsiteY84" fmla="*/ 824590 h 1236225"/>
              <a:gd name="connsiteX85" fmla="*/ 1822573 w 2052000"/>
              <a:gd name="connsiteY85" fmla="*/ 893043 h 1236225"/>
              <a:gd name="connsiteX86" fmla="*/ 1867686 w 2052000"/>
              <a:gd name="connsiteY86" fmla="*/ 939519 h 1236225"/>
              <a:gd name="connsiteX87" fmla="*/ 1914092 w 2052000"/>
              <a:gd name="connsiteY87" fmla="*/ 894417 h 1236225"/>
              <a:gd name="connsiteX88" fmla="*/ 1914092 w 2052000"/>
              <a:gd name="connsiteY88" fmla="*/ 893043 h 1236225"/>
              <a:gd name="connsiteX89" fmla="*/ 1914092 w 2052000"/>
              <a:gd name="connsiteY89" fmla="*/ 824590 h 1236225"/>
              <a:gd name="connsiteX90" fmla="*/ 1959852 w 2052000"/>
              <a:gd name="connsiteY90" fmla="*/ 824590 h 1236225"/>
              <a:gd name="connsiteX91" fmla="*/ 1959852 w 2052000"/>
              <a:gd name="connsiteY91" fmla="*/ 1144878 h 1236225"/>
              <a:gd name="connsiteX92" fmla="*/ 129460 w 2052000"/>
              <a:gd name="connsiteY92" fmla="*/ 1144878 h 1236225"/>
              <a:gd name="connsiteX93" fmla="*/ 129460 w 2052000"/>
              <a:gd name="connsiteY93" fmla="*/ 824590 h 1236225"/>
              <a:gd name="connsiteX0" fmla="*/ 108661 w 2081723"/>
              <a:gd name="connsiteY0" fmla="*/ 2626 h 1236225"/>
              <a:gd name="connsiteX1" fmla="*/ 52679 w 2081723"/>
              <a:gd name="connsiteY1" fmla="*/ 3334 h 1236225"/>
              <a:gd name="connsiteX2" fmla="*/ 62203 w 2081723"/>
              <a:gd name="connsiteY2" fmla="*/ 469666 h 1236225"/>
              <a:gd name="connsiteX3" fmla="*/ 152383 w 2081723"/>
              <a:gd name="connsiteY3" fmla="*/ 466645 h 1236225"/>
              <a:gd name="connsiteX4" fmla="*/ 114985 w 2081723"/>
              <a:gd name="connsiteY4" fmla="*/ 280239 h 1236225"/>
              <a:gd name="connsiteX5" fmla="*/ 1883757 w 2081723"/>
              <a:gd name="connsiteY5" fmla="*/ 275477 h 1236225"/>
              <a:gd name="connsiteX6" fmla="*/ 1735037 w 2081723"/>
              <a:gd name="connsiteY6" fmla="*/ 374127 h 1236225"/>
              <a:gd name="connsiteX7" fmla="*/ 1722571 w 2081723"/>
              <a:gd name="connsiteY7" fmla="*/ 438116 h 1236225"/>
              <a:gd name="connsiteX8" fmla="*/ 1786517 w 2081723"/>
              <a:gd name="connsiteY8" fmla="*/ 450616 h 1236225"/>
              <a:gd name="connsiteX9" fmla="*/ 2061076 w 2081723"/>
              <a:gd name="connsiteY9" fmla="*/ 267602 h 1236225"/>
              <a:gd name="connsiteX10" fmla="*/ 2074206 w 2081723"/>
              <a:gd name="connsiteY10" fmla="*/ 204253 h 1236225"/>
              <a:gd name="connsiteX11" fmla="*/ 2061076 w 2081723"/>
              <a:gd name="connsiteY11" fmla="*/ 191112 h 1236225"/>
              <a:gd name="connsiteX12" fmla="*/ 1786517 w 2081723"/>
              <a:gd name="connsiteY12" fmla="*/ 8097 h 1236225"/>
              <a:gd name="connsiteX13" fmla="*/ 1755772 w 2081723"/>
              <a:gd name="connsiteY13" fmla="*/ 244 h 1236225"/>
              <a:gd name="connsiteX14" fmla="*/ 1713766 w 2081723"/>
              <a:gd name="connsiteY14" fmla="*/ 49467 h 1236225"/>
              <a:gd name="connsiteX15" fmla="*/ 1735037 w 2081723"/>
              <a:gd name="connsiteY15" fmla="*/ 84608 h 1236225"/>
              <a:gd name="connsiteX16" fmla="*/ 1883757 w 2081723"/>
              <a:gd name="connsiteY16" fmla="*/ 183969 h 1236225"/>
              <a:gd name="connsiteX17" fmla="*/ 265003 w 2081723"/>
              <a:gd name="connsiteY17" fmla="*/ 183969 h 1236225"/>
              <a:gd name="connsiteX18" fmla="*/ 142258 w 2081723"/>
              <a:gd name="connsiteY18" fmla="*/ 82226 h 1236225"/>
              <a:gd name="connsiteX19" fmla="*/ 108661 w 2081723"/>
              <a:gd name="connsiteY19" fmla="*/ 2626 h 1236225"/>
              <a:gd name="connsiteX20" fmla="*/ 109133 w 2081723"/>
              <a:gd name="connsiteY20" fmla="*/ 549976 h 1236225"/>
              <a:gd name="connsiteX21" fmla="*/ 67663 w 2081723"/>
              <a:gd name="connsiteY21" fmla="*/ 595650 h 1236225"/>
              <a:gd name="connsiteX22" fmla="*/ 67663 w 2081723"/>
              <a:gd name="connsiteY22" fmla="*/ 1190437 h 1236225"/>
              <a:gd name="connsiteX23" fmla="*/ 113423 w 2081723"/>
              <a:gd name="connsiteY23" fmla="*/ 1236225 h 1236225"/>
              <a:gd name="connsiteX24" fmla="*/ 2035336 w 2081723"/>
              <a:gd name="connsiteY24" fmla="*/ 1236225 h 1236225"/>
              <a:gd name="connsiteX25" fmla="*/ 2081095 w 2081723"/>
              <a:gd name="connsiteY25" fmla="*/ 1190437 h 1236225"/>
              <a:gd name="connsiteX26" fmla="*/ 2081095 w 2081723"/>
              <a:gd name="connsiteY26" fmla="*/ 595650 h 1236225"/>
              <a:gd name="connsiteX27" fmla="*/ 2035336 w 2081723"/>
              <a:gd name="connsiteY27" fmla="*/ 549976 h 1236225"/>
              <a:gd name="connsiteX28" fmla="*/ 113423 w 2081723"/>
              <a:gd name="connsiteY28" fmla="*/ 549976 h 1236225"/>
              <a:gd name="connsiteX29" fmla="*/ 109133 w 2081723"/>
              <a:gd name="connsiteY29" fmla="*/ 549976 h 1236225"/>
              <a:gd name="connsiteX30" fmla="*/ 159183 w 2081723"/>
              <a:gd name="connsiteY30" fmla="*/ 641438 h 1236225"/>
              <a:gd name="connsiteX31" fmla="*/ 1989575 w 2081723"/>
              <a:gd name="connsiteY31" fmla="*/ 641438 h 1236225"/>
              <a:gd name="connsiteX32" fmla="*/ 1989575 w 2081723"/>
              <a:gd name="connsiteY32" fmla="*/ 733014 h 1236225"/>
              <a:gd name="connsiteX33" fmla="*/ 159183 w 2081723"/>
              <a:gd name="connsiteY33" fmla="*/ 733014 h 1236225"/>
              <a:gd name="connsiteX34" fmla="*/ 159183 w 2081723"/>
              <a:gd name="connsiteY34" fmla="*/ 641438 h 1236225"/>
              <a:gd name="connsiteX35" fmla="*/ 159183 w 2081723"/>
              <a:gd name="connsiteY35" fmla="*/ 824590 h 1236225"/>
              <a:gd name="connsiteX36" fmla="*/ 204943 w 2081723"/>
              <a:gd name="connsiteY36" fmla="*/ 824590 h 1236225"/>
              <a:gd name="connsiteX37" fmla="*/ 204943 w 2081723"/>
              <a:gd name="connsiteY37" fmla="*/ 893043 h 1236225"/>
              <a:gd name="connsiteX38" fmla="*/ 250056 w 2081723"/>
              <a:gd name="connsiteY38" fmla="*/ 939519 h 1236225"/>
              <a:gd name="connsiteX39" fmla="*/ 296462 w 2081723"/>
              <a:gd name="connsiteY39" fmla="*/ 894417 h 1236225"/>
              <a:gd name="connsiteX40" fmla="*/ 296462 w 2081723"/>
              <a:gd name="connsiteY40" fmla="*/ 893043 h 1236225"/>
              <a:gd name="connsiteX41" fmla="*/ 296462 w 2081723"/>
              <a:gd name="connsiteY41" fmla="*/ 824590 h 1236225"/>
              <a:gd name="connsiteX42" fmla="*/ 410861 w 2081723"/>
              <a:gd name="connsiteY42" fmla="*/ 824590 h 1236225"/>
              <a:gd name="connsiteX43" fmla="*/ 410861 w 2081723"/>
              <a:gd name="connsiteY43" fmla="*/ 984620 h 1236225"/>
              <a:gd name="connsiteX44" fmla="*/ 455974 w 2081723"/>
              <a:gd name="connsiteY44" fmla="*/ 1031095 h 1236225"/>
              <a:gd name="connsiteX45" fmla="*/ 502383 w 2081723"/>
              <a:gd name="connsiteY45" fmla="*/ 985993 h 1236225"/>
              <a:gd name="connsiteX46" fmla="*/ 502383 w 2081723"/>
              <a:gd name="connsiteY46" fmla="*/ 984620 h 1236225"/>
              <a:gd name="connsiteX47" fmla="*/ 502383 w 2081723"/>
              <a:gd name="connsiteY47" fmla="*/ 824590 h 1236225"/>
              <a:gd name="connsiteX48" fmla="*/ 616782 w 2081723"/>
              <a:gd name="connsiteY48" fmla="*/ 824590 h 1236225"/>
              <a:gd name="connsiteX49" fmla="*/ 616782 w 2081723"/>
              <a:gd name="connsiteY49" fmla="*/ 893043 h 1236225"/>
              <a:gd name="connsiteX50" fmla="*/ 661895 w 2081723"/>
              <a:gd name="connsiteY50" fmla="*/ 939519 h 1236225"/>
              <a:gd name="connsiteX51" fmla="*/ 708301 w 2081723"/>
              <a:gd name="connsiteY51" fmla="*/ 894417 h 1236225"/>
              <a:gd name="connsiteX52" fmla="*/ 708301 w 2081723"/>
              <a:gd name="connsiteY52" fmla="*/ 893043 h 1236225"/>
              <a:gd name="connsiteX53" fmla="*/ 708301 w 2081723"/>
              <a:gd name="connsiteY53" fmla="*/ 824590 h 1236225"/>
              <a:gd name="connsiteX54" fmla="*/ 822700 w 2081723"/>
              <a:gd name="connsiteY54" fmla="*/ 824590 h 1236225"/>
              <a:gd name="connsiteX55" fmla="*/ 822700 w 2081723"/>
              <a:gd name="connsiteY55" fmla="*/ 984620 h 1236225"/>
              <a:gd name="connsiteX56" fmla="*/ 867813 w 2081723"/>
              <a:gd name="connsiteY56" fmla="*/ 1031095 h 1236225"/>
              <a:gd name="connsiteX57" fmla="*/ 914219 w 2081723"/>
              <a:gd name="connsiteY57" fmla="*/ 985993 h 1236225"/>
              <a:gd name="connsiteX58" fmla="*/ 914219 w 2081723"/>
              <a:gd name="connsiteY58" fmla="*/ 984620 h 1236225"/>
              <a:gd name="connsiteX59" fmla="*/ 914219 w 2081723"/>
              <a:gd name="connsiteY59" fmla="*/ 824590 h 1236225"/>
              <a:gd name="connsiteX60" fmla="*/ 1028618 w 2081723"/>
              <a:gd name="connsiteY60" fmla="*/ 824590 h 1236225"/>
              <a:gd name="connsiteX61" fmla="*/ 1028618 w 2081723"/>
              <a:gd name="connsiteY61" fmla="*/ 893043 h 1236225"/>
              <a:gd name="connsiteX62" fmla="*/ 1073733 w 2081723"/>
              <a:gd name="connsiteY62" fmla="*/ 939519 h 1236225"/>
              <a:gd name="connsiteX63" fmla="*/ 1120140 w 2081723"/>
              <a:gd name="connsiteY63" fmla="*/ 894417 h 1236225"/>
              <a:gd name="connsiteX64" fmla="*/ 1120140 w 2081723"/>
              <a:gd name="connsiteY64" fmla="*/ 893043 h 1236225"/>
              <a:gd name="connsiteX65" fmla="*/ 1120140 w 2081723"/>
              <a:gd name="connsiteY65" fmla="*/ 824590 h 1236225"/>
              <a:gd name="connsiteX66" fmla="*/ 1234539 w 2081723"/>
              <a:gd name="connsiteY66" fmla="*/ 824590 h 1236225"/>
              <a:gd name="connsiteX67" fmla="*/ 1234539 w 2081723"/>
              <a:gd name="connsiteY67" fmla="*/ 984620 h 1236225"/>
              <a:gd name="connsiteX68" fmla="*/ 1279652 w 2081723"/>
              <a:gd name="connsiteY68" fmla="*/ 1031095 h 1236225"/>
              <a:gd name="connsiteX69" fmla="*/ 1326058 w 2081723"/>
              <a:gd name="connsiteY69" fmla="*/ 985993 h 1236225"/>
              <a:gd name="connsiteX70" fmla="*/ 1326058 w 2081723"/>
              <a:gd name="connsiteY70" fmla="*/ 984620 h 1236225"/>
              <a:gd name="connsiteX71" fmla="*/ 1326058 w 2081723"/>
              <a:gd name="connsiteY71" fmla="*/ 824590 h 1236225"/>
              <a:gd name="connsiteX72" fmla="*/ 1440457 w 2081723"/>
              <a:gd name="connsiteY72" fmla="*/ 824590 h 1236225"/>
              <a:gd name="connsiteX73" fmla="*/ 1440457 w 2081723"/>
              <a:gd name="connsiteY73" fmla="*/ 893043 h 1236225"/>
              <a:gd name="connsiteX74" fmla="*/ 1485570 w 2081723"/>
              <a:gd name="connsiteY74" fmla="*/ 939519 h 1236225"/>
              <a:gd name="connsiteX75" fmla="*/ 1531978 w 2081723"/>
              <a:gd name="connsiteY75" fmla="*/ 894417 h 1236225"/>
              <a:gd name="connsiteX76" fmla="*/ 1531978 w 2081723"/>
              <a:gd name="connsiteY76" fmla="*/ 893043 h 1236225"/>
              <a:gd name="connsiteX77" fmla="*/ 1531978 w 2081723"/>
              <a:gd name="connsiteY77" fmla="*/ 824590 h 1236225"/>
              <a:gd name="connsiteX78" fmla="*/ 1646378 w 2081723"/>
              <a:gd name="connsiteY78" fmla="*/ 824590 h 1236225"/>
              <a:gd name="connsiteX79" fmla="*/ 1646378 w 2081723"/>
              <a:gd name="connsiteY79" fmla="*/ 984620 h 1236225"/>
              <a:gd name="connsiteX80" fmla="*/ 1691490 w 2081723"/>
              <a:gd name="connsiteY80" fmla="*/ 1031095 h 1236225"/>
              <a:gd name="connsiteX81" fmla="*/ 1737897 w 2081723"/>
              <a:gd name="connsiteY81" fmla="*/ 985993 h 1236225"/>
              <a:gd name="connsiteX82" fmla="*/ 1737897 w 2081723"/>
              <a:gd name="connsiteY82" fmla="*/ 984620 h 1236225"/>
              <a:gd name="connsiteX83" fmla="*/ 1737897 w 2081723"/>
              <a:gd name="connsiteY83" fmla="*/ 824590 h 1236225"/>
              <a:gd name="connsiteX84" fmla="*/ 1852296 w 2081723"/>
              <a:gd name="connsiteY84" fmla="*/ 824590 h 1236225"/>
              <a:gd name="connsiteX85" fmla="*/ 1852296 w 2081723"/>
              <a:gd name="connsiteY85" fmla="*/ 893043 h 1236225"/>
              <a:gd name="connsiteX86" fmla="*/ 1897409 w 2081723"/>
              <a:gd name="connsiteY86" fmla="*/ 939519 h 1236225"/>
              <a:gd name="connsiteX87" fmla="*/ 1943815 w 2081723"/>
              <a:gd name="connsiteY87" fmla="*/ 894417 h 1236225"/>
              <a:gd name="connsiteX88" fmla="*/ 1943815 w 2081723"/>
              <a:gd name="connsiteY88" fmla="*/ 893043 h 1236225"/>
              <a:gd name="connsiteX89" fmla="*/ 1943815 w 2081723"/>
              <a:gd name="connsiteY89" fmla="*/ 824590 h 1236225"/>
              <a:gd name="connsiteX90" fmla="*/ 1989575 w 2081723"/>
              <a:gd name="connsiteY90" fmla="*/ 824590 h 1236225"/>
              <a:gd name="connsiteX91" fmla="*/ 1989575 w 2081723"/>
              <a:gd name="connsiteY91" fmla="*/ 1144878 h 1236225"/>
              <a:gd name="connsiteX92" fmla="*/ 159183 w 2081723"/>
              <a:gd name="connsiteY92" fmla="*/ 1144878 h 1236225"/>
              <a:gd name="connsiteX93" fmla="*/ 159183 w 2081723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85263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99550 w 2052001"/>
              <a:gd name="connsiteY4" fmla="*/ 280239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235281 w 2052001"/>
              <a:gd name="connsiteY17" fmla="*/ 183969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112536 w 2052001"/>
              <a:gd name="connsiteY18" fmla="*/ 82226 h 1236225"/>
              <a:gd name="connsiteX19" fmla="*/ 78939 w 2052001"/>
              <a:gd name="connsiteY19" fmla="*/ 2626 h 1236225"/>
              <a:gd name="connsiteX20" fmla="*/ 79411 w 2052001"/>
              <a:gd name="connsiteY20" fmla="*/ 549976 h 1236225"/>
              <a:gd name="connsiteX21" fmla="*/ 37941 w 2052001"/>
              <a:gd name="connsiteY21" fmla="*/ 595650 h 1236225"/>
              <a:gd name="connsiteX22" fmla="*/ 37941 w 2052001"/>
              <a:gd name="connsiteY22" fmla="*/ 1190437 h 1236225"/>
              <a:gd name="connsiteX23" fmla="*/ 83701 w 2052001"/>
              <a:gd name="connsiteY23" fmla="*/ 1236225 h 1236225"/>
              <a:gd name="connsiteX24" fmla="*/ 2005614 w 2052001"/>
              <a:gd name="connsiteY24" fmla="*/ 1236225 h 1236225"/>
              <a:gd name="connsiteX25" fmla="*/ 2051373 w 2052001"/>
              <a:gd name="connsiteY25" fmla="*/ 1190437 h 1236225"/>
              <a:gd name="connsiteX26" fmla="*/ 2051373 w 2052001"/>
              <a:gd name="connsiteY26" fmla="*/ 595650 h 1236225"/>
              <a:gd name="connsiteX27" fmla="*/ 2005614 w 2052001"/>
              <a:gd name="connsiteY27" fmla="*/ 549976 h 1236225"/>
              <a:gd name="connsiteX28" fmla="*/ 83701 w 2052001"/>
              <a:gd name="connsiteY28" fmla="*/ 549976 h 1236225"/>
              <a:gd name="connsiteX29" fmla="*/ 79411 w 2052001"/>
              <a:gd name="connsiteY29" fmla="*/ 549976 h 1236225"/>
              <a:gd name="connsiteX30" fmla="*/ 129461 w 2052001"/>
              <a:gd name="connsiteY30" fmla="*/ 641438 h 1236225"/>
              <a:gd name="connsiteX31" fmla="*/ 1959853 w 2052001"/>
              <a:gd name="connsiteY31" fmla="*/ 641438 h 1236225"/>
              <a:gd name="connsiteX32" fmla="*/ 1959853 w 2052001"/>
              <a:gd name="connsiteY32" fmla="*/ 733014 h 1236225"/>
              <a:gd name="connsiteX33" fmla="*/ 129461 w 2052001"/>
              <a:gd name="connsiteY33" fmla="*/ 733014 h 1236225"/>
              <a:gd name="connsiteX34" fmla="*/ 129461 w 2052001"/>
              <a:gd name="connsiteY34" fmla="*/ 641438 h 1236225"/>
              <a:gd name="connsiteX35" fmla="*/ 129461 w 2052001"/>
              <a:gd name="connsiteY35" fmla="*/ 824590 h 1236225"/>
              <a:gd name="connsiteX36" fmla="*/ 175221 w 2052001"/>
              <a:gd name="connsiteY36" fmla="*/ 824590 h 1236225"/>
              <a:gd name="connsiteX37" fmla="*/ 175221 w 2052001"/>
              <a:gd name="connsiteY37" fmla="*/ 893043 h 1236225"/>
              <a:gd name="connsiteX38" fmla="*/ 220334 w 2052001"/>
              <a:gd name="connsiteY38" fmla="*/ 939519 h 1236225"/>
              <a:gd name="connsiteX39" fmla="*/ 266740 w 2052001"/>
              <a:gd name="connsiteY39" fmla="*/ 894417 h 1236225"/>
              <a:gd name="connsiteX40" fmla="*/ 266740 w 2052001"/>
              <a:gd name="connsiteY40" fmla="*/ 893043 h 1236225"/>
              <a:gd name="connsiteX41" fmla="*/ 266740 w 2052001"/>
              <a:gd name="connsiteY41" fmla="*/ 824590 h 1236225"/>
              <a:gd name="connsiteX42" fmla="*/ 381139 w 2052001"/>
              <a:gd name="connsiteY42" fmla="*/ 824590 h 1236225"/>
              <a:gd name="connsiteX43" fmla="*/ 381139 w 2052001"/>
              <a:gd name="connsiteY43" fmla="*/ 984620 h 1236225"/>
              <a:gd name="connsiteX44" fmla="*/ 426252 w 2052001"/>
              <a:gd name="connsiteY44" fmla="*/ 1031095 h 1236225"/>
              <a:gd name="connsiteX45" fmla="*/ 472661 w 2052001"/>
              <a:gd name="connsiteY45" fmla="*/ 985993 h 1236225"/>
              <a:gd name="connsiteX46" fmla="*/ 472661 w 2052001"/>
              <a:gd name="connsiteY46" fmla="*/ 984620 h 1236225"/>
              <a:gd name="connsiteX47" fmla="*/ 472661 w 2052001"/>
              <a:gd name="connsiteY47" fmla="*/ 824590 h 1236225"/>
              <a:gd name="connsiteX48" fmla="*/ 587060 w 2052001"/>
              <a:gd name="connsiteY48" fmla="*/ 824590 h 1236225"/>
              <a:gd name="connsiteX49" fmla="*/ 587060 w 2052001"/>
              <a:gd name="connsiteY49" fmla="*/ 893043 h 1236225"/>
              <a:gd name="connsiteX50" fmla="*/ 632173 w 2052001"/>
              <a:gd name="connsiteY50" fmla="*/ 939519 h 1236225"/>
              <a:gd name="connsiteX51" fmla="*/ 678579 w 2052001"/>
              <a:gd name="connsiteY51" fmla="*/ 894417 h 1236225"/>
              <a:gd name="connsiteX52" fmla="*/ 678579 w 2052001"/>
              <a:gd name="connsiteY52" fmla="*/ 893043 h 1236225"/>
              <a:gd name="connsiteX53" fmla="*/ 678579 w 2052001"/>
              <a:gd name="connsiteY53" fmla="*/ 824590 h 1236225"/>
              <a:gd name="connsiteX54" fmla="*/ 792978 w 2052001"/>
              <a:gd name="connsiteY54" fmla="*/ 824590 h 1236225"/>
              <a:gd name="connsiteX55" fmla="*/ 792978 w 2052001"/>
              <a:gd name="connsiteY55" fmla="*/ 984620 h 1236225"/>
              <a:gd name="connsiteX56" fmla="*/ 838091 w 2052001"/>
              <a:gd name="connsiteY56" fmla="*/ 1031095 h 1236225"/>
              <a:gd name="connsiteX57" fmla="*/ 884497 w 2052001"/>
              <a:gd name="connsiteY57" fmla="*/ 985993 h 1236225"/>
              <a:gd name="connsiteX58" fmla="*/ 884497 w 2052001"/>
              <a:gd name="connsiteY58" fmla="*/ 984620 h 1236225"/>
              <a:gd name="connsiteX59" fmla="*/ 884497 w 2052001"/>
              <a:gd name="connsiteY59" fmla="*/ 824590 h 1236225"/>
              <a:gd name="connsiteX60" fmla="*/ 998896 w 2052001"/>
              <a:gd name="connsiteY60" fmla="*/ 824590 h 1236225"/>
              <a:gd name="connsiteX61" fmla="*/ 998896 w 2052001"/>
              <a:gd name="connsiteY61" fmla="*/ 893043 h 1236225"/>
              <a:gd name="connsiteX62" fmla="*/ 1044011 w 2052001"/>
              <a:gd name="connsiteY62" fmla="*/ 939519 h 1236225"/>
              <a:gd name="connsiteX63" fmla="*/ 1090418 w 2052001"/>
              <a:gd name="connsiteY63" fmla="*/ 894417 h 1236225"/>
              <a:gd name="connsiteX64" fmla="*/ 1090418 w 2052001"/>
              <a:gd name="connsiteY64" fmla="*/ 893043 h 1236225"/>
              <a:gd name="connsiteX65" fmla="*/ 1090418 w 2052001"/>
              <a:gd name="connsiteY65" fmla="*/ 824590 h 1236225"/>
              <a:gd name="connsiteX66" fmla="*/ 1204817 w 2052001"/>
              <a:gd name="connsiteY66" fmla="*/ 824590 h 1236225"/>
              <a:gd name="connsiteX67" fmla="*/ 1204817 w 2052001"/>
              <a:gd name="connsiteY67" fmla="*/ 984620 h 1236225"/>
              <a:gd name="connsiteX68" fmla="*/ 1249930 w 2052001"/>
              <a:gd name="connsiteY68" fmla="*/ 1031095 h 1236225"/>
              <a:gd name="connsiteX69" fmla="*/ 1296336 w 2052001"/>
              <a:gd name="connsiteY69" fmla="*/ 985993 h 1236225"/>
              <a:gd name="connsiteX70" fmla="*/ 1296336 w 2052001"/>
              <a:gd name="connsiteY70" fmla="*/ 984620 h 1236225"/>
              <a:gd name="connsiteX71" fmla="*/ 1296336 w 2052001"/>
              <a:gd name="connsiteY71" fmla="*/ 824590 h 1236225"/>
              <a:gd name="connsiteX72" fmla="*/ 1410735 w 2052001"/>
              <a:gd name="connsiteY72" fmla="*/ 824590 h 1236225"/>
              <a:gd name="connsiteX73" fmla="*/ 1410735 w 2052001"/>
              <a:gd name="connsiteY73" fmla="*/ 893043 h 1236225"/>
              <a:gd name="connsiteX74" fmla="*/ 1455848 w 2052001"/>
              <a:gd name="connsiteY74" fmla="*/ 939519 h 1236225"/>
              <a:gd name="connsiteX75" fmla="*/ 1502256 w 2052001"/>
              <a:gd name="connsiteY75" fmla="*/ 894417 h 1236225"/>
              <a:gd name="connsiteX76" fmla="*/ 1502256 w 2052001"/>
              <a:gd name="connsiteY76" fmla="*/ 893043 h 1236225"/>
              <a:gd name="connsiteX77" fmla="*/ 1502256 w 2052001"/>
              <a:gd name="connsiteY77" fmla="*/ 824590 h 1236225"/>
              <a:gd name="connsiteX78" fmla="*/ 1616656 w 2052001"/>
              <a:gd name="connsiteY78" fmla="*/ 824590 h 1236225"/>
              <a:gd name="connsiteX79" fmla="*/ 1616656 w 2052001"/>
              <a:gd name="connsiteY79" fmla="*/ 984620 h 1236225"/>
              <a:gd name="connsiteX80" fmla="*/ 1661768 w 2052001"/>
              <a:gd name="connsiteY80" fmla="*/ 1031095 h 1236225"/>
              <a:gd name="connsiteX81" fmla="*/ 1708175 w 2052001"/>
              <a:gd name="connsiteY81" fmla="*/ 985993 h 1236225"/>
              <a:gd name="connsiteX82" fmla="*/ 1708175 w 2052001"/>
              <a:gd name="connsiteY82" fmla="*/ 984620 h 1236225"/>
              <a:gd name="connsiteX83" fmla="*/ 1708175 w 2052001"/>
              <a:gd name="connsiteY83" fmla="*/ 824590 h 1236225"/>
              <a:gd name="connsiteX84" fmla="*/ 1822574 w 2052001"/>
              <a:gd name="connsiteY84" fmla="*/ 824590 h 1236225"/>
              <a:gd name="connsiteX85" fmla="*/ 1822574 w 2052001"/>
              <a:gd name="connsiteY85" fmla="*/ 893043 h 1236225"/>
              <a:gd name="connsiteX86" fmla="*/ 1867687 w 2052001"/>
              <a:gd name="connsiteY86" fmla="*/ 939519 h 1236225"/>
              <a:gd name="connsiteX87" fmla="*/ 1914093 w 2052001"/>
              <a:gd name="connsiteY87" fmla="*/ 894417 h 1236225"/>
              <a:gd name="connsiteX88" fmla="*/ 1914093 w 2052001"/>
              <a:gd name="connsiteY88" fmla="*/ 893043 h 1236225"/>
              <a:gd name="connsiteX89" fmla="*/ 1914093 w 2052001"/>
              <a:gd name="connsiteY89" fmla="*/ 824590 h 1236225"/>
              <a:gd name="connsiteX90" fmla="*/ 1959853 w 2052001"/>
              <a:gd name="connsiteY90" fmla="*/ 824590 h 1236225"/>
              <a:gd name="connsiteX91" fmla="*/ 1959853 w 2052001"/>
              <a:gd name="connsiteY91" fmla="*/ 1144878 h 1236225"/>
              <a:gd name="connsiteX92" fmla="*/ 129461 w 2052001"/>
              <a:gd name="connsiteY92" fmla="*/ 1144878 h 1236225"/>
              <a:gd name="connsiteX93" fmla="*/ 129461 w 2052001"/>
              <a:gd name="connsiteY93" fmla="*/ 824590 h 1236225"/>
              <a:gd name="connsiteX0" fmla="*/ 78939 w 2052001"/>
              <a:gd name="connsiteY0" fmla="*/ 2626 h 1236225"/>
              <a:gd name="connsiteX1" fmla="*/ 22957 w 2052001"/>
              <a:gd name="connsiteY1" fmla="*/ 3334 h 1236225"/>
              <a:gd name="connsiteX2" fmla="*/ 32481 w 2052001"/>
              <a:gd name="connsiteY2" fmla="*/ 469666 h 1236225"/>
              <a:gd name="connsiteX3" fmla="*/ 122661 w 2052001"/>
              <a:gd name="connsiteY3" fmla="*/ 466645 h 1236225"/>
              <a:gd name="connsiteX4" fmla="*/ 123362 w 2052001"/>
              <a:gd name="connsiteY4" fmla="*/ 282621 h 1236225"/>
              <a:gd name="connsiteX5" fmla="*/ 1854035 w 2052001"/>
              <a:gd name="connsiteY5" fmla="*/ 275477 h 1236225"/>
              <a:gd name="connsiteX6" fmla="*/ 1705315 w 2052001"/>
              <a:gd name="connsiteY6" fmla="*/ 374127 h 1236225"/>
              <a:gd name="connsiteX7" fmla="*/ 1692849 w 2052001"/>
              <a:gd name="connsiteY7" fmla="*/ 438116 h 1236225"/>
              <a:gd name="connsiteX8" fmla="*/ 1756795 w 2052001"/>
              <a:gd name="connsiteY8" fmla="*/ 450616 h 1236225"/>
              <a:gd name="connsiteX9" fmla="*/ 2031354 w 2052001"/>
              <a:gd name="connsiteY9" fmla="*/ 267602 h 1236225"/>
              <a:gd name="connsiteX10" fmla="*/ 2044484 w 2052001"/>
              <a:gd name="connsiteY10" fmla="*/ 204253 h 1236225"/>
              <a:gd name="connsiteX11" fmla="*/ 2031354 w 2052001"/>
              <a:gd name="connsiteY11" fmla="*/ 191112 h 1236225"/>
              <a:gd name="connsiteX12" fmla="*/ 1756795 w 2052001"/>
              <a:gd name="connsiteY12" fmla="*/ 8097 h 1236225"/>
              <a:gd name="connsiteX13" fmla="*/ 1726050 w 2052001"/>
              <a:gd name="connsiteY13" fmla="*/ 244 h 1236225"/>
              <a:gd name="connsiteX14" fmla="*/ 1684044 w 2052001"/>
              <a:gd name="connsiteY14" fmla="*/ 49467 h 1236225"/>
              <a:gd name="connsiteX15" fmla="*/ 1705315 w 2052001"/>
              <a:gd name="connsiteY15" fmla="*/ 84608 h 1236225"/>
              <a:gd name="connsiteX16" fmla="*/ 1854035 w 2052001"/>
              <a:gd name="connsiteY16" fmla="*/ 183969 h 1236225"/>
              <a:gd name="connsiteX17" fmla="*/ 118600 w 2052001"/>
              <a:gd name="connsiteY17" fmla="*/ 179206 h 1236225"/>
              <a:gd name="connsiteX18" fmla="*/ 78939 w 2052001"/>
              <a:gd name="connsiteY18" fmla="*/ 2626 h 1236225"/>
              <a:gd name="connsiteX19" fmla="*/ 79411 w 2052001"/>
              <a:gd name="connsiteY19" fmla="*/ 549976 h 1236225"/>
              <a:gd name="connsiteX20" fmla="*/ 37941 w 2052001"/>
              <a:gd name="connsiteY20" fmla="*/ 595650 h 1236225"/>
              <a:gd name="connsiteX21" fmla="*/ 37941 w 2052001"/>
              <a:gd name="connsiteY21" fmla="*/ 1190437 h 1236225"/>
              <a:gd name="connsiteX22" fmla="*/ 83701 w 2052001"/>
              <a:gd name="connsiteY22" fmla="*/ 1236225 h 1236225"/>
              <a:gd name="connsiteX23" fmla="*/ 2005614 w 2052001"/>
              <a:gd name="connsiteY23" fmla="*/ 1236225 h 1236225"/>
              <a:gd name="connsiteX24" fmla="*/ 2051373 w 2052001"/>
              <a:gd name="connsiteY24" fmla="*/ 1190437 h 1236225"/>
              <a:gd name="connsiteX25" fmla="*/ 2051373 w 2052001"/>
              <a:gd name="connsiteY25" fmla="*/ 595650 h 1236225"/>
              <a:gd name="connsiteX26" fmla="*/ 2005614 w 2052001"/>
              <a:gd name="connsiteY26" fmla="*/ 549976 h 1236225"/>
              <a:gd name="connsiteX27" fmla="*/ 83701 w 2052001"/>
              <a:gd name="connsiteY27" fmla="*/ 549976 h 1236225"/>
              <a:gd name="connsiteX28" fmla="*/ 79411 w 2052001"/>
              <a:gd name="connsiteY28" fmla="*/ 549976 h 1236225"/>
              <a:gd name="connsiteX29" fmla="*/ 129461 w 2052001"/>
              <a:gd name="connsiteY29" fmla="*/ 641438 h 1236225"/>
              <a:gd name="connsiteX30" fmla="*/ 1959853 w 2052001"/>
              <a:gd name="connsiteY30" fmla="*/ 641438 h 1236225"/>
              <a:gd name="connsiteX31" fmla="*/ 1959853 w 2052001"/>
              <a:gd name="connsiteY31" fmla="*/ 733014 h 1236225"/>
              <a:gd name="connsiteX32" fmla="*/ 129461 w 2052001"/>
              <a:gd name="connsiteY32" fmla="*/ 733014 h 1236225"/>
              <a:gd name="connsiteX33" fmla="*/ 129461 w 2052001"/>
              <a:gd name="connsiteY33" fmla="*/ 641438 h 1236225"/>
              <a:gd name="connsiteX34" fmla="*/ 129461 w 2052001"/>
              <a:gd name="connsiteY34" fmla="*/ 824590 h 1236225"/>
              <a:gd name="connsiteX35" fmla="*/ 175221 w 2052001"/>
              <a:gd name="connsiteY35" fmla="*/ 824590 h 1236225"/>
              <a:gd name="connsiteX36" fmla="*/ 175221 w 2052001"/>
              <a:gd name="connsiteY36" fmla="*/ 893043 h 1236225"/>
              <a:gd name="connsiteX37" fmla="*/ 220334 w 2052001"/>
              <a:gd name="connsiteY37" fmla="*/ 939519 h 1236225"/>
              <a:gd name="connsiteX38" fmla="*/ 266740 w 2052001"/>
              <a:gd name="connsiteY38" fmla="*/ 894417 h 1236225"/>
              <a:gd name="connsiteX39" fmla="*/ 266740 w 2052001"/>
              <a:gd name="connsiteY39" fmla="*/ 893043 h 1236225"/>
              <a:gd name="connsiteX40" fmla="*/ 266740 w 2052001"/>
              <a:gd name="connsiteY40" fmla="*/ 824590 h 1236225"/>
              <a:gd name="connsiteX41" fmla="*/ 381139 w 2052001"/>
              <a:gd name="connsiteY41" fmla="*/ 824590 h 1236225"/>
              <a:gd name="connsiteX42" fmla="*/ 381139 w 2052001"/>
              <a:gd name="connsiteY42" fmla="*/ 984620 h 1236225"/>
              <a:gd name="connsiteX43" fmla="*/ 426252 w 2052001"/>
              <a:gd name="connsiteY43" fmla="*/ 1031095 h 1236225"/>
              <a:gd name="connsiteX44" fmla="*/ 472661 w 2052001"/>
              <a:gd name="connsiteY44" fmla="*/ 985993 h 1236225"/>
              <a:gd name="connsiteX45" fmla="*/ 472661 w 2052001"/>
              <a:gd name="connsiteY45" fmla="*/ 984620 h 1236225"/>
              <a:gd name="connsiteX46" fmla="*/ 472661 w 2052001"/>
              <a:gd name="connsiteY46" fmla="*/ 824590 h 1236225"/>
              <a:gd name="connsiteX47" fmla="*/ 587060 w 2052001"/>
              <a:gd name="connsiteY47" fmla="*/ 824590 h 1236225"/>
              <a:gd name="connsiteX48" fmla="*/ 587060 w 2052001"/>
              <a:gd name="connsiteY48" fmla="*/ 893043 h 1236225"/>
              <a:gd name="connsiteX49" fmla="*/ 632173 w 2052001"/>
              <a:gd name="connsiteY49" fmla="*/ 939519 h 1236225"/>
              <a:gd name="connsiteX50" fmla="*/ 678579 w 2052001"/>
              <a:gd name="connsiteY50" fmla="*/ 894417 h 1236225"/>
              <a:gd name="connsiteX51" fmla="*/ 678579 w 2052001"/>
              <a:gd name="connsiteY51" fmla="*/ 893043 h 1236225"/>
              <a:gd name="connsiteX52" fmla="*/ 678579 w 2052001"/>
              <a:gd name="connsiteY52" fmla="*/ 824590 h 1236225"/>
              <a:gd name="connsiteX53" fmla="*/ 792978 w 2052001"/>
              <a:gd name="connsiteY53" fmla="*/ 824590 h 1236225"/>
              <a:gd name="connsiteX54" fmla="*/ 792978 w 2052001"/>
              <a:gd name="connsiteY54" fmla="*/ 984620 h 1236225"/>
              <a:gd name="connsiteX55" fmla="*/ 838091 w 2052001"/>
              <a:gd name="connsiteY55" fmla="*/ 1031095 h 1236225"/>
              <a:gd name="connsiteX56" fmla="*/ 884497 w 2052001"/>
              <a:gd name="connsiteY56" fmla="*/ 985993 h 1236225"/>
              <a:gd name="connsiteX57" fmla="*/ 884497 w 2052001"/>
              <a:gd name="connsiteY57" fmla="*/ 984620 h 1236225"/>
              <a:gd name="connsiteX58" fmla="*/ 884497 w 2052001"/>
              <a:gd name="connsiteY58" fmla="*/ 824590 h 1236225"/>
              <a:gd name="connsiteX59" fmla="*/ 998896 w 2052001"/>
              <a:gd name="connsiteY59" fmla="*/ 824590 h 1236225"/>
              <a:gd name="connsiteX60" fmla="*/ 998896 w 2052001"/>
              <a:gd name="connsiteY60" fmla="*/ 893043 h 1236225"/>
              <a:gd name="connsiteX61" fmla="*/ 1044011 w 2052001"/>
              <a:gd name="connsiteY61" fmla="*/ 939519 h 1236225"/>
              <a:gd name="connsiteX62" fmla="*/ 1090418 w 2052001"/>
              <a:gd name="connsiteY62" fmla="*/ 894417 h 1236225"/>
              <a:gd name="connsiteX63" fmla="*/ 1090418 w 2052001"/>
              <a:gd name="connsiteY63" fmla="*/ 893043 h 1236225"/>
              <a:gd name="connsiteX64" fmla="*/ 1090418 w 2052001"/>
              <a:gd name="connsiteY64" fmla="*/ 824590 h 1236225"/>
              <a:gd name="connsiteX65" fmla="*/ 1204817 w 2052001"/>
              <a:gd name="connsiteY65" fmla="*/ 824590 h 1236225"/>
              <a:gd name="connsiteX66" fmla="*/ 1204817 w 2052001"/>
              <a:gd name="connsiteY66" fmla="*/ 984620 h 1236225"/>
              <a:gd name="connsiteX67" fmla="*/ 1249930 w 2052001"/>
              <a:gd name="connsiteY67" fmla="*/ 1031095 h 1236225"/>
              <a:gd name="connsiteX68" fmla="*/ 1296336 w 2052001"/>
              <a:gd name="connsiteY68" fmla="*/ 985993 h 1236225"/>
              <a:gd name="connsiteX69" fmla="*/ 1296336 w 2052001"/>
              <a:gd name="connsiteY69" fmla="*/ 984620 h 1236225"/>
              <a:gd name="connsiteX70" fmla="*/ 1296336 w 2052001"/>
              <a:gd name="connsiteY70" fmla="*/ 824590 h 1236225"/>
              <a:gd name="connsiteX71" fmla="*/ 1410735 w 2052001"/>
              <a:gd name="connsiteY71" fmla="*/ 824590 h 1236225"/>
              <a:gd name="connsiteX72" fmla="*/ 1410735 w 2052001"/>
              <a:gd name="connsiteY72" fmla="*/ 893043 h 1236225"/>
              <a:gd name="connsiteX73" fmla="*/ 1455848 w 2052001"/>
              <a:gd name="connsiteY73" fmla="*/ 939519 h 1236225"/>
              <a:gd name="connsiteX74" fmla="*/ 1502256 w 2052001"/>
              <a:gd name="connsiteY74" fmla="*/ 894417 h 1236225"/>
              <a:gd name="connsiteX75" fmla="*/ 1502256 w 2052001"/>
              <a:gd name="connsiteY75" fmla="*/ 893043 h 1236225"/>
              <a:gd name="connsiteX76" fmla="*/ 1502256 w 2052001"/>
              <a:gd name="connsiteY76" fmla="*/ 824590 h 1236225"/>
              <a:gd name="connsiteX77" fmla="*/ 1616656 w 2052001"/>
              <a:gd name="connsiteY77" fmla="*/ 824590 h 1236225"/>
              <a:gd name="connsiteX78" fmla="*/ 1616656 w 2052001"/>
              <a:gd name="connsiteY78" fmla="*/ 984620 h 1236225"/>
              <a:gd name="connsiteX79" fmla="*/ 1661768 w 2052001"/>
              <a:gd name="connsiteY79" fmla="*/ 1031095 h 1236225"/>
              <a:gd name="connsiteX80" fmla="*/ 1708175 w 2052001"/>
              <a:gd name="connsiteY80" fmla="*/ 985993 h 1236225"/>
              <a:gd name="connsiteX81" fmla="*/ 1708175 w 2052001"/>
              <a:gd name="connsiteY81" fmla="*/ 984620 h 1236225"/>
              <a:gd name="connsiteX82" fmla="*/ 1708175 w 2052001"/>
              <a:gd name="connsiteY82" fmla="*/ 824590 h 1236225"/>
              <a:gd name="connsiteX83" fmla="*/ 1822574 w 2052001"/>
              <a:gd name="connsiteY83" fmla="*/ 824590 h 1236225"/>
              <a:gd name="connsiteX84" fmla="*/ 1822574 w 2052001"/>
              <a:gd name="connsiteY84" fmla="*/ 893043 h 1236225"/>
              <a:gd name="connsiteX85" fmla="*/ 1867687 w 2052001"/>
              <a:gd name="connsiteY85" fmla="*/ 939519 h 1236225"/>
              <a:gd name="connsiteX86" fmla="*/ 1914093 w 2052001"/>
              <a:gd name="connsiteY86" fmla="*/ 894417 h 1236225"/>
              <a:gd name="connsiteX87" fmla="*/ 1914093 w 2052001"/>
              <a:gd name="connsiteY87" fmla="*/ 893043 h 1236225"/>
              <a:gd name="connsiteX88" fmla="*/ 1914093 w 2052001"/>
              <a:gd name="connsiteY88" fmla="*/ 824590 h 1236225"/>
              <a:gd name="connsiteX89" fmla="*/ 1959853 w 2052001"/>
              <a:gd name="connsiteY89" fmla="*/ 824590 h 1236225"/>
              <a:gd name="connsiteX90" fmla="*/ 1959853 w 2052001"/>
              <a:gd name="connsiteY90" fmla="*/ 1144878 h 1236225"/>
              <a:gd name="connsiteX91" fmla="*/ 129461 w 2052001"/>
              <a:gd name="connsiteY91" fmla="*/ 1144878 h 1236225"/>
              <a:gd name="connsiteX92" fmla="*/ 129461 w 2052001"/>
              <a:gd name="connsiteY92" fmla="*/ 824590 h 1236225"/>
              <a:gd name="connsiteX0" fmla="*/ 58009 w 2031071"/>
              <a:gd name="connsiteY0" fmla="*/ 2626 h 1236225"/>
              <a:gd name="connsiteX1" fmla="*/ 2027 w 2031071"/>
              <a:gd name="connsiteY1" fmla="*/ 3334 h 1236225"/>
              <a:gd name="connsiteX2" fmla="*/ 11551 w 2031071"/>
              <a:gd name="connsiteY2" fmla="*/ 469666 h 1236225"/>
              <a:gd name="connsiteX3" fmla="*/ 101731 w 2031071"/>
              <a:gd name="connsiteY3" fmla="*/ 466645 h 1236225"/>
              <a:gd name="connsiteX4" fmla="*/ 102432 w 2031071"/>
              <a:gd name="connsiteY4" fmla="*/ 282621 h 1236225"/>
              <a:gd name="connsiteX5" fmla="*/ 1833105 w 2031071"/>
              <a:gd name="connsiteY5" fmla="*/ 275477 h 1236225"/>
              <a:gd name="connsiteX6" fmla="*/ 1684385 w 2031071"/>
              <a:gd name="connsiteY6" fmla="*/ 374127 h 1236225"/>
              <a:gd name="connsiteX7" fmla="*/ 1671919 w 2031071"/>
              <a:gd name="connsiteY7" fmla="*/ 438116 h 1236225"/>
              <a:gd name="connsiteX8" fmla="*/ 1735865 w 2031071"/>
              <a:gd name="connsiteY8" fmla="*/ 450616 h 1236225"/>
              <a:gd name="connsiteX9" fmla="*/ 2010424 w 2031071"/>
              <a:gd name="connsiteY9" fmla="*/ 267602 h 1236225"/>
              <a:gd name="connsiteX10" fmla="*/ 2023554 w 2031071"/>
              <a:gd name="connsiteY10" fmla="*/ 204253 h 1236225"/>
              <a:gd name="connsiteX11" fmla="*/ 2010424 w 2031071"/>
              <a:gd name="connsiteY11" fmla="*/ 191112 h 1236225"/>
              <a:gd name="connsiteX12" fmla="*/ 1735865 w 2031071"/>
              <a:gd name="connsiteY12" fmla="*/ 8097 h 1236225"/>
              <a:gd name="connsiteX13" fmla="*/ 1705120 w 2031071"/>
              <a:gd name="connsiteY13" fmla="*/ 244 h 1236225"/>
              <a:gd name="connsiteX14" fmla="*/ 1663114 w 2031071"/>
              <a:gd name="connsiteY14" fmla="*/ 49467 h 1236225"/>
              <a:gd name="connsiteX15" fmla="*/ 1684385 w 2031071"/>
              <a:gd name="connsiteY15" fmla="*/ 84608 h 1236225"/>
              <a:gd name="connsiteX16" fmla="*/ 1833105 w 2031071"/>
              <a:gd name="connsiteY16" fmla="*/ 183969 h 1236225"/>
              <a:gd name="connsiteX17" fmla="*/ 97670 w 2031071"/>
              <a:gd name="connsiteY17" fmla="*/ 179206 h 1236225"/>
              <a:gd name="connsiteX18" fmla="*/ 58009 w 2031071"/>
              <a:gd name="connsiteY18" fmla="*/ 2626 h 1236225"/>
              <a:gd name="connsiteX19" fmla="*/ 58481 w 2031071"/>
              <a:gd name="connsiteY19" fmla="*/ 549976 h 1236225"/>
              <a:gd name="connsiteX20" fmla="*/ 17011 w 2031071"/>
              <a:gd name="connsiteY20" fmla="*/ 595650 h 1236225"/>
              <a:gd name="connsiteX21" fmla="*/ 17011 w 2031071"/>
              <a:gd name="connsiteY21" fmla="*/ 1190437 h 1236225"/>
              <a:gd name="connsiteX22" fmla="*/ 62771 w 2031071"/>
              <a:gd name="connsiteY22" fmla="*/ 1236225 h 1236225"/>
              <a:gd name="connsiteX23" fmla="*/ 1984684 w 2031071"/>
              <a:gd name="connsiteY23" fmla="*/ 1236225 h 1236225"/>
              <a:gd name="connsiteX24" fmla="*/ 2030443 w 2031071"/>
              <a:gd name="connsiteY24" fmla="*/ 1190437 h 1236225"/>
              <a:gd name="connsiteX25" fmla="*/ 2030443 w 2031071"/>
              <a:gd name="connsiteY25" fmla="*/ 595650 h 1236225"/>
              <a:gd name="connsiteX26" fmla="*/ 1984684 w 2031071"/>
              <a:gd name="connsiteY26" fmla="*/ 549976 h 1236225"/>
              <a:gd name="connsiteX27" fmla="*/ 62771 w 2031071"/>
              <a:gd name="connsiteY27" fmla="*/ 549976 h 1236225"/>
              <a:gd name="connsiteX28" fmla="*/ 58481 w 2031071"/>
              <a:gd name="connsiteY28" fmla="*/ 549976 h 1236225"/>
              <a:gd name="connsiteX29" fmla="*/ 108531 w 2031071"/>
              <a:gd name="connsiteY29" fmla="*/ 641438 h 1236225"/>
              <a:gd name="connsiteX30" fmla="*/ 1938923 w 2031071"/>
              <a:gd name="connsiteY30" fmla="*/ 641438 h 1236225"/>
              <a:gd name="connsiteX31" fmla="*/ 1938923 w 2031071"/>
              <a:gd name="connsiteY31" fmla="*/ 733014 h 1236225"/>
              <a:gd name="connsiteX32" fmla="*/ 108531 w 2031071"/>
              <a:gd name="connsiteY32" fmla="*/ 733014 h 1236225"/>
              <a:gd name="connsiteX33" fmla="*/ 108531 w 2031071"/>
              <a:gd name="connsiteY33" fmla="*/ 641438 h 1236225"/>
              <a:gd name="connsiteX34" fmla="*/ 108531 w 2031071"/>
              <a:gd name="connsiteY34" fmla="*/ 824590 h 1236225"/>
              <a:gd name="connsiteX35" fmla="*/ 154291 w 2031071"/>
              <a:gd name="connsiteY35" fmla="*/ 824590 h 1236225"/>
              <a:gd name="connsiteX36" fmla="*/ 154291 w 2031071"/>
              <a:gd name="connsiteY36" fmla="*/ 893043 h 1236225"/>
              <a:gd name="connsiteX37" fmla="*/ 199404 w 2031071"/>
              <a:gd name="connsiteY37" fmla="*/ 939519 h 1236225"/>
              <a:gd name="connsiteX38" fmla="*/ 245810 w 2031071"/>
              <a:gd name="connsiteY38" fmla="*/ 894417 h 1236225"/>
              <a:gd name="connsiteX39" fmla="*/ 245810 w 2031071"/>
              <a:gd name="connsiteY39" fmla="*/ 893043 h 1236225"/>
              <a:gd name="connsiteX40" fmla="*/ 245810 w 2031071"/>
              <a:gd name="connsiteY40" fmla="*/ 824590 h 1236225"/>
              <a:gd name="connsiteX41" fmla="*/ 360209 w 2031071"/>
              <a:gd name="connsiteY41" fmla="*/ 824590 h 1236225"/>
              <a:gd name="connsiteX42" fmla="*/ 360209 w 2031071"/>
              <a:gd name="connsiteY42" fmla="*/ 984620 h 1236225"/>
              <a:gd name="connsiteX43" fmla="*/ 405322 w 2031071"/>
              <a:gd name="connsiteY43" fmla="*/ 1031095 h 1236225"/>
              <a:gd name="connsiteX44" fmla="*/ 451731 w 2031071"/>
              <a:gd name="connsiteY44" fmla="*/ 985993 h 1236225"/>
              <a:gd name="connsiteX45" fmla="*/ 451731 w 2031071"/>
              <a:gd name="connsiteY45" fmla="*/ 984620 h 1236225"/>
              <a:gd name="connsiteX46" fmla="*/ 451731 w 2031071"/>
              <a:gd name="connsiteY46" fmla="*/ 824590 h 1236225"/>
              <a:gd name="connsiteX47" fmla="*/ 566130 w 2031071"/>
              <a:gd name="connsiteY47" fmla="*/ 824590 h 1236225"/>
              <a:gd name="connsiteX48" fmla="*/ 566130 w 2031071"/>
              <a:gd name="connsiteY48" fmla="*/ 893043 h 1236225"/>
              <a:gd name="connsiteX49" fmla="*/ 611243 w 2031071"/>
              <a:gd name="connsiteY49" fmla="*/ 939519 h 1236225"/>
              <a:gd name="connsiteX50" fmla="*/ 657649 w 2031071"/>
              <a:gd name="connsiteY50" fmla="*/ 894417 h 1236225"/>
              <a:gd name="connsiteX51" fmla="*/ 657649 w 2031071"/>
              <a:gd name="connsiteY51" fmla="*/ 893043 h 1236225"/>
              <a:gd name="connsiteX52" fmla="*/ 657649 w 2031071"/>
              <a:gd name="connsiteY52" fmla="*/ 824590 h 1236225"/>
              <a:gd name="connsiteX53" fmla="*/ 772048 w 2031071"/>
              <a:gd name="connsiteY53" fmla="*/ 824590 h 1236225"/>
              <a:gd name="connsiteX54" fmla="*/ 772048 w 2031071"/>
              <a:gd name="connsiteY54" fmla="*/ 984620 h 1236225"/>
              <a:gd name="connsiteX55" fmla="*/ 817161 w 2031071"/>
              <a:gd name="connsiteY55" fmla="*/ 1031095 h 1236225"/>
              <a:gd name="connsiteX56" fmla="*/ 863567 w 2031071"/>
              <a:gd name="connsiteY56" fmla="*/ 985993 h 1236225"/>
              <a:gd name="connsiteX57" fmla="*/ 863567 w 2031071"/>
              <a:gd name="connsiteY57" fmla="*/ 984620 h 1236225"/>
              <a:gd name="connsiteX58" fmla="*/ 863567 w 2031071"/>
              <a:gd name="connsiteY58" fmla="*/ 824590 h 1236225"/>
              <a:gd name="connsiteX59" fmla="*/ 977966 w 2031071"/>
              <a:gd name="connsiteY59" fmla="*/ 824590 h 1236225"/>
              <a:gd name="connsiteX60" fmla="*/ 977966 w 2031071"/>
              <a:gd name="connsiteY60" fmla="*/ 893043 h 1236225"/>
              <a:gd name="connsiteX61" fmla="*/ 1023081 w 2031071"/>
              <a:gd name="connsiteY61" fmla="*/ 939519 h 1236225"/>
              <a:gd name="connsiteX62" fmla="*/ 1069488 w 2031071"/>
              <a:gd name="connsiteY62" fmla="*/ 894417 h 1236225"/>
              <a:gd name="connsiteX63" fmla="*/ 1069488 w 2031071"/>
              <a:gd name="connsiteY63" fmla="*/ 893043 h 1236225"/>
              <a:gd name="connsiteX64" fmla="*/ 1069488 w 2031071"/>
              <a:gd name="connsiteY64" fmla="*/ 824590 h 1236225"/>
              <a:gd name="connsiteX65" fmla="*/ 1183887 w 2031071"/>
              <a:gd name="connsiteY65" fmla="*/ 824590 h 1236225"/>
              <a:gd name="connsiteX66" fmla="*/ 1183887 w 2031071"/>
              <a:gd name="connsiteY66" fmla="*/ 984620 h 1236225"/>
              <a:gd name="connsiteX67" fmla="*/ 1229000 w 2031071"/>
              <a:gd name="connsiteY67" fmla="*/ 1031095 h 1236225"/>
              <a:gd name="connsiteX68" fmla="*/ 1275406 w 2031071"/>
              <a:gd name="connsiteY68" fmla="*/ 985993 h 1236225"/>
              <a:gd name="connsiteX69" fmla="*/ 1275406 w 2031071"/>
              <a:gd name="connsiteY69" fmla="*/ 984620 h 1236225"/>
              <a:gd name="connsiteX70" fmla="*/ 1275406 w 2031071"/>
              <a:gd name="connsiteY70" fmla="*/ 824590 h 1236225"/>
              <a:gd name="connsiteX71" fmla="*/ 1389805 w 2031071"/>
              <a:gd name="connsiteY71" fmla="*/ 824590 h 1236225"/>
              <a:gd name="connsiteX72" fmla="*/ 1389805 w 2031071"/>
              <a:gd name="connsiteY72" fmla="*/ 893043 h 1236225"/>
              <a:gd name="connsiteX73" fmla="*/ 1434918 w 2031071"/>
              <a:gd name="connsiteY73" fmla="*/ 939519 h 1236225"/>
              <a:gd name="connsiteX74" fmla="*/ 1481326 w 2031071"/>
              <a:gd name="connsiteY74" fmla="*/ 894417 h 1236225"/>
              <a:gd name="connsiteX75" fmla="*/ 1481326 w 2031071"/>
              <a:gd name="connsiteY75" fmla="*/ 893043 h 1236225"/>
              <a:gd name="connsiteX76" fmla="*/ 1481326 w 2031071"/>
              <a:gd name="connsiteY76" fmla="*/ 824590 h 1236225"/>
              <a:gd name="connsiteX77" fmla="*/ 1595726 w 2031071"/>
              <a:gd name="connsiteY77" fmla="*/ 824590 h 1236225"/>
              <a:gd name="connsiteX78" fmla="*/ 1595726 w 2031071"/>
              <a:gd name="connsiteY78" fmla="*/ 984620 h 1236225"/>
              <a:gd name="connsiteX79" fmla="*/ 1640838 w 2031071"/>
              <a:gd name="connsiteY79" fmla="*/ 1031095 h 1236225"/>
              <a:gd name="connsiteX80" fmla="*/ 1687245 w 2031071"/>
              <a:gd name="connsiteY80" fmla="*/ 985993 h 1236225"/>
              <a:gd name="connsiteX81" fmla="*/ 1687245 w 2031071"/>
              <a:gd name="connsiteY81" fmla="*/ 984620 h 1236225"/>
              <a:gd name="connsiteX82" fmla="*/ 1687245 w 2031071"/>
              <a:gd name="connsiteY82" fmla="*/ 824590 h 1236225"/>
              <a:gd name="connsiteX83" fmla="*/ 1801644 w 2031071"/>
              <a:gd name="connsiteY83" fmla="*/ 824590 h 1236225"/>
              <a:gd name="connsiteX84" fmla="*/ 1801644 w 2031071"/>
              <a:gd name="connsiteY84" fmla="*/ 893043 h 1236225"/>
              <a:gd name="connsiteX85" fmla="*/ 1846757 w 2031071"/>
              <a:gd name="connsiteY85" fmla="*/ 939519 h 1236225"/>
              <a:gd name="connsiteX86" fmla="*/ 1893163 w 2031071"/>
              <a:gd name="connsiteY86" fmla="*/ 894417 h 1236225"/>
              <a:gd name="connsiteX87" fmla="*/ 1893163 w 2031071"/>
              <a:gd name="connsiteY87" fmla="*/ 893043 h 1236225"/>
              <a:gd name="connsiteX88" fmla="*/ 1893163 w 2031071"/>
              <a:gd name="connsiteY88" fmla="*/ 824590 h 1236225"/>
              <a:gd name="connsiteX89" fmla="*/ 1938923 w 2031071"/>
              <a:gd name="connsiteY89" fmla="*/ 824590 h 1236225"/>
              <a:gd name="connsiteX90" fmla="*/ 1938923 w 2031071"/>
              <a:gd name="connsiteY90" fmla="*/ 1144878 h 1236225"/>
              <a:gd name="connsiteX91" fmla="*/ 108531 w 2031071"/>
              <a:gd name="connsiteY91" fmla="*/ 1144878 h 1236225"/>
              <a:gd name="connsiteX92" fmla="*/ 108531 w 2031071"/>
              <a:gd name="connsiteY92" fmla="*/ 824590 h 1236225"/>
              <a:gd name="connsiteX0" fmla="*/ 47166 w 2020228"/>
              <a:gd name="connsiteY0" fmla="*/ 4054 h 1237653"/>
              <a:gd name="connsiteX1" fmla="*/ 5472 w 2020228"/>
              <a:gd name="connsiteY1" fmla="*/ 0 h 1237653"/>
              <a:gd name="connsiteX2" fmla="*/ 708 w 2020228"/>
              <a:gd name="connsiteY2" fmla="*/ 471094 h 1237653"/>
              <a:gd name="connsiteX3" fmla="*/ 90888 w 2020228"/>
              <a:gd name="connsiteY3" fmla="*/ 468073 h 1237653"/>
              <a:gd name="connsiteX4" fmla="*/ 91589 w 2020228"/>
              <a:gd name="connsiteY4" fmla="*/ 284049 h 1237653"/>
              <a:gd name="connsiteX5" fmla="*/ 1822262 w 2020228"/>
              <a:gd name="connsiteY5" fmla="*/ 276905 h 1237653"/>
              <a:gd name="connsiteX6" fmla="*/ 1673542 w 2020228"/>
              <a:gd name="connsiteY6" fmla="*/ 375555 h 1237653"/>
              <a:gd name="connsiteX7" fmla="*/ 1661076 w 2020228"/>
              <a:gd name="connsiteY7" fmla="*/ 439544 h 1237653"/>
              <a:gd name="connsiteX8" fmla="*/ 1725022 w 2020228"/>
              <a:gd name="connsiteY8" fmla="*/ 452044 h 1237653"/>
              <a:gd name="connsiteX9" fmla="*/ 1999581 w 2020228"/>
              <a:gd name="connsiteY9" fmla="*/ 269030 h 1237653"/>
              <a:gd name="connsiteX10" fmla="*/ 2012711 w 2020228"/>
              <a:gd name="connsiteY10" fmla="*/ 205681 h 1237653"/>
              <a:gd name="connsiteX11" fmla="*/ 1999581 w 2020228"/>
              <a:gd name="connsiteY11" fmla="*/ 192540 h 1237653"/>
              <a:gd name="connsiteX12" fmla="*/ 1725022 w 2020228"/>
              <a:gd name="connsiteY12" fmla="*/ 9525 h 1237653"/>
              <a:gd name="connsiteX13" fmla="*/ 1694277 w 2020228"/>
              <a:gd name="connsiteY13" fmla="*/ 1672 h 1237653"/>
              <a:gd name="connsiteX14" fmla="*/ 1652271 w 2020228"/>
              <a:gd name="connsiteY14" fmla="*/ 50895 h 1237653"/>
              <a:gd name="connsiteX15" fmla="*/ 1673542 w 2020228"/>
              <a:gd name="connsiteY15" fmla="*/ 86036 h 1237653"/>
              <a:gd name="connsiteX16" fmla="*/ 1822262 w 2020228"/>
              <a:gd name="connsiteY16" fmla="*/ 185397 h 1237653"/>
              <a:gd name="connsiteX17" fmla="*/ 86827 w 2020228"/>
              <a:gd name="connsiteY17" fmla="*/ 180634 h 1237653"/>
              <a:gd name="connsiteX18" fmla="*/ 47166 w 2020228"/>
              <a:gd name="connsiteY18" fmla="*/ 4054 h 1237653"/>
              <a:gd name="connsiteX19" fmla="*/ 47638 w 2020228"/>
              <a:gd name="connsiteY19" fmla="*/ 551404 h 1237653"/>
              <a:gd name="connsiteX20" fmla="*/ 6168 w 2020228"/>
              <a:gd name="connsiteY20" fmla="*/ 597078 h 1237653"/>
              <a:gd name="connsiteX21" fmla="*/ 6168 w 2020228"/>
              <a:gd name="connsiteY21" fmla="*/ 1191865 h 1237653"/>
              <a:gd name="connsiteX22" fmla="*/ 51928 w 2020228"/>
              <a:gd name="connsiteY22" fmla="*/ 1237653 h 1237653"/>
              <a:gd name="connsiteX23" fmla="*/ 1973841 w 2020228"/>
              <a:gd name="connsiteY23" fmla="*/ 1237653 h 1237653"/>
              <a:gd name="connsiteX24" fmla="*/ 2019600 w 2020228"/>
              <a:gd name="connsiteY24" fmla="*/ 1191865 h 1237653"/>
              <a:gd name="connsiteX25" fmla="*/ 2019600 w 2020228"/>
              <a:gd name="connsiteY25" fmla="*/ 597078 h 1237653"/>
              <a:gd name="connsiteX26" fmla="*/ 1973841 w 2020228"/>
              <a:gd name="connsiteY26" fmla="*/ 551404 h 1237653"/>
              <a:gd name="connsiteX27" fmla="*/ 51928 w 2020228"/>
              <a:gd name="connsiteY27" fmla="*/ 551404 h 1237653"/>
              <a:gd name="connsiteX28" fmla="*/ 47638 w 2020228"/>
              <a:gd name="connsiteY28" fmla="*/ 551404 h 1237653"/>
              <a:gd name="connsiteX29" fmla="*/ 97688 w 2020228"/>
              <a:gd name="connsiteY29" fmla="*/ 642866 h 1237653"/>
              <a:gd name="connsiteX30" fmla="*/ 1928080 w 2020228"/>
              <a:gd name="connsiteY30" fmla="*/ 642866 h 1237653"/>
              <a:gd name="connsiteX31" fmla="*/ 1928080 w 2020228"/>
              <a:gd name="connsiteY31" fmla="*/ 734442 h 1237653"/>
              <a:gd name="connsiteX32" fmla="*/ 97688 w 2020228"/>
              <a:gd name="connsiteY32" fmla="*/ 734442 h 1237653"/>
              <a:gd name="connsiteX33" fmla="*/ 97688 w 2020228"/>
              <a:gd name="connsiteY33" fmla="*/ 642866 h 1237653"/>
              <a:gd name="connsiteX34" fmla="*/ 97688 w 2020228"/>
              <a:gd name="connsiteY34" fmla="*/ 826018 h 1237653"/>
              <a:gd name="connsiteX35" fmla="*/ 143448 w 2020228"/>
              <a:gd name="connsiteY35" fmla="*/ 826018 h 1237653"/>
              <a:gd name="connsiteX36" fmla="*/ 143448 w 2020228"/>
              <a:gd name="connsiteY36" fmla="*/ 894471 h 1237653"/>
              <a:gd name="connsiteX37" fmla="*/ 188561 w 2020228"/>
              <a:gd name="connsiteY37" fmla="*/ 940947 h 1237653"/>
              <a:gd name="connsiteX38" fmla="*/ 234967 w 2020228"/>
              <a:gd name="connsiteY38" fmla="*/ 895845 h 1237653"/>
              <a:gd name="connsiteX39" fmla="*/ 234967 w 2020228"/>
              <a:gd name="connsiteY39" fmla="*/ 894471 h 1237653"/>
              <a:gd name="connsiteX40" fmla="*/ 234967 w 2020228"/>
              <a:gd name="connsiteY40" fmla="*/ 826018 h 1237653"/>
              <a:gd name="connsiteX41" fmla="*/ 349366 w 2020228"/>
              <a:gd name="connsiteY41" fmla="*/ 826018 h 1237653"/>
              <a:gd name="connsiteX42" fmla="*/ 349366 w 2020228"/>
              <a:gd name="connsiteY42" fmla="*/ 986048 h 1237653"/>
              <a:gd name="connsiteX43" fmla="*/ 394479 w 2020228"/>
              <a:gd name="connsiteY43" fmla="*/ 1032523 h 1237653"/>
              <a:gd name="connsiteX44" fmla="*/ 440888 w 2020228"/>
              <a:gd name="connsiteY44" fmla="*/ 987421 h 1237653"/>
              <a:gd name="connsiteX45" fmla="*/ 440888 w 2020228"/>
              <a:gd name="connsiteY45" fmla="*/ 986048 h 1237653"/>
              <a:gd name="connsiteX46" fmla="*/ 440888 w 2020228"/>
              <a:gd name="connsiteY46" fmla="*/ 826018 h 1237653"/>
              <a:gd name="connsiteX47" fmla="*/ 555287 w 2020228"/>
              <a:gd name="connsiteY47" fmla="*/ 826018 h 1237653"/>
              <a:gd name="connsiteX48" fmla="*/ 555287 w 2020228"/>
              <a:gd name="connsiteY48" fmla="*/ 894471 h 1237653"/>
              <a:gd name="connsiteX49" fmla="*/ 600400 w 2020228"/>
              <a:gd name="connsiteY49" fmla="*/ 940947 h 1237653"/>
              <a:gd name="connsiteX50" fmla="*/ 646806 w 2020228"/>
              <a:gd name="connsiteY50" fmla="*/ 895845 h 1237653"/>
              <a:gd name="connsiteX51" fmla="*/ 646806 w 2020228"/>
              <a:gd name="connsiteY51" fmla="*/ 894471 h 1237653"/>
              <a:gd name="connsiteX52" fmla="*/ 646806 w 2020228"/>
              <a:gd name="connsiteY52" fmla="*/ 826018 h 1237653"/>
              <a:gd name="connsiteX53" fmla="*/ 761205 w 2020228"/>
              <a:gd name="connsiteY53" fmla="*/ 826018 h 1237653"/>
              <a:gd name="connsiteX54" fmla="*/ 761205 w 2020228"/>
              <a:gd name="connsiteY54" fmla="*/ 986048 h 1237653"/>
              <a:gd name="connsiteX55" fmla="*/ 806318 w 2020228"/>
              <a:gd name="connsiteY55" fmla="*/ 1032523 h 1237653"/>
              <a:gd name="connsiteX56" fmla="*/ 852724 w 2020228"/>
              <a:gd name="connsiteY56" fmla="*/ 987421 h 1237653"/>
              <a:gd name="connsiteX57" fmla="*/ 852724 w 2020228"/>
              <a:gd name="connsiteY57" fmla="*/ 986048 h 1237653"/>
              <a:gd name="connsiteX58" fmla="*/ 852724 w 2020228"/>
              <a:gd name="connsiteY58" fmla="*/ 826018 h 1237653"/>
              <a:gd name="connsiteX59" fmla="*/ 967123 w 2020228"/>
              <a:gd name="connsiteY59" fmla="*/ 826018 h 1237653"/>
              <a:gd name="connsiteX60" fmla="*/ 967123 w 2020228"/>
              <a:gd name="connsiteY60" fmla="*/ 894471 h 1237653"/>
              <a:gd name="connsiteX61" fmla="*/ 1012238 w 2020228"/>
              <a:gd name="connsiteY61" fmla="*/ 940947 h 1237653"/>
              <a:gd name="connsiteX62" fmla="*/ 1058645 w 2020228"/>
              <a:gd name="connsiteY62" fmla="*/ 895845 h 1237653"/>
              <a:gd name="connsiteX63" fmla="*/ 1058645 w 2020228"/>
              <a:gd name="connsiteY63" fmla="*/ 894471 h 1237653"/>
              <a:gd name="connsiteX64" fmla="*/ 1058645 w 2020228"/>
              <a:gd name="connsiteY64" fmla="*/ 826018 h 1237653"/>
              <a:gd name="connsiteX65" fmla="*/ 1173044 w 2020228"/>
              <a:gd name="connsiteY65" fmla="*/ 826018 h 1237653"/>
              <a:gd name="connsiteX66" fmla="*/ 1173044 w 2020228"/>
              <a:gd name="connsiteY66" fmla="*/ 986048 h 1237653"/>
              <a:gd name="connsiteX67" fmla="*/ 1218157 w 2020228"/>
              <a:gd name="connsiteY67" fmla="*/ 1032523 h 1237653"/>
              <a:gd name="connsiteX68" fmla="*/ 1264563 w 2020228"/>
              <a:gd name="connsiteY68" fmla="*/ 987421 h 1237653"/>
              <a:gd name="connsiteX69" fmla="*/ 1264563 w 2020228"/>
              <a:gd name="connsiteY69" fmla="*/ 986048 h 1237653"/>
              <a:gd name="connsiteX70" fmla="*/ 1264563 w 2020228"/>
              <a:gd name="connsiteY70" fmla="*/ 826018 h 1237653"/>
              <a:gd name="connsiteX71" fmla="*/ 1378962 w 2020228"/>
              <a:gd name="connsiteY71" fmla="*/ 826018 h 1237653"/>
              <a:gd name="connsiteX72" fmla="*/ 1378962 w 2020228"/>
              <a:gd name="connsiteY72" fmla="*/ 894471 h 1237653"/>
              <a:gd name="connsiteX73" fmla="*/ 1424075 w 2020228"/>
              <a:gd name="connsiteY73" fmla="*/ 940947 h 1237653"/>
              <a:gd name="connsiteX74" fmla="*/ 1470483 w 2020228"/>
              <a:gd name="connsiteY74" fmla="*/ 895845 h 1237653"/>
              <a:gd name="connsiteX75" fmla="*/ 1470483 w 2020228"/>
              <a:gd name="connsiteY75" fmla="*/ 894471 h 1237653"/>
              <a:gd name="connsiteX76" fmla="*/ 1470483 w 2020228"/>
              <a:gd name="connsiteY76" fmla="*/ 826018 h 1237653"/>
              <a:gd name="connsiteX77" fmla="*/ 1584883 w 2020228"/>
              <a:gd name="connsiteY77" fmla="*/ 826018 h 1237653"/>
              <a:gd name="connsiteX78" fmla="*/ 1584883 w 2020228"/>
              <a:gd name="connsiteY78" fmla="*/ 986048 h 1237653"/>
              <a:gd name="connsiteX79" fmla="*/ 1629995 w 2020228"/>
              <a:gd name="connsiteY79" fmla="*/ 1032523 h 1237653"/>
              <a:gd name="connsiteX80" fmla="*/ 1676402 w 2020228"/>
              <a:gd name="connsiteY80" fmla="*/ 987421 h 1237653"/>
              <a:gd name="connsiteX81" fmla="*/ 1676402 w 2020228"/>
              <a:gd name="connsiteY81" fmla="*/ 986048 h 1237653"/>
              <a:gd name="connsiteX82" fmla="*/ 1676402 w 2020228"/>
              <a:gd name="connsiteY82" fmla="*/ 826018 h 1237653"/>
              <a:gd name="connsiteX83" fmla="*/ 1790801 w 2020228"/>
              <a:gd name="connsiteY83" fmla="*/ 826018 h 1237653"/>
              <a:gd name="connsiteX84" fmla="*/ 1790801 w 2020228"/>
              <a:gd name="connsiteY84" fmla="*/ 894471 h 1237653"/>
              <a:gd name="connsiteX85" fmla="*/ 1835914 w 2020228"/>
              <a:gd name="connsiteY85" fmla="*/ 940947 h 1237653"/>
              <a:gd name="connsiteX86" fmla="*/ 1882320 w 2020228"/>
              <a:gd name="connsiteY86" fmla="*/ 895845 h 1237653"/>
              <a:gd name="connsiteX87" fmla="*/ 1882320 w 2020228"/>
              <a:gd name="connsiteY87" fmla="*/ 894471 h 1237653"/>
              <a:gd name="connsiteX88" fmla="*/ 1882320 w 2020228"/>
              <a:gd name="connsiteY88" fmla="*/ 826018 h 1237653"/>
              <a:gd name="connsiteX89" fmla="*/ 1928080 w 2020228"/>
              <a:gd name="connsiteY89" fmla="*/ 826018 h 1237653"/>
              <a:gd name="connsiteX90" fmla="*/ 1928080 w 2020228"/>
              <a:gd name="connsiteY90" fmla="*/ 1146306 h 1237653"/>
              <a:gd name="connsiteX91" fmla="*/ 97688 w 2020228"/>
              <a:gd name="connsiteY91" fmla="*/ 1146306 h 1237653"/>
              <a:gd name="connsiteX92" fmla="*/ 97688 w 2020228"/>
              <a:gd name="connsiteY92" fmla="*/ 826018 h 1237653"/>
              <a:gd name="connsiteX0" fmla="*/ 46471 w 2019533"/>
              <a:gd name="connsiteY0" fmla="*/ 4054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46471 w 2019533"/>
              <a:gd name="connsiteY18" fmla="*/ 4054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65521 w 2019533"/>
              <a:gd name="connsiteY0" fmla="*/ 6435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65521 w 2019533"/>
              <a:gd name="connsiteY18" fmla="*/ 6435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77427 w 2019533"/>
              <a:gd name="connsiteY0" fmla="*/ 8817 h 1237653"/>
              <a:gd name="connsiteX1" fmla="*/ 4777 w 2019533"/>
              <a:gd name="connsiteY1" fmla="*/ 0 h 1237653"/>
              <a:gd name="connsiteX2" fmla="*/ 13 w 2019533"/>
              <a:gd name="connsiteY2" fmla="*/ 471094 h 1237653"/>
              <a:gd name="connsiteX3" fmla="*/ 90193 w 2019533"/>
              <a:gd name="connsiteY3" fmla="*/ 468073 h 1237653"/>
              <a:gd name="connsiteX4" fmla="*/ 90894 w 2019533"/>
              <a:gd name="connsiteY4" fmla="*/ 284049 h 1237653"/>
              <a:gd name="connsiteX5" fmla="*/ 1821567 w 2019533"/>
              <a:gd name="connsiteY5" fmla="*/ 276905 h 1237653"/>
              <a:gd name="connsiteX6" fmla="*/ 1672847 w 2019533"/>
              <a:gd name="connsiteY6" fmla="*/ 375555 h 1237653"/>
              <a:gd name="connsiteX7" fmla="*/ 1660381 w 2019533"/>
              <a:gd name="connsiteY7" fmla="*/ 439544 h 1237653"/>
              <a:gd name="connsiteX8" fmla="*/ 1724327 w 2019533"/>
              <a:gd name="connsiteY8" fmla="*/ 452044 h 1237653"/>
              <a:gd name="connsiteX9" fmla="*/ 1998886 w 2019533"/>
              <a:gd name="connsiteY9" fmla="*/ 269030 h 1237653"/>
              <a:gd name="connsiteX10" fmla="*/ 2012016 w 2019533"/>
              <a:gd name="connsiteY10" fmla="*/ 205681 h 1237653"/>
              <a:gd name="connsiteX11" fmla="*/ 1998886 w 2019533"/>
              <a:gd name="connsiteY11" fmla="*/ 192540 h 1237653"/>
              <a:gd name="connsiteX12" fmla="*/ 1724327 w 2019533"/>
              <a:gd name="connsiteY12" fmla="*/ 9525 h 1237653"/>
              <a:gd name="connsiteX13" fmla="*/ 1693582 w 2019533"/>
              <a:gd name="connsiteY13" fmla="*/ 1672 h 1237653"/>
              <a:gd name="connsiteX14" fmla="*/ 1651576 w 2019533"/>
              <a:gd name="connsiteY14" fmla="*/ 50895 h 1237653"/>
              <a:gd name="connsiteX15" fmla="*/ 1672847 w 2019533"/>
              <a:gd name="connsiteY15" fmla="*/ 86036 h 1237653"/>
              <a:gd name="connsiteX16" fmla="*/ 1821567 w 2019533"/>
              <a:gd name="connsiteY16" fmla="*/ 185397 h 1237653"/>
              <a:gd name="connsiteX17" fmla="*/ 86132 w 2019533"/>
              <a:gd name="connsiteY17" fmla="*/ 180634 h 1237653"/>
              <a:gd name="connsiteX18" fmla="*/ 77427 w 2019533"/>
              <a:gd name="connsiteY18" fmla="*/ 8817 h 1237653"/>
              <a:gd name="connsiteX19" fmla="*/ 46943 w 2019533"/>
              <a:gd name="connsiteY19" fmla="*/ 551404 h 1237653"/>
              <a:gd name="connsiteX20" fmla="*/ 5473 w 2019533"/>
              <a:gd name="connsiteY20" fmla="*/ 597078 h 1237653"/>
              <a:gd name="connsiteX21" fmla="*/ 5473 w 2019533"/>
              <a:gd name="connsiteY21" fmla="*/ 1191865 h 1237653"/>
              <a:gd name="connsiteX22" fmla="*/ 51233 w 2019533"/>
              <a:gd name="connsiteY22" fmla="*/ 1237653 h 1237653"/>
              <a:gd name="connsiteX23" fmla="*/ 1973146 w 2019533"/>
              <a:gd name="connsiteY23" fmla="*/ 1237653 h 1237653"/>
              <a:gd name="connsiteX24" fmla="*/ 2018905 w 2019533"/>
              <a:gd name="connsiteY24" fmla="*/ 1191865 h 1237653"/>
              <a:gd name="connsiteX25" fmla="*/ 2018905 w 2019533"/>
              <a:gd name="connsiteY25" fmla="*/ 597078 h 1237653"/>
              <a:gd name="connsiteX26" fmla="*/ 1973146 w 2019533"/>
              <a:gd name="connsiteY26" fmla="*/ 551404 h 1237653"/>
              <a:gd name="connsiteX27" fmla="*/ 51233 w 2019533"/>
              <a:gd name="connsiteY27" fmla="*/ 551404 h 1237653"/>
              <a:gd name="connsiteX28" fmla="*/ 46943 w 2019533"/>
              <a:gd name="connsiteY28" fmla="*/ 551404 h 1237653"/>
              <a:gd name="connsiteX29" fmla="*/ 96993 w 2019533"/>
              <a:gd name="connsiteY29" fmla="*/ 642866 h 1237653"/>
              <a:gd name="connsiteX30" fmla="*/ 1927385 w 2019533"/>
              <a:gd name="connsiteY30" fmla="*/ 642866 h 1237653"/>
              <a:gd name="connsiteX31" fmla="*/ 1927385 w 2019533"/>
              <a:gd name="connsiteY31" fmla="*/ 734442 h 1237653"/>
              <a:gd name="connsiteX32" fmla="*/ 96993 w 2019533"/>
              <a:gd name="connsiteY32" fmla="*/ 734442 h 1237653"/>
              <a:gd name="connsiteX33" fmla="*/ 96993 w 2019533"/>
              <a:gd name="connsiteY33" fmla="*/ 642866 h 1237653"/>
              <a:gd name="connsiteX34" fmla="*/ 96993 w 2019533"/>
              <a:gd name="connsiteY34" fmla="*/ 826018 h 1237653"/>
              <a:gd name="connsiteX35" fmla="*/ 142753 w 2019533"/>
              <a:gd name="connsiteY35" fmla="*/ 826018 h 1237653"/>
              <a:gd name="connsiteX36" fmla="*/ 142753 w 2019533"/>
              <a:gd name="connsiteY36" fmla="*/ 894471 h 1237653"/>
              <a:gd name="connsiteX37" fmla="*/ 187866 w 2019533"/>
              <a:gd name="connsiteY37" fmla="*/ 940947 h 1237653"/>
              <a:gd name="connsiteX38" fmla="*/ 234272 w 2019533"/>
              <a:gd name="connsiteY38" fmla="*/ 895845 h 1237653"/>
              <a:gd name="connsiteX39" fmla="*/ 234272 w 2019533"/>
              <a:gd name="connsiteY39" fmla="*/ 894471 h 1237653"/>
              <a:gd name="connsiteX40" fmla="*/ 234272 w 2019533"/>
              <a:gd name="connsiteY40" fmla="*/ 826018 h 1237653"/>
              <a:gd name="connsiteX41" fmla="*/ 348671 w 2019533"/>
              <a:gd name="connsiteY41" fmla="*/ 826018 h 1237653"/>
              <a:gd name="connsiteX42" fmla="*/ 348671 w 2019533"/>
              <a:gd name="connsiteY42" fmla="*/ 986048 h 1237653"/>
              <a:gd name="connsiteX43" fmla="*/ 393784 w 2019533"/>
              <a:gd name="connsiteY43" fmla="*/ 1032523 h 1237653"/>
              <a:gd name="connsiteX44" fmla="*/ 440193 w 2019533"/>
              <a:gd name="connsiteY44" fmla="*/ 987421 h 1237653"/>
              <a:gd name="connsiteX45" fmla="*/ 440193 w 2019533"/>
              <a:gd name="connsiteY45" fmla="*/ 986048 h 1237653"/>
              <a:gd name="connsiteX46" fmla="*/ 440193 w 2019533"/>
              <a:gd name="connsiteY46" fmla="*/ 826018 h 1237653"/>
              <a:gd name="connsiteX47" fmla="*/ 554592 w 2019533"/>
              <a:gd name="connsiteY47" fmla="*/ 826018 h 1237653"/>
              <a:gd name="connsiteX48" fmla="*/ 554592 w 2019533"/>
              <a:gd name="connsiteY48" fmla="*/ 894471 h 1237653"/>
              <a:gd name="connsiteX49" fmla="*/ 599705 w 2019533"/>
              <a:gd name="connsiteY49" fmla="*/ 940947 h 1237653"/>
              <a:gd name="connsiteX50" fmla="*/ 646111 w 2019533"/>
              <a:gd name="connsiteY50" fmla="*/ 895845 h 1237653"/>
              <a:gd name="connsiteX51" fmla="*/ 646111 w 2019533"/>
              <a:gd name="connsiteY51" fmla="*/ 894471 h 1237653"/>
              <a:gd name="connsiteX52" fmla="*/ 646111 w 2019533"/>
              <a:gd name="connsiteY52" fmla="*/ 826018 h 1237653"/>
              <a:gd name="connsiteX53" fmla="*/ 760510 w 2019533"/>
              <a:gd name="connsiteY53" fmla="*/ 826018 h 1237653"/>
              <a:gd name="connsiteX54" fmla="*/ 760510 w 2019533"/>
              <a:gd name="connsiteY54" fmla="*/ 986048 h 1237653"/>
              <a:gd name="connsiteX55" fmla="*/ 805623 w 2019533"/>
              <a:gd name="connsiteY55" fmla="*/ 1032523 h 1237653"/>
              <a:gd name="connsiteX56" fmla="*/ 852029 w 2019533"/>
              <a:gd name="connsiteY56" fmla="*/ 987421 h 1237653"/>
              <a:gd name="connsiteX57" fmla="*/ 852029 w 2019533"/>
              <a:gd name="connsiteY57" fmla="*/ 986048 h 1237653"/>
              <a:gd name="connsiteX58" fmla="*/ 852029 w 2019533"/>
              <a:gd name="connsiteY58" fmla="*/ 826018 h 1237653"/>
              <a:gd name="connsiteX59" fmla="*/ 966428 w 2019533"/>
              <a:gd name="connsiteY59" fmla="*/ 826018 h 1237653"/>
              <a:gd name="connsiteX60" fmla="*/ 966428 w 2019533"/>
              <a:gd name="connsiteY60" fmla="*/ 894471 h 1237653"/>
              <a:gd name="connsiteX61" fmla="*/ 1011543 w 2019533"/>
              <a:gd name="connsiteY61" fmla="*/ 940947 h 1237653"/>
              <a:gd name="connsiteX62" fmla="*/ 1057950 w 2019533"/>
              <a:gd name="connsiteY62" fmla="*/ 895845 h 1237653"/>
              <a:gd name="connsiteX63" fmla="*/ 1057950 w 2019533"/>
              <a:gd name="connsiteY63" fmla="*/ 894471 h 1237653"/>
              <a:gd name="connsiteX64" fmla="*/ 1057950 w 2019533"/>
              <a:gd name="connsiteY64" fmla="*/ 826018 h 1237653"/>
              <a:gd name="connsiteX65" fmla="*/ 1172349 w 2019533"/>
              <a:gd name="connsiteY65" fmla="*/ 826018 h 1237653"/>
              <a:gd name="connsiteX66" fmla="*/ 1172349 w 2019533"/>
              <a:gd name="connsiteY66" fmla="*/ 986048 h 1237653"/>
              <a:gd name="connsiteX67" fmla="*/ 1217462 w 2019533"/>
              <a:gd name="connsiteY67" fmla="*/ 1032523 h 1237653"/>
              <a:gd name="connsiteX68" fmla="*/ 1263868 w 2019533"/>
              <a:gd name="connsiteY68" fmla="*/ 987421 h 1237653"/>
              <a:gd name="connsiteX69" fmla="*/ 1263868 w 2019533"/>
              <a:gd name="connsiteY69" fmla="*/ 986048 h 1237653"/>
              <a:gd name="connsiteX70" fmla="*/ 1263868 w 2019533"/>
              <a:gd name="connsiteY70" fmla="*/ 826018 h 1237653"/>
              <a:gd name="connsiteX71" fmla="*/ 1378267 w 2019533"/>
              <a:gd name="connsiteY71" fmla="*/ 826018 h 1237653"/>
              <a:gd name="connsiteX72" fmla="*/ 1378267 w 2019533"/>
              <a:gd name="connsiteY72" fmla="*/ 894471 h 1237653"/>
              <a:gd name="connsiteX73" fmla="*/ 1423380 w 2019533"/>
              <a:gd name="connsiteY73" fmla="*/ 940947 h 1237653"/>
              <a:gd name="connsiteX74" fmla="*/ 1469788 w 2019533"/>
              <a:gd name="connsiteY74" fmla="*/ 895845 h 1237653"/>
              <a:gd name="connsiteX75" fmla="*/ 1469788 w 2019533"/>
              <a:gd name="connsiteY75" fmla="*/ 894471 h 1237653"/>
              <a:gd name="connsiteX76" fmla="*/ 1469788 w 2019533"/>
              <a:gd name="connsiteY76" fmla="*/ 826018 h 1237653"/>
              <a:gd name="connsiteX77" fmla="*/ 1584188 w 2019533"/>
              <a:gd name="connsiteY77" fmla="*/ 826018 h 1237653"/>
              <a:gd name="connsiteX78" fmla="*/ 1584188 w 2019533"/>
              <a:gd name="connsiteY78" fmla="*/ 986048 h 1237653"/>
              <a:gd name="connsiteX79" fmla="*/ 1629300 w 2019533"/>
              <a:gd name="connsiteY79" fmla="*/ 1032523 h 1237653"/>
              <a:gd name="connsiteX80" fmla="*/ 1675707 w 2019533"/>
              <a:gd name="connsiteY80" fmla="*/ 987421 h 1237653"/>
              <a:gd name="connsiteX81" fmla="*/ 1675707 w 2019533"/>
              <a:gd name="connsiteY81" fmla="*/ 986048 h 1237653"/>
              <a:gd name="connsiteX82" fmla="*/ 1675707 w 2019533"/>
              <a:gd name="connsiteY82" fmla="*/ 826018 h 1237653"/>
              <a:gd name="connsiteX83" fmla="*/ 1790106 w 2019533"/>
              <a:gd name="connsiteY83" fmla="*/ 826018 h 1237653"/>
              <a:gd name="connsiteX84" fmla="*/ 1790106 w 2019533"/>
              <a:gd name="connsiteY84" fmla="*/ 894471 h 1237653"/>
              <a:gd name="connsiteX85" fmla="*/ 1835219 w 2019533"/>
              <a:gd name="connsiteY85" fmla="*/ 940947 h 1237653"/>
              <a:gd name="connsiteX86" fmla="*/ 1881625 w 2019533"/>
              <a:gd name="connsiteY86" fmla="*/ 895845 h 1237653"/>
              <a:gd name="connsiteX87" fmla="*/ 1881625 w 2019533"/>
              <a:gd name="connsiteY87" fmla="*/ 894471 h 1237653"/>
              <a:gd name="connsiteX88" fmla="*/ 1881625 w 2019533"/>
              <a:gd name="connsiteY88" fmla="*/ 826018 h 1237653"/>
              <a:gd name="connsiteX89" fmla="*/ 1927385 w 2019533"/>
              <a:gd name="connsiteY89" fmla="*/ 826018 h 1237653"/>
              <a:gd name="connsiteX90" fmla="*/ 1927385 w 2019533"/>
              <a:gd name="connsiteY90" fmla="*/ 1146306 h 1237653"/>
              <a:gd name="connsiteX91" fmla="*/ 96993 w 2019533"/>
              <a:gd name="connsiteY91" fmla="*/ 1146306 h 1237653"/>
              <a:gd name="connsiteX92" fmla="*/ 96993 w 2019533"/>
              <a:gd name="connsiteY92" fmla="*/ 826018 h 1237653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66645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69666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4761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3789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791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4941 w 2024281"/>
              <a:gd name="connsiteY3" fmla="*/ 4785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5642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  <a:gd name="connsiteX0" fmla="*/ 82175 w 2024281"/>
              <a:gd name="connsiteY0" fmla="*/ 7389 h 1236225"/>
              <a:gd name="connsiteX1" fmla="*/ 0 w 2024281"/>
              <a:gd name="connsiteY1" fmla="*/ 8097 h 1236225"/>
              <a:gd name="connsiteX2" fmla="*/ 2379 w 2024281"/>
              <a:gd name="connsiteY2" fmla="*/ 441091 h 1236225"/>
              <a:gd name="connsiteX3" fmla="*/ 92560 w 2024281"/>
              <a:gd name="connsiteY3" fmla="*/ 440451 h 1236225"/>
              <a:gd name="connsiteX4" fmla="*/ 90880 w 2024281"/>
              <a:gd name="connsiteY4" fmla="*/ 282621 h 1236225"/>
              <a:gd name="connsiteX5" fmla="*/ 1826315 w 2024281"/>
              <a:gd name="connsiteY5" fmla="*/ 275477 h 1236225"/>
              <a:gd name="connsiteX6" fmla="*/ 1677595 w 2024281"/>
              <a:gd name="connsiteY6" fmla="*/ 374127 h 1236225"/>
              <a:gd name="connsiteX7" fmla="*/ 1665129 w 2024281"/>
              <a:gd name="connsiteY7" fmla="*/ 438116 h 1236225"/>
              <a:gd name="connsiteX8" fmla="*/ 1729075 w 2024281"/>
              <a:gd name="connsiteY8" fmla="*/ 450616 h 1236225"/>
              <a:gd name="connsiteX9" fmla="*/ 2003634 w 2024281"/>
              <a:gd name="connsiteY9" fmla="*/ 267602 h 1236225"/>
              <a:gd name="connsiteX10" fmla="*/ 2016764 w 2024281"/>
              <a:gd name="connsiteY10" fmla="*/ 204253 h 1236225"/>
              <a:gd name="connsiteX11" fmla="*/ 2003634 w 2024281"/>
              <a:gd name="connsiteY11" fmla="*/ 191112 h 1236225"/>
              <a:gd name="connsiteX12" fmla="*/ 1729075 w 2024281"/>
              <a:gd name="connsiteY12" fmla="*/ 8097 h 1236225"/>
              <a:gd name="connsiteX13" fmla="*/ 1698330 w 2024281"/>
              <a:gd name="connsiteY13" fmla="*/ 244 h 1236225"/>
              <a:gd name="connsiteX14" fmla="*/ 1656324 w 2024281"/>
              <a:gd name="connsiteY14" fmla="*/ 49467 h 1236225"/>
              <a:gd name="connsiteX15" fmla="*/ 1677595 w 2024281"/>
              <a:gd name="connsiteY15" fmla="*/ 84608 h 1236225"/>
              <a:gd name="connsiteX16" fmla="*/ 1826315 w 2024281"/>
              <a:gd name="connsiteY16" fmla="*/ 183969 h 1236225"/>
              <a:gd name="connsiteX17" fmla="*/ 90880 w 2024281"/>
              <a:gd name="connsiteY17" fmla="*/ 179206 h 1236225"/>
              <a:gd name="connsiteX18" fmla="*/ 82175 w 2024281"/>
              <a:gd name="connsiteY18" fmla="*/ 7389 h 1236225"/>
              <a:gd name="connsiteX19" fmla="*/ 51691 w 2024281"/>
              <a:gd name="connsiteY19" fmla="*/ 549976 h 1236225"/>
              <a:gd name="connsiteX20" fmla="*/ 10221 w 2024281"/>
              <a:gd name="connsiteY20" fmla="*/ 595650 h 1236225"/>
              <a:gd name="connsiteX21" fmla="*/ 10221 w 2024281"/>
              <a:gd name="connsiteY21" fmla="*/ 1190437 h 1236225"/>
              <a:gd name="connsiteX22" fmla="*/ 55981 w 2024281"/>
              <a:gd name="connsiteY22" fmla="*/ 1236225 h 1236225"/>
              <a:gd name="connsiteX23" fmla="*/ 1977894 w 2024281"/>
              <a:gd name="connsiteY23" fmla="*/ 1236225 h 1236225"/>
              <a:gd name="connsiteX24" fmla="*/ 2023653 w 2024281"/>
              <a:gd name="connsiteY24" fmla="*/ 1190437 h 1236225"/>
              <a:gd name="connsiteX25" fmla="*/ 2023653 w 2024281"/>
              <a:gd name="connsiteY25" fmla="*/ 595650 h 1236225"/>
              <a:gd name="connsiteX26" fmla="*/ 1977894 w 2024281"/>
              <a:gd name="connsiteY26" fmla="*/ 549976 h 1236225"/>
              <a:gd name="connsiteX27" fmla="*/ 55981 w 2024281"/>
              <a:gd name="connsiteY27" fmla="*/ 549976 h 1236225"/>
              <a:gd name="connsiteX28" fmla="*/ 51691 w 2024281"/>
              <a:gd name="connsiteY28" fmla="*/ 549976 h 1236225"/>
              <a:gd name="connsiteX29" fmla="*/ 101741 w 2024281"/>
              <a:gd name="connsiteY29" fmla="*/ 641438 h 1236225"/>
              <a:gd name="connsiteX30" fmla="*/ 1932133 w 2024281"/>
              <a:gd name="connsiteY30" fmla="*/ 641438 h 1236225"/>
              <a:gd name="connsiteX31" fmla="*/ 1932133 w 2024281"/>
              <a:gd name="connsiteY31" fmla="*/ 733014 h 1236225"/>
              <a:gd name="connsiteX32" fmla="*/ 101741 w 2024281"/>
              <a:gd name="connsiteY32" fmla="*/ 733014 h 1236225"/>
              <a:gd name="connsiteX33" fmla="*/ 101741 w 2024281"/>
              <a:gd name="connsiteY33" fmla="*/ 641438 h 1236225"/>
              <a:gd name="connsiteX34" fmla="*/ 101741 w 2024281"/>
              <a:gd name="connsiteY34" fmla="*/ 824590 h 1236225"/>
              <a:gd name="connsiteX35" fmla="*/ 147501 w 2024281"/>
              <a:gd name="connsiteY35" fmla="*/ 824590 h 1236225"/>
              <a:gd name="connsiteX36" fmla="*/ 147501 w 2024281"/>
              <a:gd name="connsiteY36" fmla="*/ 893043 h 1236225"/>
              <a:gd name="connsiteX37" fmla="*/ 192614 w 2024281"/>
              <a:gd name="connsiteY37" fmla="*/ 939519 h 1236225"/>
              <a:gd name="connsiteX38" fmla="*/ 239020 w 2024281"/>
              <a:gd name="connsiteY38" fmla="*/ 894417 h 1236225"/>
              <a:gd name="connsiteX39" fmla="*/ 239020 w 2024281"/>
              <a:gd name="connsiteY39" fmla="*/ 893043 h 1236225"/>
              <a:gd name="connsiteX40" fmla="*/ 239020 w 2024281"/>
              <a:gd name="connsiteY40" fmla="*/ 824590 h 1236225"/>
              <a:gd name="connsiteX41" fmla="*/ 353419 w 2024281"/>
              <a:gd name="connsiteY41" fmla="*/ 824590 h 1236225"/>
              <a:gd name="connsiteX42" fmla="*/ 353419 w 2024281"/>
              <a:gd name="connsiteY42" fmla="*/ 984620 h 1236225"/>
              <a:gd name="connsiteX43" fmla="*/ 398532 w 2024281"/>
              <a:gd name="connsiteY43" fmla="*/ 1031095 h 1236225"/>
              <a:gd name="connsiteX44" fmla="*/ 444941 w 2024281"/>
              <a:gd name="connsiteY44" fmla="*/ 985993 h 1236225"/>
              <a:gd name="connsiteX45" fmla="*/ 444941 w 2024281"/>
              <a:gd name="connsiteY45" fmla="*/ 984620 h 1236225"/>
              <a:gd name="connsiteX46" fmla="*/ 444941 w 2024281"/>
              <a:gd name="connsiteY46" fmla="*/ 824590 h 1236225"/>
              <a:gd name="connsiteX47" fmla="*/ 559340 w 2024281"/>
              <a:gd name="connsiteY47" fmla="*/ 824590 h 1236225"/>
              <a:gd name="connsiteX48" fmla="*/ 559340 w 2024281"/>
              <a:gd name="connsiteY48" fmla="*/ 893043 h 1236225"/>
              <a:gd name="connsiteX49" fmla="*/ 604453 w 2024281"/>
              <a:gd name="connsiteY49" fmla="*/ 939519 h 1236225"/>
              <a:gd name="connsiteX50" fmla="*/ 650859 w 2024281"/>
              <a:gd name="connsiteY50" fmla="*/ 894417 h 1236225"/>
              <a:gd name="connsiteX51" fmla="*/ 650859 w 2024281"/>
              <a:gd name="connsiteY51" fmla="*/ 893043 h 1236225"/>
              <a:gd name="connsiteX52" fmla="*/ 650859 w 2024281"/>
              <a:gd name="connsiteY52" fmla="*/ 824590 h 1236225"/>
              <a:gd name="connsiteX53" fmla="*/ 765258 w 2024281"/>
              <a:gd name="connsiteY53" fmla="*/ 824590 h 1236225"/>
              <a:gd name="connsiteX54" fmla="*/ 765258 w 2024281"/>
              <a:gd name="connsiteY54" fmla="*/ 984620 h 1236225"/>
              <a:gd name="connsiteX55" fmla="*/ 810371 w 2024281"/>
              <a:gd name="connsiteY55" fmla="*/ 1031095 h 1236225"/>
              <a:gd name="connsiteX56" fmla="*/ 856777 w 2024281"/>
              <a:gd name="connsiteY56" fmla="*/ 985993 h 1236225"/>
              <a:gd name="connsiteX57" fmla="*/ 856777 w 2024281"/>
              <a:gd name="connsiteY57" fmla="*/ 984620 h 1236225"/>
              <a:gd name="connsiteX58" fmla="*/ 856777 w 2024281"/>
              <a:gd name="connsiteY58" fmla="*/ 824590 h 1236225"/>
              <a:gd name="connsiteX59" fmla="*/ 971176 w 2024281"/>
              <a:gd name="connsiteY59" fmla="*/ 824590 h 1236225"/>
              <a:gd name="connsiteX60" fmla="*/ 971176 w 2024281"/>
              <a:gd name="connsiteY60" fmla="*/ 893043 h 1236225"/>
              <a:gd name="connsiteX61" fmla="*/ 1016291 w 2024281"/>
              <a:gd name="connsiteY61" fmla="*/ 939519 h 1236225"/>
              <a:gd name="connsiteX62" fmla="*/ 1062698 w 2024281"/>
              <a:gd name="connsiteY62" fmla="*/ 894417 h 1236225"/>
              <a:gd name="connsiteX63" fmla="*/ 1062698 w 2024281"/>
              <a:gd name="connsiteY63" fmla="*/ 893043 h 1236225"/>
              <a:gd name="connsiteX64" fmla="*/ 1062698 w 2024281"/>
              <a:gd name="connsiteY64" fmla="*/ 824590 h 1236225"/>
              <a:gd name="connsiteX65" fmla="*/ 1177097 w 2024281"/>
              <a:gd name="connsiteY65" fmla="*/ 824590 h 1236225"/>
              <a:gd name="connsiteX66" fmla="*/ 1177097 w 2024281"/>
              <a:gd name="connsiteY66" fmla="*/ 984620 h 1236225"/>
              <a:gd name="connsiteX67" fmla="*/ 1222210 w 2024281"/>
              <a:gd name="connsiteY67" fmla="*/ 1031095 h 1236225"/>
              <a:gd name="connsiteX68" fmla="*/ 1268616 w 2024281"/>
              <a:gd name="connsiteY68" fmla="*/ 985993 h 1236225"/>
              <a:gd name="connsiteX69" fmla="*/ 1268616 w 2024281"/>
              <a:gd name="connsiteY69" fmla="*/ 984620 h 1236225"/>
              <a:gd name="connsiteX70" fmla="*/ 1268616 w 2024281"/>
              <a:gd name="connsiteY70" fmla="*/ 824590 h 1236225"/>
              <a:gd name="connsiteX71" fmla="*/ 1383015 w 2024281"/>
              <a:gd name="connsiteY71" fmla="*/ 824590 h 1236225"/>
              <a:gd name="connsiteX72" fmla="*/ 1383015 w 2024281"/>
              <a:gd name="connsiteY72" fmla="*/ 893043 h 1236225"/>
              <a:gd name="connsiteX73" fmla="*/ 1428128 w 2024281"/>
              <a:gd name="connsiteY73" fmla="*/ 939519 h 1236225"/>
              <a:gd name="connsiteX74" fmla="*/ 1474536 w 2024281"/>
              <a:gd name="connsiteY74" fmla="*/ 894417 h 1236225"/>
              <a:gd name="connsiteX75" fmla="*/ 1474536 w 2024281"/>
              <a:gd name="connsiteY75" fmla="*/ 893043 h 1236225"/>
              <a:gd name="connsiteX76" fmla="*/ 1474536 w 2024281"/>
              <a:gd name="connsiteY76" fmla="*/ 824590 h 1236225"/>
              <a:gd name="connsiteX77" fmla="*/ 1588936 w 2024281"/>
              <a:gd name="connsiteY77" fmla="*/ 824590 h 1236225"/>
              <a:gd name="connsiteX78" fmla="*/ 1588936 w 2024281"/>
              <a:gd name="connsiteY78" fmla="*/ 984620 h 1236225"/>
              <a:gd name="connsiteX79" fmla="*/ 1634048 w 2024281"/>
              <a:gd name="connsiteY79" fmla="*/ 1031095 h 1236225"/>
              <a:gd name="connsiteX80" fmla="*/ 1680455 w 2024281"/>
              <a:gd name="connsiteY80" fmla="*/ 985993 h 1236225"/>
              <a:gd name="connsiteX81" fmla="*/ 1680455 w 2024281"/>
              <a:gd name="connsiteY81" fmla="*/ 984620 h 1236225"/>
              <a:gd name="connsiteX82" fmla="*/ 1680455 w 2024281"/>
              <a:gd name="connsiteY82" fmla="*/ 824590 h 1236225"/>
              <a:gd name="connsiteX83" fmla="*/ 1794854 w 2024281"/>
              <a:gd name="connsiteY83" fmla="*/ 824590 h 1236225"/>
              <a:gd name="connsiteX84" fmla="*/ 1794854 w 2024281"/>
              <a:gd name="connsiteY84" fmla="*/ 893043 h 1236225"/>
              <a:gd name="connsiteX85" fmla="*/ 1839967 w 2024281"/>
              <a:gd name="connsiteY85" fmla="*/ 939519 h 1236225"/>
              <a:gd name="connsiteX86" fmla="*/ 1886373 w 2024281"/>
              <a:gd name="connsiteY86" fmla="*/ 894417 h 1236225"/>
              <a:gd name="connsiteX87" fmla="*/ 1886373 w 2024281"/>
              <a:gd name="connsiteY87" fmla="*/ 893043 h 1236225"/>
              <a:gd name="connsiteX88" fmla="*/ 1886373 w 2024281"/>
              <a:gd name="connsiteY88" fmla="*/ 824590 h 1236225"/>
              <a:gd name="connsiteX89" fmla="*/ 1932133 w 2024281"/>
              <a:gd name="connsiteY89" fmla="*/ 824590 h 1236225"/>
              <a:gd name="connsiteX90" fmla="*/ 1932133 w 2024281"/>
              <a:gd name="connsiteY90" fmla="*/ 1144878 h 1236225"/>
              <a:gd name="connsiteX91" fmla="*/ 101741 w 2024281"/>
              <a:gd name="connsiteY91" fmla="*/ 1144878 h 1236225"/>
              <a:gd name="connsiteX92" fmla="*/ 101741 w 2024281"/>
              <a:gd name="connsiteY92" fmla="*/ 824590 h 123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24281" h="1236225">
                <a:moveTo>
                  <a:pt x="82175" y="7389"/>
                </a:moveTo>
                <a:lnTo>
                  <a:pt x="0" y="8097"/>
                </a:lnTo>
                <a:cubicBezTo>
                  <a:pt x="1782" y="93080"/>
                  <a:pt x="2034" y="316247"/>
                  <a:pt x="2379" y="441091"/>
                </a:cubicBezTo>
                <a:cubicBezTo>
                  <a:pt x="86068" y="439728"/>
                  <a:pt x="7577" y="440946"/>
                  <a:pt x="92560" y="440451"/>
                </a:cubicBezTo>
                <a:cubicBezTo>
                  <a:pt x="89298" y="316049"/>
                  <a:pt x="91640" y="460136"/>
                  <a:pt x="90880" y="282621"/>
                </a:cubicBezTo>
                <a:lnTo>
                  <a:pt x="1826315" y="275477"/>
                </a:lnTo>
                <a:lnTo>
                  <a:pt x="1677595" y="374127"/>
                </a:lnTo>
                <a:cubicBezTo>
                  <a:pt x="1656480" y="388367"/>
                  <a:pt x="1650899" y="417008"/>
                  <a:pt x="1665129" y="438116"/>
                </a:cubicBezTo>
                <a:cubicBezTo>
                  <a:pt x="1679344" y="459201"/>
                  <a:pt x="1707960" y="464810"/>
                  <a:pt x="1729075" y="450616"/>
                </a:cubicBezTo>
                <a:lnTo>
                  <a:pt x="2003634" y="267602"/>
                </a:lnTo>
                <a:cubicBezTo>
                  <a:pt x="2024761" y="253727"/>
                  <a:pt x="2030638" y="225361"/>
                  <a:pt x="2016764" y="204253"/>
                </a:cubicBezTo>
                <a:cubicBezTo>
                  <a:pt x="2013330" y="199010"/>
                  <a:pt x="2008861" y="194546"/>
                  <a:pt x="2003634" y="191112"/>
                </a:cubicBezTo>
                <a:lnTo>
                  <a:pt x="1729075" y="8097"/>
                </a:lnTo>
                <a:cubicBezTo>
                  <a:pt x="1720093" y="1893"/>
                  <a:pt x="1709189" y="-878"/>
                  <a:pt x="1698330" y="244"/>
                </a:cubicBezTo>
                <a:cubicBezTo>
                  <a:pt x="1673133" y="2237"/>
                  <a:pt x="1654328" y="24282"/>
                  <a:pt x="1656324" y="49467"/>
                </a:cubicBezTo>
                <a:cubicBezTo>
                  <a:pt x="1657467" y="63890"/>
                  <a:pt x="1665351" y="76916"/>
                  <a:pt x="1677595" y="84608"/>
                </a:cubicBezTo>
                <a:lnTo>
                  <a:pt x="1826315" y="183969"/>
                </a:lnTo>
                <a:lnTo>
                  <a:pt x="90880" y="179206"/>
                </a:lnTo>
                <a:lnTo>
                  <a:pt x="82175" y="7389"/>
                </a:lnTo>
                <a:close/>
                <a:moveTo>
                  <a:pt x="51691" y="549976"/>
                </a:moveTo>
                <a:cubicBezTo>
                  <a:pt x="28108" y="552219"/>
                  <a:pt x="10118" y="572068"/>
                  <a:pt x="10221" y="595650"/>
                </a:cubicBezTo>
                <a:lnTo>
                  <a:pt x="10221" y="1190437"/>
                </a:lnTo>
                <a:cubicBezTo>
                  <a:pt x="10224" y="1215849"/>
                  <a:pt x="30710" y="1236225"/>
                  <a:pt x="55981" y="1236225"/>
                </a:cubicBezTo>
                <a:lnTo>
                  <a:pt x="1977894" y="1236225"/>
                </a:lnTo>
                <a:cubicBezTo>
                  <a:pt x="2003165" y="1236225"/>
                  <a:pt x="2023650" y="1215849"/>
                  <a:pt x="2023653" y="1190437"/>
                </a:cubicBezTo>
                <a:lnTo>
                  <a:pt x="2023653" y="595650"/>
                </a:lnTo>
                <a:cubicBezTo>
                  <a:pt x="2023653" y="570467"/>
                  <a:pt x="2003165" y="549999"/>
                  <a:pt x="1977894" y="549976"/>
                </a:cubicBezTo>
                <a:lnTo>
                  <a:pt x="55981" y="549976"/>
                </a:lnTo>
                <a:cubicBezTo>
                  <a:pt x="54552" y="549930"/>
                  <a:pt x="53120" y="549930"/>
                  <a:pt x="51691" y="549976"/>
                </a:cubicBezTo>
                <a:close/>
                <a:moveTo>
                  <a:pt x="101741" y="641438"/>
                </a:moveTo>
                <a:lnTo>
                  <a:pt x="1932133" y="641438"/>
                </a:lnTo>
                <a:lnTo>
                  <a:pt x="1932133" y="733014"/>
                </a:lnTo>
                <a:lnTo>
                  <a:pt x="101741" y="733014"/>
                </a:lnTo>
                <a:lnTo>
                  <a:pt x="101741" y="641438"/>
                </a:lnTo>
                <a:close/>
                <a:moveTo>
                  <a:pt x="101741" y="824590"/>
                </a:moveTo>
                <a:lnTo>
                  <a:pt x="147501" y="824590"/>
                </a:lnTo>
                <a:lnTo>
                  <a:pt x="147501" y="893043"/>
                </a:lnTo>
                <a:cubicBezTo>
                  <a:pt x="147144" y="918456"/>
                  <a:pt x="167341" y="939290"/>
                  <a:pt x="192614" y="939519"/>
                </a:cubicBezTo>
                <a:cubicBezTo>
                  <a:pt x="217887" y="939976"/>
                  <a:pt x="238663" y="919601"/>
                  <a:pt x="239020" y="894417"/>
                </a:cubicBezTo>
                <a:cubicBezTo>
                  <a:pt x="239027" y="893959"/>
                  <a:pt x="239027" y="893502"/>
                  <a:pt x="239020" y="893043"/>
                </a:cubicBezTo>
                <a:lnTo>
                  <a:pt x="239020" y="824590"/>
                </a:lnTo>
                <a:lnTo>
                  <a:pt x="353419" y="824590"/>
                </a:lnTo>
                <a:lnTo>
                  <a:pt x="353419" y="984620"/>
                </a:lnTo>
                <a:cubicBezTo>
                  <a:pt x="353062" y="1009803"/>
                  <a:pt x="373259" y="1030637"/>
                  <a:pt x="398532" y="1031095"/>
                </a:cubicBezTo>
                <a:cubicBezTo>
                  <a:pt x="423805" y="1031323"/>
                  <a:pt x="444581" y="1011178"/>
                  <a:pt x="444941" y="985993"/>
                </a:cubicBezTo>
                <a:cubicBezTo>
                  <a:pt x="444945" y="985535"/>
                  <a:pt x="444945" y="985078"/>
                  <a:pt x="444941" y="984620"/>
                </a:cubicBezTo>
                <a:lnTo>
                  <a:pt x="444941" y="824590"/>
                </a:lnTo>
                <a:lnTo>
                  <a:pt x="559340" y="824590"/>
                </a:lnTo>
                <a:lnTo>
                  <a:pt x="559340" y="893043"/>
                </a:lnTo>
                <a:cubicBezTo>
                  <a:pt x="558980" y="918456"/>
                  <a:pt x="579180" y="939290"/>
                  <a:pt x="604453" y="939519"/>
                </a:cubicBezTo>
                <a:cubicBezTo>
                  <a:pt x="629723" y="939976"/>
                  <a:pt x="650502" y="919601"/>
                  <a:pt x="650859" y="894417"/>
                </a:cubicBezTo>
                <a:cubicBezTo>
                  <a:pt x="650866" y="893959"/>
                  <a:pt x="650866" y="893502"/>
                  <a:pt x="650859" y="893043"/>
                </a:cubicBezTo>
                <a:lnTo>
                  <a:pt x="650859" y="824590"/>
                </a:lnTo>
                <a:lnTo>
                  <a:pt x="765258" y="824590"/>
                </a:lnTo>
                <a:lnTo>
                  <a:pt x="765258" y="984620"/>
                </a:lnTo>
                <a:cubicBezTo>
                  <a:pt x="764901" y="1009803"/>
                  <a:pt x="785098" y="1030637"/>
                  <a:pt x="810371" y="1031095"/>
                </a:cubicBezTo>
                <a:cubicBezTo>
                  <a:pt x="835644" y="1031323"/>
                  <a:pt x="856420" y="1011178"/>
                  <a:pt x="856777" y="985993"/>
                </a:cubicBezTo>
                <a:cubicBezTo>
                  <a:pt x="856784" y="985535"/>
                  <a:pt x="856784" y="985078"/>
                  <a:pt x="856777" y="984620"/>
                </a:cubicBezTo>
                <a:lnTo>
                  <a:pt x="856777" y="824590"/>
                </a:lnTo>
                <a:lnTo>
                  <a:pt x="971176" y="824590"/>
                </a:lnTo>
                <a:lnTo>
                  <a:pt x="971176" y="893043"/>
                </a:lnTo>
                <a:cubicBezTo>
                  <a:pt x="970822" y="918456"/>
                  <a:pt x="991019" y="939290"/>
                  <a:pt x="1016291" y="939519"/>
                </a:cubicBezTo>
                <a:cubicBezTo>
                  <a:pt x="1041564" y="939976"/>
                  <a:pt x="1062341" y="919601"/>
                  <a:pt x="1062698" y="894417"/>
                </a:cubicBezTo>
                <a:cubicBezTo>
                  <a:pt x="1062702" y="893959"/>
                  <a:pt x="1062702" y="893502"/>
                  <a:pt x="1062698" y="893043"/>
                </a:cubicBezTo>
                <a:lnTo>
                  <a:pt x="1062698" y="824590"/>
                </a:lnTo>
                <a:lnTo>
                  <a:pt x="1177097" y="824590"/>
                </a:lnTo>
                <a:lnTo>
                  <a:pt x="1177097" y="984620"/>
                </a:lnTo>
                <a:cubicBezTo>
                  <a:pt x="1176740" y="1009803"/>
                  <a:pt x="1196937" y="1030637"/>
                  <a:pt x="1222210" y="1031095"/>
                </a:cubicBezTo>
                <a:cubicBezTo>
                  <a:pt x="1247482" y="1031323"/>
                  <a:pt x="1268259" y="1011178"/>
                  <a:pt x="1268616" y="985993"/>
                </a:cubicBezTo>
                <a:cubicBezTo>
                  <a:pt x="1268623" y="985535"/>
                  <a:pt x="1268623" y="985078"/>
                  <a:pt x="1268616" y="984620"/>
                </a:cubicBezTo>
                <a:lnTo>
                  <a:pt x="1268616" y="824590"/>
                </a:lnTo>
                <a:lnTo>
                  <a:pt x="1383015" y="824590"/>
                </a:lnTo>
                <a:lnTo>
                  <a:pt x="1383015" y="893043"/>
                </a:lnTo>
                <a:cubicBezTo>
                  <a:pt x="1382658" y="918456"/>
                  <a:pt x="1402855" y="939290"/>
                  <a:pt x="1428128" y="939519"/>
                </a:cubicBezTo>
                <a:cubicBezTo>
                  <a:pt x="1453401" y="939976"/>
                  <a:pt x="1474179" y="919601"/>
                  <a:pt x="1474536" y="894417"/>
                </a:cubicBezTo>
                <a:cubicBezTo>
                  <a:pt x="1474541" y="893959"/>
                  <a:pt x="1474541" y="893502"/>
                  <a:pt x="1474536" y="893043"/>
                </a:cubicBezTo>
                <a:lnTo>
                  <a:pt x="1474536" y="824590"/>
                </a:lnTo>
                <a:lnTo>
                  <a:pt x="1588936" y="824590"/>
                </a:lnTo>
                <a:lnTo>
                  <a:pt x="1588936" y="984620"/>
                </a:lnTo>
                <a:cubicBezTo>
                  <a:pt x="1588579" y="1009803"/>
                  <a:pt x="1608776" y="1030637"/>
                  <a:pt x="1634048" y="1031095"/>
                </a:cubicBezTo>
                <a:cubicBezTo>
                  <a:pt x="1659321" y="1031323"/>
                  <a:pt x="1680098" y="1011178"/>
                  <a:pt x="1680455" y="985993"/>
                </a:cubicBezTo>
                <a:cubicBezTo>
                  <a:pt x="1680462" y="985535"/>
                  <a:pt x="1680462" y="985078"/>
                  <a:pt x="1680455" y="984620"/>
                </a:cubicBezTo>
                <a:lnTo>
                  <a:pt x="1680455" y="824590"/>
                </a:lnTo>
                <a:lnTo>
                  <a:pt x="1794854" y="824590"/>
                </a:lnTo>
                <a:lnTo>
                  <a:pt x="1794854" y="893043"/>
                </a:lnTo>
                <a:cubicBezTo>
                  <a:pt x="1794497" y="918456"/>
                  <a:pt x="1814694" y="939290"/>
                  <a:pt x="1839967" y="939519"/>
                </a:cubicBezTo>
                <a:cubicBezTo>
                  <a:pt x="1865239" y="939976"/>
                  <a:pt x="1886016" y="919601"/>
                  <a:pt x="1886373" y="894417"/>
                </a:cubicBezTo>
                <a:cubicBezTo>
                  <a:pt x="1886380" y="893959"/>
                  <a:pt x="1886380" y="893502"/>
                  <a:pt x="1886373" y="893043"/>
                </a:cubicBezTo>
                <a:lnTo>
                  <a:pt x="1886373" y="824590"/>
                </a:lnTo>
                <a:lnTo>
                  <a:pt x="1932133" y="824590"/>
                </a:lnTo>
                <a:lnTo>
                  <a:pt x="1932133" y="1144878"/>
                </a:lnTo>
                <a:lnTo>
                  <a:pt x="101741" y="1144878"/>
                </a:lnTo>
                <a:lnTo>
                  <a:pt x="101741" y="824590"/>
                </a:lnTo>
                <a:close/>
              </a:path>
            </a:pathLst>
          </a:custGeom>
          <a:solidFill>
            <a:srgbClr val="5B9BD5"/>
          </a:solidFill>
          <a:ln w="228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  <p:bldP spid="18" grpId="0" build="p"/>
      <p:bldP spid="19" grpId="0" build="p"/>
      <p:bldP spid="5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79158</TotalTime>
  <Words>2590</Words>
  <Application>Microsoft Office PowerPoint</Application>
  <PresentationFormat>Widescreen</PresentationFormat>
  <Paragraphs>460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Segoe UI Symbol</vt:lpstr>
      <vt:lpstr>2_Office Theme</vt:lpstr>
      <vt:lpstr>Types of Data</vt:lpstr>
      <vt:lpstr>What types of data exist?</vt:lpstr>
      <vt:lpstr>Overview</vt:lpstr>
      <vt:lpstr>Types of Data</vt:lpstr>
      <vt:lpstr>Types of Data</vt:lpstr>
      <vt:lpstr>Categorical Data</vt:lpstr>
      <vt:lpstr>Numerical Data</vt:lpstr>
      <vt:lpstr>Subtypes of Data</vt:lpstr>
      <vt:lpstr>Subtypes of Data</vt:lpstr>
      <vt:lpstr>Nominal Data</vt:lpstr>
      <vt:lpstr>Nominal Data</vt:lpstr>
      <vt:lpstr>Nominal Data</vt:lpstr>
      <vt:lpstr>Nominal Data</vt:lpstr>
      <vt:lpstr>Nominal Data</vt:lpstr>
      <vt:lpstr>Ordinal Data</vt:lpstr>
      <vt:lpstr>Ordinal Data</vt:lpstr>
      <vt:lpstr>Ordinal Data</vt:lpstr>
      <vt:lpstr>Ordinal Data</vt:lpstr>
      <vt:lpstr>Ordinal Data</vt:lpstr>
      <vt:lpstr>Interval Data</vt:lpstr>
      <vt:lpstr>Interval Data</vt:lpstr>
      <vt:lpstr>Interval Data</vt:lpstr>
      <vt:lpstr>Interval Data</vt:lpstr>
      <vt:lpstr>Interval Data</vt:lpstr>
      <vt:lpstr>Interval Data</vt:lpstr>
      <vt:lpstr>Interval Data</vt:lpstr>
      <vt:lpstr>Ratio Data</vt:lpstr>
      <vt:lpstr>Ratio Data</vt:lpstr>
      <vt:lpstr>Ratio Data</vt:lpstr>
      <vt:lpstr>Ratio Data</vt:lpstr>
      <vt:lpstr>Ratio Data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R</dc:title>
  <dc:creator>Matthew</dc:creator>
  <cp:lastModifiedBy>Matthew</cp:lastModifiedBy>
  <cp:revision>1683</cp:revision>
  <dcterms:created xsi:type="dcterms:W3CDTF">2006-08-16T00:00:00Z</dcterms:created>
  <dcterms:modified xsi:type="dcterms:W3CDTF">2020-01-01T23:12:31Z</dcterms:modified>
</cp:coreProperties>
</file>