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31"/>
  </p:notesMasterIdLst>
  <p:sldIdLst>
    <p:sldId id="604" r:id="rId2"/>
    <p:sldId id="476" r:id="rId3"/>
    <p:sldId id="602" r:id="rId4"/>
    <p:sldId id="572" r:id="rId5"/>
    <p:sldId id="560" r:id="rId6"/>
    <p:sldId id="561" r:id="rId7"/>
    <p:sldId id="598" r:id="rId8"/>
    <p:sldId id="583" r:id="rId9"/>
    <p:sldId id="592" r:id="rId10"/>
    <p:sldId id="596" r:id="rId11"/>
    <p:sldId id="581" r:id="rId12"/>
    <p:sldId id="600" r:id="rId13"/>
    <p:sldId id="582" r:id="rId14"/>
    <p:sldId id="584" r:id="rId15"/>
    <p:sldId id="585" r:id="rId16"/>
    <p:sldId id="593" r:id="rId17"/>
    <p:sldId id="449" r:id="rId18"/>
    <p:sldId id="597" r:id="rId19"/>
    <p:sldId id="601" r:id="rId20"/>
    <p:sldId id="588" r:id="rId21"/>
    <p:sldId id="589" r:id="rId22"/>
    <p:sldId id="590" r:id="rId23"/>
    <p:sldId id="488" r:id="rId24"/>
    <p:sldId id="580" r:id="rId25"/>
    <p:sldId id="603" r:id="rId26"/>
    <p:sldId id="599" r:id="rId27"/>
    <p:sldId id="586" r:id="rId28"/>
    <p:sldId id="538" r:id="rId29"/>
    <p:sldId id="59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verview" id="{789C4E9B-D803-445C-A14D-BA339A3BF71E}">
          <p14:sldIdLst>
            <p14:sldId id="604"/>
            <p14:sldId id="476"/>
            <p14:sldId id="602"/>
          </p14:sldIdLst>
        </p14:section>
        <p14:section name="Data Types" id="{A6328786-CBBA-494C-A433-2F2AB3D27D87}">
          <p14:sldIdLst>
            <p14:sldId id="572"/>
            <p14:sldId id="560"/>
            <p14:sldId id="561"/>
            <p14:sldId id="598"/>
            <p14:sldId id="583"/>
          </p14:sldIdLst>
        </p14:section>
        <p14:section name="Scalar Data Types" id="{60286450-2351-4C9E-91E6-26EB9F21235F}">
          <p14:sldIdLst>
            <p14:sldId id="592"/>
            <p14:sldId id="596"/>
            <p14:sldId id="581"/>
          </p14:sldIdLst>
        </p14:section>
        <p14:section name="Scalar Data Type Examples" id="{496C40BC-E75F-4BBF-B704-8618B1F774C9}">
          <p14:sldIdLst>
            <p14:sldId id="600"/>
            <p14:sldId id="582"/>
            <p14:sldId id="584"/>
            <p14:sldId id="585"/>
          </p14:sldIdLst>
        </p14:section>
        <p14:section name="Composite Data Type" id="{60C662E3-BC53-4156-A6B5-4395AD600056}">
          <p14:sldIdLst>
            <p14:sldId id="593"/>
            <p14:sldId id="449"/>
            <p14:sldId id="597"/>
          </p14:sldIdLst>
        </p14:section>
        <p14:section name="Composite Data Type Examples" id="{DA6A01F3-D09D-4D3B-BCEA-588449C8E83B}">
          <p14:sldIdLst>
            <p14:sldId id="601"/>
            <p14:sldId id="588"/>
            <p14:sldId id="589"/>
            <p14:sldId id="590"/>
            <p14:sldId id="488"/>
          </p14:sldIdLst>
        </p14:section>
        <p14:section name="Summary" id="{E93B52F3-19CE-4E5C-8F3C-876EA61B2B18}">
          <p14:sldIdLst>
            <p14:sldId id="580"/>
            <p14:sldId id="603"/>
          </p14:sldIdLst>
        </p14:section>
        <p14:section name="Archive" id="{D257783B-4598-4BA1-AC6F-660B09D96C84}">
          <p14:sldIdLst>
            <p14:sldId id="599"/>
            <p14:sldId id="586"/>
            <p14:sldId id="538"/>
            <p14:sldId id="59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FFFFFF"/>
    <a:srgbClr val="CCECFF"/>
    <a:srgbClr val="6C9D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77219" autoAdjust="0"/>
  </p:normalViewPr>
  <p:slideViewPr>
    <p:cSldViewPr>
      <p:cViewPr varScale="1">
        <p:scale>
          <a:sx n="96" d="100"/>
          <a:sy n="96" d="100"/>
        </p:scale>
        <p:origin x="96" y="9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55CA09-06F8-4C5F-A8FC-9F094468E8AD}" type="datetimeFigureOut">
              <a:rPr lang="en-US" smtClean="0"/>
              <a:t>5/15/2019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CCA8AA-6E71-47FE-9319-37524BBB8E87}" type="slidenum">
              <a:rPr lang="en-US" smtClean="0"/>
              <a:t>‹#›</a:t>
            </a:fld>
            <a:endParaRPr lang="en-US"/>
          </a:p>
        </p:txBody>
      </p:sp>
    </p:spTree>
    <p:extLst>
      <p:ext uri="{BB962C8B-B14F-4D97-AF65-F5344CB8AC3E}">
        <p14:creationId xmlns:p14="http://schemas.microsoft.com/office/powerpoint/2010/main" val="2363491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to this introductory course on data for data science.</a:t>
            </a:r>
          </a:p>
          <a:p>
            <a:endParaRPr lang="en-US" dirty="0"/>
          </a:p>
          <a:p>
            <a:r>
              <a:rPr lang="en-US" dirty="0"/>
              <a:t>I’m Matthew Renze, data science consultant, author, and public speaker.</a:t>
            </a:r>
          </a:p>
          <a:p>
            <a:endParaRPr lang="en-US" dirty="0"/>
          </a:p>
          <a:p>
            <a:r>
              <a:rPr lang="en-US" dirty="0"/>
              <a:t>In this module, we’ll learn about data types and how data are represented and stored in computer systems.</a:t>
            </a:r>
          </a:p>
        </p:txBody>
      </p:sp>
      <p:sp>
        <p:nvSpPr>
          <p:cNvPr id="4" name="Slide Number Placeholder 3"/>
          <p:cNvSpPr>
            <a:spLocks noGrp="1"/>
          </p:cNvSpPr>
          <p:nvPr>
            <p:ph type="sldNum" sz="quarter" idx="5"/>
          </p:nvPr>
        </p:nvSpPr>
        <p:spPr/>
        <p:txBody>
          <a:bodyPr/>
          <a:lstStyle/>
          <a:p>
            <a:fld id="{46CCA8AA-6E71-47FE-9319-37524BBB8E87}" type="slidenum">
              <a:rPr lang="en-US" smtClean="0"/>
              <a:t>1</a:t>
            </a:fld>
            <a:endParaRPr lang="en-US"/>
          </a:p>
        </p:txBody>
      </p:sp>
    </p:spTree>
    <p:extLst>
      <p:ext uri="{BB962C8B-B14F-4D97-AF65-F5344CB8AC3E}">
        <p14:creationId xmlns:p14="http://schemas.microsoft.com/office/powerpoint/2010/main" val="1607001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Scalar data types store a </a:t>
            </a:r>
            <a:r>
              <a:rPr lang="en-US" b="1" dirty="0"/>
              <a:t>single unit of data</a:t>
            </a:r>
            <a:r>
              <a:rPr lang="en-US" dirty="0"/>
              <a:t>.</a:t>
            </a:r>
          </a:p>
          <a:p>
            <a:endParaRPr lang="en-US" dirty="0"/>
          </a:p>
          <a:p>
            <a:r>
              <a:rPr lang="en-US" dirty="0"/>
              <a:t>This can be a letter, a number, a date, a time, or something else.</a:t>
            </a:r>
          </a:p>
          <a:p>
            <a:endParaRPr lang="en-US" dirty="0"/>
          </a:p>
          <a:p>
            <a:r>
              <a:rPr lang="en-US" dirty="0"/>
              <a:t>[2] We refer to them as scalar data types because a scalar variable in mathematics can hold </a:t>
            </a:r>
            <a:r>
              <a:rPr lang="en-US" b="1" dirty="0"/>
              <a:t>one </a:t>
            </a:r>
            <a:r>
              <a:rPr lang="en-US" dirty="0"/>
              <a:t>and only one value at a time.</a:t>
            </a:r>
          </a:p>
          <a:p>
            <a:endParaRPr lang="en-US" dirty="0"/>
          </a:p>
          <a:p>
            <a:r>
              <a:rPr lang="en-US" dirty="0"/>
              <a:t>[3] Scalar data types are also the most basic </a:t>
            </a:r>
            <a:r>
              <a:rPr lang="en-US" b="1" dirty="0"/>
              <a:t>unit of storage </a:t>
            </a:r>
            <a:r>
              <a:rPr lang="en-US" dirty="0"/>
              <a:t>for data in a computer.</a:t>
            </a:r>
          </a:p>
          <a:p>
            <a:endParaRPr lang="en-US" dirty="0"/>
          </a:p>
          <a:p>
            <a:r>
              <a:rPr lang="en-US" dirty="0"/>
              <a:t>Everything from a small text document to a giant distributed database are composed of these single units of storage.</a:t>
            </a:r>
          </a:p>
          <a:p>
            <a:endParaRPr lang="en-US" dirty="0"/>
          </a:p>
          <a:p>
            <a:r>
              <a:rPr lang="en-US" dirty="0"/>
              <a:t>[2] Scalar data types provide a </a:t>
            </a:r>
            <a:r>
              <a:rPr lang="en-US" b="1" dirty="0"/>
              <a:t>set of operations </a:t>
            </a:r>
            <a:r>
              <a:rPr lang="en-US" dirty="0"/>
              <a:t>that can be performed on the data they contain.</a:t>
            </a:r>
          </a:p>
          <a:p>
            <a:endParaRPr lang="en-US" dirty="0"/>
          </a:p>
          <a:p>
            <a:r>
              <a:rPr lang="en-US" dirty="0"/>
              <a:t>All of the processing that occurs in a computer is essentially the result of these operations being executed on scalar data types.</a:t>
            </a:r>
          </a:p>
        </p:txBody>
      </p:sp>
      <p:sp>
        <p:nvSpPr>
          <p:cNvPr id="4" name="Slide Number Placeholder 3"/>
          <p:cNvSpPr>
            <a:spLocks noGrp="1"/>
          </p:cNvSpPr>
          <p:nvPr>
            <p:ph type="sldNum" sz="quarter" idx="5"/>
          </p:nvPr>
        </p:nvSpPr>
        <p:spPr/>
        <p:txBody>
          <a:bodyPr/>
          <a:lstStyle/>
          <a:p>
            <a:fld id="{46CCA8AA-6E71-47FE-9319-37524BBB8E87}" type="slidenum">
              <a:rPr lang="en-US" smtClean="0"/>
              <a:t>10</a:t>
            </a:fld>
            <a:endParaRPr lang="en-US"/>
          </a:p>
        </p:txBody>
      </p:sp>
    </p:spTree>
    <p:extLst>
      <p:ext uri="{BB962C8B-B14F-4D97-AF65-F5344CB8AC3E}">
        <p14:creationId xmlns:p14="http://schemas.microsoft.com/office/powerpoint/2010/main" val="1139102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several scalar data types commonly used across various computers, programming languages, and data-science tools.</a:t>
            </a:r>
          </a:p>
          <a:p>
            <a:endParaRPr lang="en-US" dirty="0"/>
          </a:p>
          <a:p>
            <a:r>
              <a:rPr lang="en-US" dirty="0"/>
              <a:t>The most common data types you will encounter in data science can be divided into three main groups: </a:t>
            </a:r>
          </a:p>
          <a:p>
            <a:endParaRPr lang="en-US" dirty="0"/>
          </a:p>
          <a:p>
            <a:r>
              <a:rPr lang="en-US" dirty="0"/>
              <a:t>[1] </a:t>
            </a:r>
            <a:r>
              <a:rPr lang="en-US" b="1" dirty="0"/>
              <a:t>categorical</a:t>
            </a:r>
            <a:r>
              <a:rPr lang="en-US" dirty="0"/>
              <a:t> data types,</a:t>
            </a:r>
          </a:p>
          <a:p>
            <a:endParaRPr lang="en-US" dirty="0"/>
          </a:p>
          <a:p>
            <a:r>
              <a:rPr lang="en-US" dirty="0"/>
              <a:t>[2] </a:t>
            </a:r>
            <a:r>
              <a:rPr lang="en-US" b="1" dirty="0"/>
              <a:t>numerical</a:t>
            </a:r>
            <a:r>
              <a:rPr lang="en-US" dirty="0"/>
              <a:t> data types.</a:t>
            </a:r>
          </a:p>
          <a:p>
            <a:endParaRPr lang="en-US" dirty="0"/>
          </a:p>
          <a:p>
            <a:r>
              <a:rPr lang="en-US" dirty="0"/>
              <a:t>[3] and </a:t>
            </a:r>
            <a:r>
              <a:rPr lang="en-US" b="1" dirty="0"/>
              <a:t>temporal</a:t>
            </a:r>
            <a:r>
              <a:rPr lang="en-US" dirty="0"/>
              <a:t> data</a:t>
            </a:r>
          </a:p>
          <a:p>
            <a:endParaRPr lang="en-US" dirty="0"/>
          </a:p>
          <a:p>
            <a:r>
              <a:rPr lang="en-US" dirty="0"/>
              <a:t>Let’s take a look at a few of the most common data types we encounter in data science.</a:t>
            </a:r>
          </a:p>
          <a:p>
            <a:endParaRPr lang="en-US" dirty="0"/>
          </a:p>
        </p:txBody>
      </p:sp>
      <p:sp>
        <p:nvSpPr>
          <p:cNvPr id="4" name="Slide Number Placeholder 3"/>
          <p:cNvSpPr>
            <a:spLocks noGrp="1"/>
          </p:cNvSpPr>
          <p:nvPr>
            <p:ph type="sldNum" sz="quarter" idx="5"/>
          </p:nvPr>
        </p:nvSpPr>
        <p:spPr/>
        <p:txBody>
          <a:bodyPr/>
          <a:lstStyle/>
          <a:p>
            <a:fld id="{46CCA8AA-6E71-47FE-9319-37524BBB8E87}" type="slidenum">
              <a:rPr lang="en-US" smtClean="0"/>
              <a:t>11</a:t>
            </a:fld>
            <a:endParaRPr lang="en-US"/>
          </a:p>
        </p:txBody>
      </p:sp>
    </p:spTree>
    <p:extLst>
      <p:ext uri="{BB962C8B-B14F-4D97-AF65-F5344CB8AC3E}">
        <p14:creationId xmlns:p14="http://schemas.microsoft.com/office/powerpoint/2010/main" val="3927670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data science, we have several common scalar data types.</a:t>
            </a:r>
          </a:p>
          <a:p>
            <a:endParaRPr lang="en-US" dirty="0"/>
          </a:p>
          <a:p>
            <a:r>
              <a:rPr lang="en-US" dirty="0"/>
              <a:t>We’re going to learn at the ones that you’re most likely to encounter.</a:t>
            </a:r>
          </a:p>
        </p:txBody>
      </p:sp>
      <p:sp>
        <p:nvSpPr>
          <p:cNvPr id="4" name="Slide Number Placeholder 3"/>
          <p:cNvSpPr>
            <a:spLocks noGrp="1"/>
          </p:cNvSpPr>
          <p:nvPr>
            <p:ph type="sldNum" sz="quarter" idx="5"/>
          </p:nvPr>
        </p:nvSpPr>
        <p:spPr/>
        <p:txBody>
          <a:bodyPr/>
          <a:lstStyle/>
          <a:p>
            <a:fld id="{46CCA8AA-6E71-47FE-9319-37524BBB8E87}" type="slidenum">
              <a:rPr lang="en-US" smtClean="0"/>
              <a:t>12</a:t>
            </a:fld>
            <a:endParaRPr lang="en-US"/>
          </a:p>
        </p:txBody>
      </p:sp>
    </p:spTree>
    <p:extLst>
      <p:ext uri="{BB962C8B-B14F-4D97-AF65-F5344CB8AC3E}">
        <p14:creationId xmlns:p14="http://schemas.microsoft.com/office/powerpoint/2010/main" val="3884434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have categorical data types.</a:t>
            </a:r>
          </a:p>
          <a:p>
            <a:endParaRPr lang="en-US" dirty="0"/>
          </a:p>
          <a:p>
            <a:r>
              <a:rPr lang="en-US" dirty="0"/>
              <a:t>We typically encounter three categorical data types in data science.</a:t>
            </a:r>
          </a:p>
          <a:p>
            <a:endParaRPr lang="en-US" dirty="0"/>
          </a:p>
          <a:p>
            <a:r>
              <a:rPr lang="en-US" dirty="0"/>
              <a:t>[1] First, we have a </a:t>
            </a:r>
            <a:r>
              <a:rPr lang="en-US" b="1" dirty="0"/>
              <a:t>character</a:t>
            </a:r>
            <a:r>
              <a:rPr lang="en-US" dirty="0"/>
              <a:t>, which represents a single letter, digit, or symbol.</a:t>
            </a:r>
          </a:p>
          <a:p>
            <a:endParaRPr lang="en-US" dirty="0"/>
          </a:p>
          <a:p>
            <a:r>
              <a:rPr lang="en-US" dirty="0"/>
              <a:t>We can string together a sequence of characters (called a character string) to represent words, numbers, and bodies of text.</a:t>
            </a:r>
          </a:p>
          <a:p>
            <a:endParaRPr lang="en-US" dirty="0"/>
          </a:p>
          <a:p>
            <a:r>
              <a:rPr lang="en-US" dirty="0"/>
              <a:t>Character strings are very flexible for storing data, but they are not very efficient in terms of data processing and storage space.</a:t>
            </a:r>
          </a:p>
          <a:p>
            <a:endParaRPr lang="en-US" dirty="0"/>
          </a:p>
          <a:p>
            <a:r>
              <a:rPr lang="en-US" dirty="0"/>
              <a:t>[2] Second, we have a </a:t>
            </a:r>
            <a:r>
              <a:rPr lang="en-US" b="1" dirty="0"/>
              <a:t>Boolean</a:t>
            </a:r>
            <a:r>
              <a:rPr lang="en-US" dirty="0"/>
              <a:t>, which represents either a true or a false value (and only a true or a false value).</a:t>
            </a:r>
          </a:p>
          <a:p>
            <a:endParaRPr lang="en-US" dirty="0"/>
          </a:p>
          <a:p>
            <a:r>
              <a:rPr lang="en-US" dirty="0"/>
              <a:t>Booleans allow us to efficiently store and process data composed of either yes or no answers.</a:t>
            </a:r>
          </a:p>
          <a:p>
            <a:endParaRPr lang="en-US" dirty="0"/>
          </a:p>
          <a:p>
            <a:r>
              <a:rPr lang="en-US" dirty="0"/>
              <a:t>[3] Third, we have an </a:t>
            </a:r>
            <a:r>
              <a:rPr lang="en-US" b="1" dirty="0"/>
              <a:t>Enumeration</a:t>
            </a:r>
            <a:r>
              <a:rPr lang="en-US" dirty="0"/>
              <a:t>, which represents a set of named categories.</a:t>
            </a:r>
          </a:p>
          <a:p>
            <a:endParaRPr lang="en-US" dirty="0"/>
          </a:p>
          <a:p>
            <a:r>
              <a:rPr lang="en-US" dirty="0"/>
              <a:t>Enumerations allow us to efficiently store and process lists of named categories that contain a high degree of duplication.</a:t>
            </a:r>
          </a:p>
          <a:p>
            <a:endParaRPr lang="en-US" dirty="0"/>
          </a:p>
        </p:txBody>
      </p:sp>
      <p:sp>
        <p:nvSpPr>
          <p:cNvPr id="4" name="Slide Number Placeholder 3"/>
          <p:cNvSpPr>
            <a:spLocks noGrp="1"/>
          </p:cNvSpPr>
          <p:nvPr>
            <p:ph type="sldNum" sz="quarter" idx="5"/>
          </p:nvPr>
        </p:nvSpPr>
        <p:spPr/>
        <p:txBody>
          <a:bodyPr/>
          <a:lstStyle/>
          <a:p>
            <a:fld id="{46CCA8AA-6E71-47FE-9319-37524BBB8E87}" type="slidenum">
              <a:rPr lang="en-US" smtClean="0"/>
              <a:t>13</a:t>
            </a:fld>
            <a:endParaRPr lang="en-US"/>
          </a:p>
        </p:txBody>
      </p:sp>
    </p:spTree>
    <p:extLst>
      <p:ext uri="{BB962C8B-B14F-4D97-AF65-F5344CB8AC3E}">
        <p14:creationId xmlns:p14="http://schemas.microsoft.com/office/powerpoint/2010/main" val="529499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have numerical data types.</a:t>
            </a:r>
          </a:p>
          <a:p>
            <a:endParaRPr lang="en-US" dirty="0"/>
          </a:p>
          <a:p>
            <a:r>
              <a:rPr lang="en-US" dirty="0"/>
              <a:t>We typically encounter three numerical data types in data science.</a:t>
            </a:r>
          </a:p>
          <a:p>
            <a:endParaRPr lang="en-US" dirty="0"/>
          </a:p>
          <a:p>
            <a:r>
              <a:rPr lang="en-US" dirty="0"/>
              <a:t>[1] First, we have an </a:t>
            </a:r>
            <a:r>
              <a:rPr lang="en-US" b="1" dirty="0"/>
              <a:t>integer</a:t>
            </a:r>
            <a:r>
              <a:rPr lang="en-US" dirty="0"/>
              <a:t>, which represents a whole number.</a:t>
            </a:r>
          </a:p>
          <a:p>
            <a:endParaRPr lang="en-US" dirty="0"/>
          </a:p>
          <a:p>
            <a:r>
              <a:rPr lang="en-US" dirty="0"/>
              <a:t>Integers work well for storing and processing numbers that do not contain fractional values.</a:t>
            </a:r>
          </a:p>
          <a:p>
            <a:endParaRPr lang="en-US" dirty="0"/>
          </a:p>
          <a:p>
            <a:r>
              <a:rPr lang="en-US" dirty="0"/>
              <a:t>[2] Second, we have a </a:t>
            </a:r>
            <a:r>
              <a:rPr lang="en-US" b="1" dirty="0"/>
              <a:t>decimal</a:t>
            </a:r>
            <a:r>
              <a:rPr lang="en-US" dirty="0"/>
              <a:t>, which represents a decimal fraction.</a:t>
            </a:r>
          </a:p>
          <a:p>
            <a:endParaRPr lang="en-US" dirty="0"/>
          </a:p>
          <a:p>
            <a:r>
              <a:rPr lang="en-US" dirty="0"/>
              <a:t>Decimals work well when we’re dealing with fractional values (like money) that require perfectly accurate decimal arithmetic.</a:t>
            </a:r>
          </a:p>
          <a:p>
            <a:endParaRPr lang="en-US" dirty="0"/>
          </a:p>
          <a:p>
            <a:r>
              <a:rPr lang="en-US" dirty="0"/>
              <a:t>[3] Third, we have a </a:t>
            </a:r>
            <a:r>
              <a:rPr lang="en-US" b="1" dirty="0"/>
              <a:t>float</a:t>
            </a:r>
            <a:r>
              <a:rPr lang="en-US" dirty="0"/>
              <a:t>, which represents numbers using a binary-equivalent of scientific notation.</a:t>
            </a:r>
          </a:p>
          <a:p>
            <a:endParaRPr lang="en-US" dirty="0"/>
          </a:p>
          <a:p>
            <a:r>
              <a:rPr lang="en-US" dirty="0"/>
              <a:t>Floats work well when we’re dealing with very large or very small values but perfectly accurate measurements and arithmetic are not required.</a:t>
            </a:r>
          </a:p>
          <a:p>
            <a:endParaRPr lang="en-US" dirty="0"/>
          </a:p>
          <a:p>
            <a:endParaRPr lang="en-US" dirty="0"/>
          </a:p>
        </p:txBody>
      </p:sp>
      <p:sp>
        <p:nvSpPr>
          <p:cNvPr id="4" name="Slide Number Placeholder 3"/>
          <p:cNvSpPr>
            <a:spLocks noGrp="1"/>
          </p:cNvSpPr>
          <p:nvPr>
            <p:ph type="sldNum" sz="quarter" idx="5"/>
          </p:nvPr>
        </p:nvSpPr>
        <p:spPr/>
        <p:txBody>
          <a:bodyPr/>
          <a:lstStyle/>
          <a:p>
            <a:fld id="{46CCA8AA-6E71-47FE-9319-37524BBB8E87}" type="slidenum">
              <a:rPr lang="en-US" smtClean="0"/>
              <a:t>14</a:t>
            </a:fld>
            <a:endParaRPr lang="en-US"/>
          </a:p>
        </p:txBody>
      </p:sp>
    </p:spTree>
    <p:extLst>
      <p:ext uri="{BB962C8B-B14F-4D97-AF65-F5344CB8AC3E}">
        <p14:creationId xmlns:p14="http://schemas.microsoft.com/office/powerpoint/2010/main" val="2079690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have temporal data types.</a:t>
            </a:r>
          </a:p>
          <a:p>
            <a:endParaRPr lang="en-US" dirty="0"/>
          </a:p>
          <a:p>
            <a:r>
              <a:rPr lang="en-US" dirty="0"/>
              <a:t>We typically encounter four temporal data types in data science.</a:t>
            </a:r>
          </a:p>
          <a:p>
            <a:endParaRPr lang="en-US" dirty="0"/>
          </a:p>
          <a:p>
            <a:r>
              <a:rPr lang="en-US" dirty="0"/>
              <a:t>[1] First, we have a </a:t>
            </a:r>
            <a:r>
              <a:rPr lang="en-US" b="1" dirty="0"/>
              <a:t>date</a:t>
            </a:r>
            <a:r>
              <a:rPr lang="en-US" dirty="0"/>
              <a:t>, which represents time as a calendar day.</a:t>
            </a:r>
          </a:p>
          <a:p>
            <a:endParaRPr lang="en-US" dirty="0"/>
          </a:p>
          <a:p>
            <a:r>
              <a:rPr lang="en-US" dirty="0"/>
              <a:t>A Date data type works well when we just need to specify a year, a month, and a day but nothing more.</a:t>
            </a:r>
          </a:p>
          <a:p>
            <a:endParaRPr lang="en-US" dirty="0"/>
          </a:p>
          <a:p>
            <a:r>
              <a:rPr lang="en-US" dirty="0"/>
              <a:t>[2] Second, we have a </a:t>
            </a:r>
            <a:r>
              <a:rPr lang="en-US" b="1" dirty="0"/>
              <a:t>time</a:t>
            </a:r>
            <a:r>
              <a:rPr lang="en-US" dirty="0"/>
              <a:t> data type, which represents a time of day.</a:t>
            </a:r>
          </a:p>
          <a:p>
            <a:endParaRPr lang="en-US" dirty="0"/>
          </a:p>
          <a:p>
            <a:r>
              <a:rPr lang="en-US" dirty="0"/>
              <a:t>A time data type is used when we just need to represent an hour, a minute, a second, and milliseconds but not a date.</a:t>
            </a:r>
          </a:p>
          <a:p>
            <a:endParaRPr lang="en-US" dirty="0"/>
          </a:p>
          <a:p>
            <a:r>
              <a:rPr lang="en-US" dirty="0"/>
              <a:t>[3] Third, we have a </a:t>
            </a:r>
            <a:r>
              <a:rPr lang="en-US" b="1" dirty="0"/>
              <a:t>date-time</a:t>
            </a:r>
            <a:r>
              <a:rPr lang="en-US" dirty="0"/>
              <a:t> data type, which represents both a date and a time of day.</a:t>
            </a:r>
          </a:p>
          <a:p>
            <a:endParaRPr lang="en-US" dirty="0"/>
          </a:p>
          <a:p>
            <a:r>
              <a:rPr lang="en-US" dirty="0"/>
              <a:t>This data type is used when we need to represent time across days.</a:t>
            </a:r>
          </a:p>
          <a:p>
            <a:endParaRPr lang="en-US" dirty="0"/>
          </a:p>
          <a:p>
            <a:r>
              <a:rPr lang="en-US" dirty="0"/>
              <a:t>[4] Fourth, we have a </a:t>
            </a:r>
            <a:r>
              <a:rPr lang="en-US" b="1" dirty="0"/>
              <a:t>date-time with time-zone offset</a:t>
            </a:r>
            <a:r>
              <a:rPr lang="en-US" dirty="0"/>
              <a:t>.</a:t>
            </a:r>
          </a:p>
          <a:p>
            <a:endParaRPr lang="en-US" dirty="0"/>
          </a:p>
          <a:p>
            <a:r>
              <a:rPr lang="en-US" dirty="0"/>
              <a:t>This data type is used when we need to represent dates and times across multiple time-zones around the world.</a:t>
            </a:r>
          </a:p>
          <a:p>
            <a:endParaRPr lang="en-US" dirty="0"/>
          </a:p>
          <a:p>
            <a:r>
              <a:rPr lang="en-US" dirty="0"/>
              <a:t>We could represent temporal data using numerical data types, however, it’s often more efficient and convenient to use these specialized temporal data types instead.</a:t>
            </a:r>
          </a:p>
          <a:p>
            <a:endParaRPr lang="en-US" dirty="0"/>
          </a:p>
          <a:p>
            <a:r>
              <a:rPr lang="en-US" dirty="0"/>
              <a:t>There are several other scalar data types you may encounter in data science. </a:t>
            </a:r>
          </a:p>
          <a:p>
            <a:endParaRPr lang="en-US" dirty="0"/>
          </a:p>
          <a:p>
            <a:r>
              <a:rPr lang="en-US" dirty="0"/>
              <a:t>However, the data types you’ve seen here are ones that you are most likely to encounter first.</a:t>
            </a:r>
          </a:p>
          <a:p>
            <a:endParaRPr lang="en-US" dirty="0"/>
          </a:p>
        </p:txBody>
      </p:sp>
      <p:sp>
        <p:nvSpPr>
          <p:cNvPr id="4" name="Slide Number Placeholder 3"/>
          <p:cNvSpPr>
            <a:spLocks noGrp="1"/>
          </p:cNvSpPr>
          <p:nvPr>
            <p:ph type="sldNum" sz="quarter" idx="5"/>
          </p:nvPr>
        </p:nvSpPr>
        <p:spPr/>
        <p:txBody>
          <a:bodyPr/>
          <a:lstStyle/>
          <a:p>
            <a:fld id="{46CCA8AA-6E71-47FE-9319-37524BBB8E87}" type="slidenum">
              <a:rPr lang="en-US" smtClean="0"/>
              <a:t>15</a:t>
            </a:fld>
            <a:endParaRPr lang="en-US"/>
          </a:p>
        </p:txBody>
      </p:sp>
    </p:spTree>
    <p:extLst>
      <p:ext uri="{BB962C8B-B14F-4D97-AF65-F5344CB8AC3E}">
        <p14:creationId xmlns:p14="http://schemas.microsoft.com/office/powerpoint/2010/main" val="9830532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upon scalar data types, we also have composite data types in data science.</a:t>
            </a:r>
          </a:p>
        </p:txBody>
      </p:sp>
      <p:sp>
        <p:nvSpPr>
          <p:cNvPr id="4" name="Slide Number Placeholder 3"/>
          <p:cNvSpPr>
            <a:spLocks noGrp="1"/>
          </p:cNvSpPr>
          <p:nvPr>
            <p:ph type="sldNum" sz="quarter" idx="5"/>
          </p:nvPr>
        </p:nvSpPr>
        <p:spPr/>
        <p:txBody>
          <a:bodyPr/>
          <a:lstStyle/>
          <a:p>
            <a:fld id="{46CCA8AA-6E71-47FE-9319-37524BBB8E87}" type="slidenum">
              <a:rPr lang="en-US" smtClean="0"/>
              <a:t>16</a:t>
            </a:fld>
            <a:endParaRPr lang="en-US"/>
          </a:p>
        </p:txBody>
      </p:sp>
    </p:spTree>
    <p:extLst>
      <p:ext uri="{BB962C8B-B14F-4D97-AF65-F5344CB8AC3E}">
        <p14:creationId xmlns:p14="http://schemas.microsoft.com/office/powerpoint/2010/main" val="778067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 composite data type is a logical container used to </a:t>
            </a:r>
            <a:r>
              <a:rPr lang="en-US" b="1" dirty="0"/>
              <a:t>organize</a:t>
            </a:r>
            <a:r>
              <a:rPr lang="en-US" dirty="0"/>
              <a:t> related data.</a:t>
            </a:r>
          </a:p>
          <a:p>
            <a:endParaRPr lang="en-US" dirty="0"/>
          </a:p>
          <a:p>
            <a:r>
              <a:rPr lang="en-US" dirty="0"/>
              <a:t>It contains a set of scalar data types organized in a specific way.</a:t>
            </a:r>
          </a:p>
          <a:p>
            <a:endParaRPr lang="en-US" dirty="0"/>
          </a:p>
          <a:p>
            <a:r>
              <a:rPr lang="en-US" dirty="0"/>
              <a:t>[2] Composite data types allow us to </a:t>
            </a:r>
            <a:r>
              <a:rPr lang="en-US" b="1" dirty="0"/>
              <a:t>store and access </a:t>
            </a:r>
            <a:r>
              <a:rPr lang="en-US" dirty="0"/>
              <a:t>information effectively.</a:t>
            </a:r>
          </a:p>
          <a:p>
            <a:endParaRPr lang="en-US" dirty="0"/>
          </a:p>
          <a:p>
            <a:r>
              <a:rPr lang="en-US" dirty="0"/>
              <a:t>They provide methods for accessing individual scalar values and performing operations on groups of scalar values.</a:t>
            </a:r>
          </a:p>
          <a:p>
            <a:endParaRPr lang="en-US" dirty="0"/>
          </a:p>
          <a:p>
            <a:r>
              <a:rPr lang="en-US" dirty="0"/>
              <a:t>[3] In addition, composite data types </a:t>
            </a:r>
            <a:r>
              <a:rPr lang="en-US" b="1" dirty="0"/>
              <a:t>provide context </a:t>
            </a:r>
            <a:r>
              <a:rPr lang="en-US" dirty="0"/>
              <a:t>to related data which (as we discussed previously) is used to create information.</a:t>
            </a:r>
          </a:p>
          <a:p>
            <a:endParaRPr lang="en-US" dirty="0"/>
          </a:p>
          <a:p>
            <a:r>
              <a:rPr lang="en-US" dirty="0"/>
              <a:t>You can think of a composite data type as a container that holds a collection of related data in a specific way.</a:t>
            </a:r>
          </a:p>
          <a:p>
            <a:endParaRPr lang="en-US" dirty="0"/>
          </a:p>
        </p:txBody>
      </p:sp>
      <p:sp>
        <p:nvSpPr>
          <p:cNvPr id="4" name="Slide Number Placeholder 3"/>
          <p:cNvSpPr>
            <a:spLocks noGrp="1"/>
          </p:cNvSpPr>
          <p:nvPr>
            <p:ph type="sldNum" sz="quarter" idx="5"/>
          </p:nvPr>
        </p:nvSpPr>
        <p:spPr/>
        <p:txBody>
          <a:bodyPr/>
          <a:lstStyle/>
          <a:p>
            <a:fld id="{46CCA8AA-6E71-47FE-9319-37524BBB8E87}" type="slidenum">
              <a:rPr lang="en-US" smtClean="0"/>
              <a:t>17</a:t>
            </a:fld>
            <a:endParaRPr lang="en-US"/>
          </a:p>
        </p:txBody>
      </p:sp>
    </p:spTree>
    <p:extLst>
      <p:ext uri="{BB962C8B-B14F-4D97-AF65-F5344CB8AC3E}">
        <p14:creationId xmlns:p14="http://schemas.microsoft.com/office/powerpoint/2010/main" val="19991957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types of composite data types that we encounter in data science. </a:t>
            </a:r>
          </a:p>
          <a:p>
            <a:endParaRPr lang="en-US" dirty="0"/>
          </a:p>
          <a:p>
            <a:r>
              <a:rPr lang="en-US" dirty="0"/>
              <a:t>They can be grouped together in various ways. </a:t>
            </a:r>
          </a:p>
          <a:p>
            <a:endParaRPr lang="en-US" dirty="0"/>
          </a:p>
          <a:p>
            <a:r>
              <a:rPr lang="en-US" dirty="0"/>
              <a:t>However, to keep things simple, we’re going to organize them into the following four groups:</a:t>
            </a:r>
          </a:p>
          <a:p>
            <a:endParaRPr lang="en-US" dirty="0"/>
          </a:p>
          <a:p>
            <a:r>
              <a:rPr lang="en-US" dirty="0"/>
              <a:t>[1] </a:t>
            </a:r>
            <a:r>
              <a:rPr lang="en-US" b="1" dirty="0"/>
              <a:t>Homogenous</a:t>
            </a:r>
            <a:r>
              <a:rPr lang="en-US" dirty="0"/>
              <a:t> data types – which require all data to be of the same data type</a:t>
            </a:r>
          </a:p>
          <a:p>
            <a:endParaRPr lang="en-US" dirty="0"/>
          </a:p>
          <a:p>
            <a:r>
              <a:rPr lang="en-US" dirty="0"/>
              <a:t>[2] </a:t>
            </a:r>
            <a:r>
              <a:rPr lang="en-US" b="1" dirty="0"/>
              <a:t>Tabular</a:t>
            </a:r>
            <a:r>
              <a:rPr lang="en-US" dirty="0"/>
              <a:t> data types – which store data in a set of rows and columns</a:t>
            </a:r>
          </a:p>
          <a:p>
            <a:endParaRPr lang="en-US" dirty="0"/>
          </a:p>
          <a:p>
            <a:r>
              <a:rPr lang="en-US" dirty="0"/>
              <a:t>[3] </a:t>
            </a:r>
            <a:r>
              <a:rPr lang="en-US" b="1" dirty="0"/>
              <a:t>Semi-structured</a:t>
            </a:r>
            <a:r>
              <a:rPr lang="en-US" dirty="0"/>
              <a:t> data types – which store data as a set of relationships</a:t>
            </a:r>
          </a:p>
          <a:p>
            <a:endParaRPr lang="en-US" dirty="0"/>
          </a:p>
          <a:p>
            <a:r>
              <a:rPr lang="en-US" dirty="0"/>
              <a:t>[4] And </a:t>
            </a:r>
            <a:r>
              <a:rPr lang="en-US" b="1" dirty="0"/>
              <a:t>multi-media </a:t>
            </a:r>
            <a:r>
              <a:rPr lang="en-US" dirty="0"/>
              <a:t>data types – which store data for images, audio, video, and more.</a:t>
            </a:r>
          </a:p>
          <a:p>
            <a:endParaRPr lang="en-US" dirty="0"/>
          </a:p>
          <a:p>
            <a:r>
              <a:rPr lang="en-US" dirty="0"/>
              <a:t>Let’s take a look at a few of the most common composite data types we encounter in data science.</a:t>
            </a:r>
          </a:p>
          <a:p>
            <a:endParaRPr lang="en-US" dirty="0"/>
          </a:p>
        </p:txBody>
      </p:sp>
      <p:sp>
        <p:nvSpPr>
          <p:cNvPr id="4" name="Slide Number Placeholder 3"/>
          <p:cNvSpPr>
            <a:spLocks noGrp="1"/>
          </p:cNvSpPr>
          <p:nvPr>
            <p:ph type="sldNum" sz="quarter" idx="5"/>
          </p:nvPr>
        </p:nvSpPr>
        <p:spPr/>
        <p:txBody>
          <a:bodyPr/>
          <a:lstStyle/>
          <a:p>
            <a:fld id="{46CCA8AA-6E71-47FE-9319-37524BBB8E87}" type="slidenum">
              <a:rPr lang="en-US" smtClean="0"/>
              <a:t>18</a:t>
            </a:fld>
            <a:endParaRPr lang="en-US"/>
          </a:p>
        </p:txBody>
      </p:sp>
    </p:spTree>
    <p:extLst>
      <p:ext uri="{BB962C8B-B14F-4D97-AF65-F5344CB8AC3E}">
        <p14:creationId xmlns:p14="http://schemas.microsoft.com/office/powerpoint/2010/main" val="36798461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data science, we have several composite data types.</a:t>
            </a:r>
          </a:p>
          <a:p>
            <a:endParaRPr lang="en-US" dirty="0"/>
          </a:p>
          <a:p>
            <a:r>
              <a:rPr lang="en-US" dirty="0"/>
              <a:t>We’re going to learn about the ones that you’re most likely to encounter.</a:t>
            </a:r>
          </a:p>
        </p:txBody>
      </p:sp>
      <p:sp>
        <p:nvSpPr>
          <p:cNvPr id="4" name="Slide Number Placeholder 3"/>
          <p:cNvSpPr>
            <a:spLocks noGrp="1"/>
          </p:cNvSpPr>
          <p:nvPr>
            <p:ph type="sldNum" sz="quarter" idx="5"/>
          </p:nvPr>
        </p:nvSpPr>
        <p:spPr/>
        <p:txBody>
          <a:bodyPr/>
          <a:lstStyle/>
          <a:p>
            <a:fld id="{46CCA8AA-6E71-47FE-9319-37524BBB8E87}" type="slidenum">
              <a:rPr lang="en-US" smtClean="0"/>
              <a:t>19</a:t>
            </a:fld>
            <a:endParaRPr lang="en-US"/>
          </a:p>
        </p:txBody>
      </p:sp>
    </p:spTree>
    <p:extLst>
      <p:ext uri="{BB962C8B-B14F-4D97-AF65-F5344CB8AC3E}">
        <p14:creationId xmlns:p14="http://schemas.microsoft.com/office/powerpoint/2010/main" val="2948086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represent data in a computer?</a:t>
            </a:r>
          </a:p>
          <a:p>
            <a:endParaRPr lang="en-US" dirty="0"/>
          </a:p>
          <a:p>
            <a:r>
              <a:rPr lang="en-US" dirty="0"/>
              <a:t>How does a computer know whether it’s dealing with a word, a number, or a date and time?</a:t>
            </a:r>
          </a:p>
          <a:p>
            <a:endParaRPr lang="en-US" dirty="0"/>
          </a:p>
          <a:p>
            <a:r>
              <a:rPr lang="en-US" dirty="0"/>
              <a:t>And how does a computer know what types of operations can be performed on each type of data?</a:t>
            </a:r>
          </a:p>
        </p:txBody>
      </p:sp>
      <p:sp>
        <p:nvSpPr>
          <p:cNvPr id="4" name="Slide Number Placeholder 3"/>
          <p:cNvSpPr>
            <a:spLocks noGrp="1"/>
          </p:cNvSpPr>
          <p:nvPr>
            <p:ph type="sldNum" sz="quarter" idx="5"/>
          </p:nvPr>
        </p:nvSpPr>
        <p:spPr/>
        <p:txBody>
          <a:bodyPr/>
          <a:lstStyle/>
          <a:p>
            <a:fld id="{46CCA8AA-6E71-47FE-9319-37524BBB8E87}" type="slidenum">
              <a:rPr lang="en-US" smtClean="0"/>
              <a:t>2</a:t>
            </a:fld>
            <a:endParaRPr lang="en-US"/>
          </a:p>
        </p:txBody>
      </p:sp>
    </p:spTree>
    <p:extLst>
      <p:ext uri="{BB962C8B-B14F-4D97-AF65-F5344CB8AC3E}">
        <p14:creationId xmlns:p14="http://schemas.microsoft.com/office/powerpoint/2010/main" val="4262581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have the composite data types that represent homogenous data.</a:t>
            </a:r>
          </a:p>
          <a:p>
            <a:endParaRPr lang="en-US" dirty="0"/>
          </a:p>
          <a:p>
            <a:r>
              <a:rPr lang="en-US" dirty="0"/>
              <a:t>[1] First, we have a </a:t>
            </a:r>
            <a:r>
              <a:rPr lang="en-US" b="1" dirty="0"/>
              <a:t>vector</a:t>
            </a:r>
            <a:r>
              <a:rPr lang="en-US" dirty="0"/>
              <a:t>, also known as an array, which is a one-dimensional sequence of homogenous data.</a:t>
            </a:r>
          </a:p>
          <a:p>
            <a:endParaRPr lang="en-US" dirty="0"/>
          </a:p>
          <a:p>
            <a:r>
              <a:rPr lang="en-US" dirty="0"/>
              <a:t>Vectors are used to store a list of elements that are all of the same data type.</a:t>
            </a:r>
          </a:p>
          <a:p>
            <a:endParaRPr lang="en-US" dirty="0"/>
          </a:p>
          <a:p>
            <a:r>
              <a:rPr lang="en-US" dirty="0"/>
              <a:t>For example, character strings, which we discussed earlier, are a sequence of characters stored in a vector.</a:t>
            </a:r>
          </a:p>
          <a:p>
            <a:endParaRPr lang="en-US" dirty="0"/>
          </a:p>
          <a:p>
            <a:r>
              <a:rPr lang="en-US" dirty="0"/>
              <a:t>[2] Second, we have a </a:t>
            </a:r>
            <a:r>
              <a:rPr lang="en-US" b="1" dirty="0"/>
              <a:t>matrix</a:t>
            </a:r>
            <a:r>
              <a:rPr lang="en-US" dirty="0"/>
              <a:t>, which is a two-dimensional grid of homogenous data.</a:t>
            </a:r>
          </a:p>
          <a:p>
            <a:endParaRPr lang="en-US" dirty="0"/>
          </a:p>
          <a:p>
            <a:r>
              <a:rPr lang="en-US" dirty="0"/>
              <a:t>Matrices are typically used to store and process groups of related numbers using a set of mathematical operations known as matrix algebra.</a:t>
            </a:r>
          </a:p>
          <a:p>
            <a:endParaRPr lang="en-US" dirty="0"/>
          </a:p>
          <a:p>
            <a:r>
              <a:rPr lang="en-US" dirty="0"/>
              <a:t>[3] Finally, we have a </a:t>
            </a:r>
            <a:r>
              <a:rPr lang="en-US" b="1" dirty="0"/>
              <a:t>tensor</a:t>
            </a:r>
            <a:r>
              <a:rPr lang="en-US" dirty="0"/>
              <a:t>, which is a three-dimensional cube (or an n-dimensional hypercube) of homogenous data.</a:t>
            </a:r>
          </a:p>
          <a:p>
            <a:endParaRPr lang="en-US" dirty="0"/>
          </a:p>
          <a:p>
            <a:r>
              <a:rPr lang="en-US" dirty="0"/>
              <a:t>Tensors are typically used to create deep neural networks in machine learning, which is where the deep learning framework TensorFlow gets it’s name.</a:t>
            </a:r>
          </a:p>
        </p:txBody>
      </p:sp>
      <p:sp>
        <p:nvSpPr>
          <p:cNvPr id="4" name="Slide Number Placeholder 3"/>
          <p:cNvSpPr>
            <a:spLocks noGrp="1"/>
          </p:cNvSpPr>
          <p:nvPr>
            <p:ph type="sldNum" sz="quarter" idx="5"/>
          </p:nvPr>
        </p:nvSpPr>
        <p:spPr/>
        <p:txBody>
          <a:bodyPr/>
          <a:lstStyle/>
          <a:p>
            <a:fld id="{46CCA8AA-6E71-47FE-9319-37524BBB8E87}" type="slidenum">
              <a:rPr lang="en-US" smtClean="0"/>
              <a:t>20</a:t>
            </a:fld>
            <a:endParaRPr lang="en-US"/>
          </a:p>
        </p:txBody>
      </p:sp>
    </p:spTree>
    <p:extLst>
      <p:ext uri="{BB962C8B-B14F-4D97-AF65-F5344CB8AC3E}">
        <p14:creationId xmlns:p14="http://schemas.microsoft.com/office/powerpoint/2010/main" val="15120981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have composite data types that represent tabular data.</a:t>
            </a:r>
          </a:p>
          <a:p>
            <a:endParaRPr lang="en-US" dirty="0"/>
          </a:p>
          <a:p>
            <a:r>
              <a:rPr lang="en-US" dirty="0"/>
              <a:t>[1] First, we have a </a:t>
            </a:r>
            <a:r>
              <a:rPr lang="en-US" b="1" dirty="0"/>
              <a:t>dictionary</a:t>
            </a:r>
            <a:r>
              <a:rPr lang="en-US" dirty="0"/>
              <a:t>, which is a two-column table that stores a list of key-value pairs.</a:t>
            </a:r>
          </a:p>
          <a:p>
            <a:endParaRPr lang="en-US" dirty="0"/>
          </a:p>
          <a:p>
            <a:r>
              <a:rPr lang="en-US" dirty="0"/>
              <a:t>A dictionary, also known as a look-up table, is used to quickly retrieve data by a unique identifier.</a:t>
            </a:r>
          </a:p>
          <a:p>
            <a:endParaRPr lang="en-US" dirty="0"/>
          </a:p>
          <a:p>
            <a:r>
              <a:rPr lang="en-US" dirty="0"/>
              <a:t>[2] Second, we have a </a:t>
            </a:r>
            <a:r>
              <a:rPr lang="en-US" b="1" dirty="0"/>
              <a:t>table</a:t>
            </a:r>
            <a:r>
              <a:rPr lang="en-US" dirty="0"/>
              <a:t>.</a:t>
            </a:r>
          </a:p>
          <a:p>
            <a:endParaRPr lang="en-US" dirty="0"/>
          </a:p>
          <a:p>
            <a:r>
              <a:rPr lang="en-US" dirty="0"/>
              <a:t>A table stores data as a set of rows and columns.</a:t>
            </a:r>
          </a:p>
          <a:p>
            <a:endParaRPr lang="en-US" dirty="0"/>
          </a:p>
          <a:p>
            <a:r>
              <a:rPr lang="en-US" dirty="0"/>
              <a:t>Tables are the most common way you will encounter structured data in data science.</a:t>
            </a:r>
          </a:p>
          <a:p>
            <a:endParaRPr lang="en-US" dirty="0"/>
          </a:p>
          <a:p>
            <a:r>
              <a:rPr lang="en-US" dirty="0"/>
              <a:t>We’ll discuss tabular data in much more detail in the next module.</a:t>
            </a:r>
          </a:p>
        </p:txBody>
      </p:sp>
      <p:sp>
        <p:nvSpPr>
          <p:cNvPr id="4" name="Slide Number Placeholder 3"/>
          <p:cNvSpPr>
            <a:spLocks noGrp="1"/>
          </p:cNvSpPr>
          <p:nvPr>
            <p:ph type="sldNum" sz="quarter" idx="5"/>
          </p:nvPr>
        </p:nvSpPr>
        <p:spPr/>
        <p:txBody>
          <a:bodyPr/>
          <a:lstStyle/>
          <a:p>
            <a:fld id="{46CCA8AA-6E71-47FE-9319-37524BBB8E87}" type="slidenum">
              <a:rPr lang="en-US" smtClean="0"/>
              <a:t>21</a:t>
            </a:fld>
            <a:endParaRPr lang="en-US"/>
          </a:p>
        </p:txBody>
      </p:sp>
    </p:spTree>
    <p:extLst>
      <p:ext uri="{BB962C8B-B14F-4D97-AF65-F5344CB8AC3E}">
        <p14:creationId xmlns:p14="http://schemas.microsoft.com/office/powerpoint/2010/main" val="27147757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have composite data types that represent semi-structured data.</a:t>
            </a:r>
          </a:p>
          <a:p>
            <a:endParaRPr lang="en-US" dirty="0"/>
          </a:p>
          <a:p>
            <a:r>
              <a:rPr lang="en-US" dirty="0"/>
              <a:t>[1] First, we have a </a:t>
            </a:r>
            <a:r>
              <a:rPr lang="en-US" b="1" dirty="0"/>
              <a:t>tree</a:t>
            </a:r>
            <a:r>
              <a:rPr lang="en-US" dirty="0"/>
              <a:t>, which organizes data as a set of nodes and branches.</a:t>
            </a:r>
          </a:p>
          <a:p>
            <a:endParaRPr lang="en-US" dirty="0"/>
          </a:p>
          <a:p>
            <a:r>
              <a:rPr lang="en-US" dirty="0"/>
              <a:t>Trees are used to represent hierarchical data (i.e. data that are organized into parent-child relationships).</a:t>
            </a:r>
          </a:p>
          <a:p>
            <a:endParaRPr lang="en-US" dirty="0"/>
          </a:p>
          <a:p>
            <a:r>
              <a:rPr lang="en-US" dirty="0"/>
              <a:t>[2] Second, we have a </a:t>
            </a:r>
            <a:r>
              <a:rPr lang="en-US" b="1" dirty="0"/>
              <a:t>graph</a:t>
            </a:r>
            <a:r>
              <a:rPr lang="en-US" dirty="0"/>
              <a:t>, which organizes data as a set of nodes and edges.</a:t>
            </a:r>
          </a:p>
          <a:p>
            <a:endParaRPr lang="en-US" dirty="0"/>
          </a:p>
          <a:p>
            <a:r>
              <a:rPr lang="en-US" dirty="0"/>
              <a:t>Graphs are used to represent a network of data, representing each item as a node and each relationship as an edge.</a:t>
            </a:r>
          </a:p>
        </p:txBody>
      </p:sp>
      <p:sp>
        <p:nvSpPr>
          <p:cNvPr id="4" name="Slide Number Placeholder 3"/>
          <p:cNvSpPr>
            <a:spLocks noGrp="1"/>
          </p:cNvSpPr>
          <p:nvPr>
            <p:ph type="sldNum" sz="quarter" idx="5"/>
          </p:nvPr>
        </p:nvSpPr>
        <p:spPr/>
        <p:txBody>
          <a:bodyPr/>
          <a:lstStyle/>
          <a:p>
            <a:fld id="{46CCA8AA-6E71-47FE-9319-37524BBB8E87}" type="slidenum">
              <a:rPr lang="en-US" smtClean="0"/>
              <a:t>22</a:t>
            </a:fld>
            <a:endParaRPr lang="en-US"/>
          </a:p>
        </p:txBody>
      </p:sp>
    </p:spTree>
    <p:extLst>
      <p:ext uri="{BB962C8B-B14F-4D97-AF65-F5344CB8AC3E}">
        <p14:creationId xmlns:p14="http://schemas.microsoft.com/office/powerpoint/2010/main" val="1574936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have composite data types to represent multimedia data.</a:t>
            </a:r>
          </a:p>
          <a:p>
            <a:endParaRPr lang="en-US" dirty="0"/>
          </a:p>
          <a:p>
            <a:r>
              <a:rPr lang="en-US" dirty="0"/>
              <a:t>For example: </a:t>
            </a:r>
          </a:p>
          <a:p>
            <a:endParaRPr lang="en-US" dirty="0"/>
          </a:p>
          <a:p>
            <a:r>
              <a:rPr lang="en-US" dirty="0"/>
              <a:t>[1] a body of </a:t>
            </a:r>
            <a:r>
              <a:rPr lang="en-US" b="1" dirty="0"/>
              <a:t>text</a:t>
            </a:r>
            <a:r>
              <a:rPr lang="en-US" dirty="0"/>
              <a:t> is essentially a long vector of characters.</a:t>
            </a:r>
          </a:p>
          <a:p>
            <a:endParaRPr lang="en-US" dirty="0"/>
          </a:p>
          <a:p>
            <a:r>
              <a:rPr lang="en-US" dirty="0"/>
              <a:t>[2] </a:t>
            </a:r>
            <a:r>
              <a:rPr lang="en-US" b="1" dirty="0"/>
              <a:t>Images</a:t>
            </a:r>
            <a:r>
              <a:rPr lang="en-US" dirty="0"/>
              <a:t> are represented as a two-dimensional matrix of pixels.</a:t>
            </a:r>
          </a:p>
          <a:p>
            <a:endParaRPr lang="en-US" dirty="0"/>
          </a:p>
          <a:p>
            <a:r>
              <a:rPr lang="en-US" dirty="0"/>
              <a:t>[3] </a:t>
            </a:r>
            <a:r>
              <a:rPr lang="en-US" b="1" dirty="0"/>
              <a:t>Audio</a:t>
            </a:r>
            <a:r>
              <a:rPr lang="en-US" dirty="0"/>
              <a:t> is represented as a one-dimensional vector of the amplitude of sound waves over time.</a:t>
            </a:r>
          </a:p>
          <a:p>
            <a:endParaRPr lang="en-US" dirty="0"/>
          </a:p>
          <a:p>
            <a:r>
              <a:rPr lang="en-US" dirty="0"/>
              <a:t>[4] </a:t>
            </a:r>
            <a:r>
              <a:rPr lang="en-US" b="1" dirty="0"/>
              <a:t>Video</a:t>
            </a:r>
            <a:r>
              <a:rPr lang="en-US" dirty="0"/>
              <a:t> is represented as sound and a set of images moving frame-by-frame over time.</a:t>
            </a:r>
          </a:p>
          <a:p>
            <a:endParaRPr lang="en-US" dirty="0"/>
          </a:p>
          <a:p>
            <a:r>
              <a:rPr lang="en-US" dirty="0"/>
              <a:t>[5] and </a:t>
            </a:r>
            <a:r>
              <a:rPr lang="en-US" b="1" dirty="0"/>
              <a:t>shape</a:t>
            </a:r>
            <a:r>
              <a:rPr lang="en-US" dirty="0"/>
              <a:t> data is a graph of points, lines, and polygons used construct geometric structures like maps and 3D objects.</a:t>
            </a:r>
          </a:p>
          <a:p>
            <a:endParaRPr lang="en-US" dirty="0"/>
          </a:p>
          <a:p>
            <a:r>
              <a:rPr lang="en-US" dirty="0"/>
              <a:t>Many more composite data types exist in data science; however, these are the ones that you are most likely to encounter.</a:t>
            </a:r>
          </a:p>
        </p:txBody>
      </p:sp>
      <p:sp>
        <p:nvSpPr>
          <p:cNvPr id="4" name="Slide Number Placeholder 3"/>
          <p:cNvSpPr>
            <a:spLocks noGrp="1"/>
          </p:cNvSpPr>
          <p:nvPr>
            <p:ph type="sldNum" sz="quarter" idx="5"/>
          </p:nvPr>
        </p:nvSpPr>
        <p:spPr/>
        <p:txBody>
          <a:bodyPr/>
          <a:lstStyle/>
          <a:p>
            <a:fld id="{46CCA8AA-6E71-47FE-9319-37524BBB8E87}" type="slidenum">
              <a:rPr lang="en-US" smtClean="0"/>
              <a:t>23</a:t>
            </a:fld>
            <a:endParaRPr lang="en-US"/>
          </a:p>
        </p:txBody>
      </p:sp>
    </p:spTree>
    <p:extLst>
      <p:ext uri="{BB962C8B-B14F-4D97-AF65-F5344CB8AC3E}">
        <p14:creationId xmlns:p14="http://schemas.microsoft.com/office/powerpoint/2010/main" val="40880633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module, we learned about data types and how we represent and store data in a computer.</a:t>
            </a:r>
          </a:p>
          <a:p>
            <a:endParaRPr lang="en-US" dirty="0"/>
          </a:p>
        </p:txBody>
      </p:sp>
      <p:sp>
        <p:nvSpPr>
          <p:cNvPr id="4" name="Slide Number Placeholder 3"/>
          <p:cNvSpPr>
            <a:spLocks noGrp="1"/>
          </p:cNvSpPr>
          <p:nvPr>
            <p:ph type="sldNum" sz="quarter" idx="5"/>
          </p:nvPr>
        </p:nvSpPr>
        <p:spPr/>
        <p:txBody>
          <a:bodyPr/>
          <a:lstStyle/>
          <a:p>
            <a:fld id="{46CCA8AA-6E71-47FE-9319-37524BBB8E87}" type="slidenum">
              <a:rPr lang="en-US" smtClean="0"/>
              <a:t>24</a:t>
            </a:fld>
            <a:endParaRPr lang="en-US"/>
          </a:p>
        </p:txBody>
      </p:sp>
    </p:spTree>
    <p:extLst>
      <p:ext uri="{BB962C8B-B14F-4D97-AF65-F5344CB8AC3E}">
        <p14:creationId xmlns:p14="http://schemas.microsoft.com/office/powerpoint/2010/main" val="42089807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First, we learned about </a:t>
            </a:r>
            <a:r>
              <a:rPr lang="en-US" b="1" dirty="0"/>
              <a:t>data types</a:t>
            </a:r>
            <a:r>
              <a:rPr lang="en-US" dirty="0"/>
              <a:t>, binary representations of data used by computer systems.</a:t>
            </a:r>
          </a:p>
          <a:p>
            <a:endParaRPr lang="en-US" dirty="0"/>
          </a:p>
          <a:p>
            <a:r>
              <a:rPr lang="en-US" dirty="0"/>
              <a:t>[2] Next, we learned about </a:t>
            </a:r>
            <a:r>
              <a:rPr lang="en-US" b="1" dirty="0"/>
              <a:t>scalar</a:t>
            </a:r>
            <a:r>
              <a:rPr lang="en-US" dirty="0"/>
              <a:t> data types, representations of data that store a single value.</a:t>
            </a:r>
          </a:p>
          <a:p>
            <a:endParaRPr lang="en-US" dirty="0"/>
          </a:p>
          <a:p>
            <a:r>
              <a:rPr lang="en-US" dirty="0"/>
              <a:t>[3] Then, </a:t>
            </a:r>
            <a:r>
              <a:rPr lang="en-US"/>
              <a:t>we saw a </a:t>
            </a:r>
            <a:r>
              <a:rPr lang="en-US" dirty="0"/>
              <a:t>few </a:t>
            </a:r>
            <a:r>
              <a:rPr lang="en-US" b="1" dirty="0"/>
              <a:t>examples</a:t>
            </a:r>
            <a:r>
              <a:rPr lang="en-US" dirty="0"/>
              <a:t> of common scalar data types you’ll encounter in data science.</a:t>
            </a:r>
          </a:p>
          <a:p>
            <a:endParaRPr lang="en-US" dirty="0"/>
          </a:p>
          <a:p>
            <a:r>
              <a:rPr lang="en-US" dirty="0"/>
              <a:t>[4] Next, we learned about </a:t>
            </a:r>
            <a:r>
              <a:rPr lang="en-US" b="1" dirty="0"/>
              <a:t>composite</a:t>
            </a:r>
            <a:r>
              <a:rPr lang="en-US" dirty="0"/>
              <a:t> data types, representations that store data as a group of related values.</a:t>
            </a:r>
          </a:p>
          <a:p>
            <a:endParaRPr lang="en-US" dirty="0"/>
          </a:p>
          <a:p>
            <a:r>
              <a:rPr lang="en-US" dirty="0"/>
              <a:t>[5] Finally, we saw about a few </a:t>
            </a:r>
            <a:r>
              <a:rPr lang="en-US" b="1" dirty="0"/>
              <a:t>examples</a:t>
            </a:r>
            <a:r>
              <a:rPr lang="en-US" dirty="0"/>
              <a:t> of common composite data types you’ll encounter in data science.</a:t>
            </a:r>
          </a:p>
          <a:p>
            <a:endParaRPr lang="en-US" dirty="0"/>
          </a:p>
        </p:txBody>
      </p:sp>
      <p:sp>
        <p:nvSpPr>
          <p:cNvPr id="4" name="Slide Number Placeholder 3"/>
          <p:cNvSpPr>
            <a:spLocks noGrp="1"/>
          </p:cNvSpPr>
          <p:nvPr>
            <p:ph type="sldNum" sz="quarter" idx="5"/>
          </p:nvPr>
        </p:nvSpPr>
        <p:spPr/>
        <p:txBody>
          <a:bodyPr/>
          <a:lstStyle/>
          <a:p>
            <a:fld id="{46CCA8AA-6E71-47FE-9319-37524BBB8E87}" type="slidenum">
              <a:rPr lang="en-US" smtClean="0"/>
              <a:t>25</a:t>
            </a:fld>
            <a:endParaRPr lang="en-US"/>
          </a:p>
        </p:txBody>
      </p:sp>
    </p:spTree>
    <p:extLst>
      <p:ext uri="{BB962C8B-B14F-4D97-AF65-F5344CB8AC3E}">
        <p14:creationId xmlns:p14="http://schemas.microsoft.com/office/powerpoint/2010/main" val="8813436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images in this slide don’t fade correctly, so I rendered them as images.]</a:t>
            </a:r>
          </a:p>
          <a:p>
            <a:endParaRPr lang="en-US" dirty="0"/>
          </a:p>
          <a:p>
            <a:r>
              <a:rPr lang="en-US" dirty="0"/>
              <a:t>[Keep this slide around because it contains the original vector icons I created. ]</a:t>
            </a:r>
          </a:p>
          <a:p>
            <a:endParaRPr lang="en-US" dirty="0"/>
          </a:p>
          <a:p>
            <a:r>
              <a:rPr lang="en-US" dirty="0"/>
              <a:t>[The slide before this contains just the rendered images.]</a:t>
            </a:r>
          </a:p>
        </p:txBody>
      </p:sp>
      <p:sp>
        <p:nvSpPr>
          <p:cNvPr id="4" name="Slide Number Placeholder 3"/>
          <p:cNvSpPr>
            <a:spLocks noGrp="1"/>
          </p:cNvSpPr>
          <p:nvPr>
            <p:ph type="sldNum" sz="quarter" idx="5"/>
          </p:nvPr>
        </p:nvSpPr>
        <p:spPr/>
        <p:txBody>
          <a:bodyPr/>
          <a:lstStyle/>
          <a:p>
            <a:fld id="{46CCA8AA-6E71-47FE-9319-37524BBB8E87}" type="slidenum">
              <a:rPr lang="en-US" smtClean="0"/>
              <a:t>26</a:t>
            </a:fld>
            <a:endParaRPr lang="en-US"/>
          </a:p>
        </p:txBody>
      </p:sp>
    </p:spTree>
    <p:extLst>
      <p:ext uri="{BB962C8B-B14F-4D97-AF65-F5344CB8AC3E}">
        <p14:creationId xmlns:p14="http://schemas.microsoft.com/office/powerpoint/2010/main" val="30402941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have spatial data types.</a:t>
            </a:r>
          </a:p>
          <a:p>
            <a:endParaRPr lang="en-US" dirty="0"/>
          </a:p>
          <a:p>
            <a:r>
              <a:rPr lang="en-US" dirty="0"/>
              <a:t>[1-2] Spatial data are commonly represented using latitude and longitude.</a:t>
            </a:r>
          </a:p>
          <a:p>
            <a:endParaRPr lang="en-US" dirty="0"/>
          </a:p>
          <a:p>
            <a:r>
              <a:rPr lang="en-US" dirty="0"/>
              <a:t>These two coordinates are often expressed in terms of degrees, minutes, and seconds to the North or South of the equator and to the East, or West of the prime meridian.</a:t>
            </a:r>
          </a:p>
          <a:p>
            <a:endParaRPr lang="en-US" dirty="0"/>
          </a:p>
          <a:p>
            <a:r>
              <a:rPr lang="en-US" dirty="0"/>
              <a:t>In addition, it’s becoming more common to represent them in decimal degrees using positive and negative numbers to represent directions.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these two coordinates can be stored using numeric data types, it’s often more convenient to store them using specialized spatial data types.</a:t>
            </a:r>
          </a:p>
          <a:p>
            <a:endParaRPr lang="en-US" dirty="0"/>
          </a:p>
          <a:p>
            <a:endParaRPr lang="en-US" dirty="0"/>
          </a:p>
        </p:txBody>
      </p:sp>
      <p:sp>
        <p:nvSpPr>
          <p:cNvPr id="4" name="Slide Number Placeholder 3"/>
          <p:cNvSpPr>
            <a:spLocks noGrp="1"/>
          </p:cNvSpPr>
          <p:nvPr>
            <p:ph type="sldNum" sz="quarter" idx="5"/>
          </p:nvPr>
        </p:nvSpPr>
        <p:spPr/>
        <p:txBody>
          <a:bodyPr/>
          <a:lstStyle/>
          <a:p>
            <a:fld id="{46CCA8AA-6E71-47FE-9319-37524BBB8E87}" type="slidenum">
              <a:rPr lang="en-US" smtClean="0"/>
              <a:t>27</a:t>
            </a:fld>
            <a:endParaRPr lang="en-US"/>
          </a:p>
        </p:txBody>
      </p:sp>
    </p:spTree>
    <p:extLst>
      <p:ext uri="{BB962C8B-B14F-4D97-AF65-F5344CB8AC3E}">
        <p14:creationId xmlns:p14="http://schemas.microsoft.com/office/powerpoint/2010/main" val="2333112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also other less frequently used data types that exist in data science.</a:t>
            </a:r>
          </a:p>
          <a:p>
            <a:endParaRPr lang="en-US" dirty="0"/>
          </a:p>
          <a:p>
            <a:r>
              <a:rPr lang="en-US" dirty="0"/>
              <a:t>These other data types are used to represent: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[1] - exact fractions (called rational numbers), </a:t>
            </a:r>
          </a:p>
          <a:p>
            <a:endParaRPr lang="en-US" dirty="0"/>
          </a:p>
          <a:p>
            <a:r>
              <a:rPr lang="en-US" dirty="0"/>
              <a:t> [2] - complex numbers (i.e. a number with a real and an imaginary component), </a:t>
            </a:r>
          </a:p>
          <a:p>
            <a:endParaRPr lang="en-US" dirty="0"/>
          </a:p>
          <a:p>
            <a:r>
              <a:rPr lang="en-US" dirty="0"/>
              <a:t> - and more</a:t>
            </a:r>
          </a:p>
          <a:p>
            <a:endParaRPr lang="en-US" dirty="0"/>
          </a:p>
          <a:p>
            <a:r>
              <a:rPr lang="en-US" dirty="0"/>
              <a:t>However, we’ll leave these more specialized data types for a more advanced course on data science.</a:t>
            </a:r>
          </a:p>
          <a:p>
            <a:endParaRPr lang="en-US" dirty="0"/>
          </a:p>
        </p:txBody>
      </p:sp>
      <p:sp>
        <p:nvSpPr>
          <p:cNvPr id="4" name="Slide Number Placeholder 3"/>
          <p:cNvSpPr>
            <a:spLocks noGrp="1"/>
          </p:cNvSpPr>
          <p:nvPr>
            <p:ph type="sldNum" sz="quarter" idx="5"/>
          </p:nvPr>
        </p:nvSpPr>
        <p:spPr/>
        <p:txBody>
          <a:bodyPr/>
          <a:lstStyle/>
          <a:p>
            <a:fld id="{46CCA8AA-6E71-47FE-9319-37524BBB8E87}" type="slidenum">
              <a:rPr lang="en-US" smtClean="0"/>
              <a:t>28</a:t>
            </a:fld>
            <a:endParaRPr lang="en-US"/>
          </a:p>
        </p:txBody>
      </p:sp>
    </p:spTree>
    <p:extLst>
      <p:ext uri="{BB962C8B-B14F-4D97-AF65-F5344CB8AC3E}">
        <p14:creationId xmlns:p14="http://schemas.microsoft.com/office/powerpoint/2010/main" val="39292698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have the limited-access data structures.</a:t>
            </a:r>
          </a:p>
          <a:p>
            <a:endParaRPr lang="en-US" dirty="0"/>
          </a:p>
          <a:p>
            <a:r>
              <a:rPr lang="en-US" dirty="0"/>
              <a:t>[1] First, we have a stack, which stores and accesses data in a last-in, first out format.</a:t>
            </a:r>
          </a:p>
          <a:p>
            <a:endParaRPr lang="en-US" dirty="0"/>
          </a:p>
          <a:p>
            <a:r>
              <a:rPr lang="en-US" dirty="0"/>
              <a:t>Stacks only allow us to push a new item on the stack and pop the top-most item back off.</a:t>
            </a:r>
          </a:p>
          <a:p>
            <a:endParaRPr lang="en-US" dirty="0"/>
          </a:p>
          <a:p>
            <a:r>
              <a:rPr lang="en-US" dirty="0"/>
              <a:t>[2] Second, we have a queue, which stores data in a first-in, first-out format.</a:t>
            </a:r>
          </a:p>
          <a:p>
            <a:endParaRPr lang="en-US" dirty="0"/>
          </a:p>
          <a:p>
            <a:r>
              <a:rPr lang="en-US" dirty="0"/>
              <a:t>A queue only allows us to add a new item to the back of the queue and remove a new item from the front of the queue.</a:t>
            </a:r>
          </a:p>
        </p:txBody>
      </p:sp>
      <p:sp>
        <p:nvSpPr>
          <p:cNvPr id="4" name="Slide Number Placeholder 3"/>
          <p:cNvSpPr>
            <a:spLocks noGrp="1"/>
          </p:cNvSpPr>
          <p:nvPr>
            <p:ph type="sldNum" sz="quarter" idx="5"/>
          </p:nvPr>
        </p:nvSpPr>
        <p:spPr/>
        <p:txBody>
          <a:bodyPr/>
          <a:lstStyle/>
          <a:p>
            <a:fld id="{46CCA8AA-6E71-47FE-9319-37524BBB8E87}" type="slidenum">
              <a:rPr lang="en-US" smtClean="0"/>
              <a:t>29</a:t>
            </a:fld>
            <a:endParaRPr lang="en-US"/>
          </a:p>
        </p:txBody>
      </p:sp>
    </p:spTree>
    <p:extLst>
      <p:ext uri="{BB962C8B-B14F-4D97-AF65-F5344CB8AC3E}">
        <p14:creationId xmlns:p14="http://schemas.microsoft.com/office/powerpoint/2010/main" val="2854873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answer these questions, we’re going to learn about data types, and how we represent and store data in a computer.</a:t>
            </a:r>
          </a:p>
          <a:p>
            <a:endParaRPr lang="en-US" dirty="0"/>
          </a:p>
          <a:p>
            <a:r>
              <a:rPr lang="en-US" dirty="0"/>
              <a:t>[1] First, we’ll learn about </a:t>
            </a:r>
            <a:r>
              <a:rPr lang="en-US" b="1" dirty="0"/>
              <a:t>data types</a:t>
            </a:r>
            <a:r>
              <a:rPr lang="en-US" dirty="0"/>
              <a:t>, binary representations of data used by computer systems.</a:t>
            </a:r>
          </a:p>
          <a:p>
            <a:endParaRPr lang="en-US" dirty="0"/>
          </a:p>
          <a:p>
            <a:r>
              <a:rPr lang="en-US" dirty="0"/>
              <a:t>[2] Next, we’ll learn about </a:t>
            </a:r>
            <a:r>
              <a:rPr lang="en-US" b="1" dirty="0"/>
              <a:t>scalar</a:t>
            </a:r>
            <a:r>
              <a:rPr lang="en-US" dirty="0"/>
              <a:t> data types, representations of data that store a single value.</a:t>
            </a:r>
          </a:p>
          <a:p>
            <a:endParaRPr lang="en-US" dirty="0"/>
          </a:p>
          <a:p>
            <a:r>
              <a:rPr lang="en-US" dirty="0"/>
              <a:t>[3] Then, we’ll see about a few </a:t>
            </a:r>
            <a:r>
              <a:rPr lang="en-US" b="1" dirty="0"/>
              <a:t>examples</a:t>
            </a:r>
            <a:r>
              <a:rPr lang="en-US" dirty="0"/>
              <a:t> of common scalar data types you’ll encounter in data science.</a:t>
            </a:r>
          </a:p>
          <a:p>
            <a:endParaRPr lang="en-US" dirty="0"/>
          </a:p>
          <a:p>
            <a:r>
              <a:rPr lang="en-US" dirty="0"/>
              <a:t>[4] Next, we’ll learn about </a:t>
            </a:r>
            <a:r>
              <a:rPr lang="en-US" b="1" dirty="0"/>
              <a:t>composite</a:t>
            </a:r>
            <a:r>
              <a:rPr lang="en-US" dirty="0"/>
              <a:t> data types, representations that store data as a group of related values.</a:t>
            </a:r>
          </a:p>
          <a:p>
            <a:endParaRPr lang="en-US" dirty="0"/>
          </a:p>
          <a:p>
            <a:r>
              <a:rPr lang="en-US" dirty="0"/>
              <a:t>[5] Finally, we’ll see about a few </a:t>
            </a:r>
            <a:r>
              <a:rPr lang="en-US" b="1" dirty="0"/>
              <a:t>examples</a:t>
            </a:r>
            <a:r>
              <a:rPr lang="en-US" dirty="0"/>
              <a:t> of common composite data types you’ll encounter in data science.</a:t>
            </a:r>
          </a:p>
          <a:p>
            <a:endParaRPr lang="en-US" dirty="0"/>
          </a:p>
        </p:txBody>
      </p:sp>
      <p:sp>
        <p:nvSpPr>
          <p:cNvPr id="4" name="Slide Number Placeholder 3"/>
          <p:cNvSpPr>
            <a:spLocks noGrp="1"/>
          </p:cNvSpPr>
          <p:nvPr>
            <p:ph type="sldNum" sz="quarter" idx="5"/>
          </p:nvPr>
        </p:nvSpPr>
        <p:spPr/>
        <p:txBody>
          <a:bodyPr/>
          <a:lstStyle/>
          <a:p>
            <a:fld id="{46CCA8AA-6E71-47FE-9319-37524BBB8E87}" type="slidenum">
              <a:rPr lang="en-US" smtClean="0"/>
              <a:t>3</a:t>
            </a:fld>
            <a:endParaRPr lang="en-US"/>
          </a:p>
        </p:txBody>
      </p:sp>
    </p:spTree>
    <p:extLst>
      <p:ext uri="{BB962C8B-B14F-4D97-AF65-F5344CB8AC3E}">
        <p14:creationId xmlns:p14="http://schemas.microsoft.com/office/powerpoint/2010/main" val="2386090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represent data in a computer?</a:t>
            </a:r>
          </a:p>
        </p:txBody>
      </p:sp>
      <p:sp>
        <p:nvSpPr>
          <p:cNvPr id="4" name="Slide Number Placeholder 3"/>
          <p:cNvSpPr>
            <a:spLocks noGrp="1"/>
          </p:cNvSpPr>
          <p:nvPr>
            <p:ph type="sldNum" sz="quarter" idx="5"/>
          </p:nvPr>
        </p:nvSpPr>
        <p:spPr/>
        <p:txBody>
          <a:bodyPr/>
          <a:lstStyle/>
          <a:p>
            <a:fld id="{46CCA8AA-6E71-47FE-9319-37524BBB8E87}" type="slidenum">
              <a:rPr lang="en-US" smtClean="0"/>
              <a:t>4</a:t>
            </a:fld>
            <a:endParaRPr lang="en-US"/>
          </a:p>
        </p:txBody>
      </p:sp>
    </p:spTree>
    <p:extLst>
      <p:ext uri="{BB962C8B-B14F-4D97-AF65-F5344CB8AC3E}">
        <p14:creationId xmlns:p14="http://schemas.microsoft.com/office/powerpoint/2010/main" val="275616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data inside of modern computers are stored as a series of ones and zeros.</a:t>
            </a:r>
          </a:p>
          <a:p>
            <a:endParaRPr lang="en-US" dirty="0"/>
          </a:p>
          <a:p>
            <a:r>
              <a:rPr lang="en-US" dirty="0"/>
              <a:t>[1] We call this </a:t>
            </a:r>
            <a:r>
              <a:rPr lang="en-US" b="1" dirty="0"/>
              <a:t>binary</a:t>
            </a:r>
            <a:r>
              <a:rPr lang="en-US" dirty="0"/>
              <a:t> data.</a:t>
            </a:r>
          </a:p>
          <a:p>
            <a:endParaRPr lang="en-US" dirty="0"/>
          </a:p>
          <a:p>
            <a:r>
              <a:rPr lang="en-US" dirty="0"/>
              <a:t>[2] The ones and zeros are called binary digits (or “</a:t>
            </a:r>
            <a:r>
              <a:rPr lang="en-US" b="1" dirty="0"/>
              <a:t>bits</a:t>
            </a:r>
            <a:r>
              <a:rPr lang="en-US" dirty="0"/>
              <a:t>” for short).</a:t>
            </a:r>
          </a:p>
          <a:p>
            <a:endParaRPr lang="en-US" dirty="0"/>
          </a:p>
          <a:p>
            <a:r>
              <a:rPr lang="en-US" dirty="0"/>
              <a:t>[3] In modern computers, data are stored in small blocks of eight bits called a “</a:t>
            </a:r>
            <a:r>
              <a:rPr lang="en-US" b="1" dirty="0"/>
              <a:t>byte</a:t>
            </a:r>
            <a:r>
              <a:rPr lang="en-US" dirty="0"/>
              <a:t>”.</a:t>
            </a:r>
          </a:p>
          <a:p>
            <a:endParaRPr lang="en-US" dirty="0"/>
          </a:p>
          <a:p>
            <a:r>
              <a:rPr lang="en-US" dirty="0"/>
              <a:t>We can combine two, four, eight, or more bytes together to create larger blocks of binary data.</a:t>
            </a:r>
          </a:p>
          <a:p>
            <a:endParaRPr lang="en-US" dirty="0"/>
          </a:p>
          <a:p>
            <a:r>
              <a:rPr lang="en-US" dirty="0"/>
              <a:t>However, the computer needs to understand what each of these blocks of ones and zeros represent - is it a word, a number, a date and time, or something else?</a:t>
            </a:r>
          </a:p>
          <a:p>
            <a:endParaRPr lang="en-US" dirty="0"/>
          </a:p>
          <a:p>
            <a:r>
              <a:rPr lang="en-US" dirty="0"/>
              <a:t>This is where data types come into play… not to be confused with the “types of data” we discussed previously.</a:t>
            </a:r>
          </a:p>
          <a:p>
            <a:endParaRPr lang="en-US" dirty="0"/>
          </a:p>
        </p:txBody>
      </p:sp>
      <p:sp>
        <p:nvSpPr>
          <p:cNvPr id="4" name="Slide Number Placeholder 3"/>
          <p:cNvSpPr>
            <a:spLocks noGrp="1"/>
          </p:cNvSpPr>
          <p:nvPr>
            <p:ph type="sldNum" sz="quarter" idx="5"/>
          </p:nvPr>
        </p:nvSpPr>
        <p:spPr/>
        <p:txBody>
          <a:bodyPr/>
          <a:lstStyle/>
          <a:p>
            <a:fld id="{46CCA8AA-6E71-47FE-9319-37524BBB8E87}" type="slidenum">
              <a:rPr lang="en-US" smtClean="0"/>
              <a:t>5</a:t>
            </a:fld>
            <a:endParaRPr lang="en-US"/>
          </a:p>
        </p:txBody>
      </p:sp>
    </p:spTree>
    <p:extLst>
      <p:ext uri="{BB962C8B-B14F-4D97-AF65-F5344CB8AC3E}">
        <p14:creationId xmlns:p14="http://schemas.microsoft.com/office/powerpoint/2010/main" val="755637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 data type is an attribute of data that tells the computer what a group of binary data </a:t>
            </a:r>
            <a:r>
              <a:rPr lang="en-US" b="1" dirty="0"/>
              <a:t>represents</a:t>
            </a:r>
            <a:r>
              <a:rPr lang="en-US" dirty="0"/>
              <a:t>.</a:t>
            </a:r>
          </a:p>
          <a:p>
            <a:endParaRPr lang="en-US" dirty="0"/>
          </a:p>
          <a:p>
            <a:r>
              <a:rPr lang="en-US" dirty="0"/>
              <a:t>[2] They tell the computer how to </a:t>
            </a:r>
            <a:r>
              <a:rPr lang="en-US" b="1" dirty="0"/>
              <a:t>interpret</a:t>
            </a:r>
            <a:r>
              <a:rPr lang="en-US" dirty="0"/>
              <a:t> the bits of data – either as a character, a number, a date, or something else.</a:t>
            </a:r>
          </a:p>
          <a:p>
            <a:endParaRPr lang="en-US" dirty="0"/>
          </a:p>
          <a:p>
            <a:r>
              <a:rPr lang="en-US" dirty="0"/>
              <a:t>[3] They determine what </a:t>
            </a:r>
            <a:r>
              <a:rPr lang="en-US" b="1" dirty="0"/>
              <a:t>operations</a:t>
            </a:r>
            <a:r>
              <a:rPr lang="en-US" dirty="0"/>
              <a:t> can be performed on the data like addition, subtraction, and multiplication.</a:t>
            </a:r>
          </a:p>
          <a:p>
            <a:endParaRPr lang="en-US" dirty="0"/>
          </a:p>
          <a:p>
            <a:r>
              <a:rPr lang="en-US" dirty="0"/>
              <a:t>[4] They specify how the data are </a:t>
            </a:r>
            <a:r>
              <a:rPr lang="en-US" b="1" dirty="0"/>
              <a:t>stored</a:t>
            </a:r>
            <a:r>
              <a:rPr lang="en-US" dirty="0"/>
              <a:t> and the size of the data by the number of bytes they require.</a:t>
            </a:r>
          </a:p>
          <a:p>
            <a:endParaRPr lang="en-US" dirty="0"/>
          </a:p>
          <a:p>
            <a:r>
              <a:rPr lang="en-US" dirty="0"/>
              <a:t>[5] And they instruct the computer on how to </a:t>
            </a:r>
            <a:r>
              <a:rPr lang="en-US" b="1" dirty="0"/>
              <a:t>display</a:t>
            </a:r>
            <a:r>
              <a:rPr lang="en-US" dirty="0"/>
              <a:t> the data in a human-readable format.</a:t>
            </a:r>
          </a:p>
          <a:p>
            <a:endParaRPr lang="en-US" dirty="0"/>
          </a:p>
          <a:p>
            <a:endParaRPr lang="en-US" dirty="0"/>
          </a:p>
        </p:txBody>
      </p:sp>
      <p:sp>
        <p:nvSpPr>
          <p:cNvPr id="4" name="Slide Number Placeholder 3"/>
          <p:cNvSpPr>
            <a:spLocks noGrp="1"/>
          </p:cNvSpPr>
          <p:nvPr>
            <p:ph type="sldNum" sz="quarter" idx="5"/>
          </p:nvPr>
        </p:nvSpPr>
        <p:spPr/>
        <p:txBody>
          <a:bodyPr/>
          <a:lstStyle/>
          <a:p>
            <a:fld id="{46CCA8AA-6E71-47FE-9319-37524BBB8E87}" type="slidenum">
              <a:rPr lang="en-US" smtClean="0"/>
              <a:t>6</a:t>
            </a:fld>
            <a:endParaRPr lang="en-US"/>
          </a:p>
        </p:txBody>
      </p:sp>
    </p:spTree>
    <p:extLst>
      <p:ext uri="{BB962C8B-B14F-4D97-AF65-F5344CB8AC3E}">
        <p14:creationId xmlns:p14="http://schemas.microsoft.com/office/powerpoint/2010/main" val="1412620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a:t>
            </a:r>
          </a:p>
          <a:p>
            <a:endParaRPr lang="en-US" dirty="0"/>
          </a:p>
          <a:p>
            <a:r>
              <a:rPr lang="en-US" dirty="0"/>
              <a:t>[1] We represent the </a:t>
            </a:r>
            <a:r>
              <a:rPr lang="en-US" b="1" dirty="0"/>
              <a:t>letter A </a:t>
            </a:r>
            <a:r>
              <a:rPr lang="en-US" dirty="0"/>
              <a:t>as a byte of binary digits using a sequence containing a zero, a one, five zeros, and a one.</a:t>
            </a:r>
          </a:p>
          <a:p>
            <a:endParaRPr lang="en-US" dirty="0"/>
          </a:p>
          <a:p>
            <a:r>
              <a:rPr lang="en-US" dirty="0"/>
              <a:t>[2] We represent the </a:t>
            </a:r>
            <a:r>
              <a:rPr lang="en-US" b="1" dirty="0"/>
              <a:t>digit one </a:t>
            </a:r>
            <a:r>
              <a:rPr lang="en-US" dirty="0"/>
              <a:t>in binary as two zeros, two ones, three zeros, and a one.</a:t>
            </a:r>
          </a:p>
          <a:p>
            <a:endParaRPr lang="en-US" dirty="0"/>
          </a:p>
          <a:p>
            <a:r>
              <a:rPr lang="en-US" dirty="0"/>
              <a:t>[3] And we represent the </a:t>
            </a:r>
            <a:r>
              <a:rPr lang="en-US" b="1" dirty="0"/>
              <a:t>percent symbol </a:t>
            </a:r>
            <a:r>
              <a:rPr lang="en-US" dirty="0"/>
              <a:t>as two zeros, a one, two more zeros, a one, a zero, and a one.</a:t>
            </a:r>
          </a:p>
          <a:p>
            <a:endParaRPr lang="en-US" dirty="0"/>
          </a:p>
          <a:p>
            <a:r>
              <a:rPr lang="en-US" dirty="0"/>
              <a:t>Essentially, we can represent anything that can be typed into a computer as a sequence of ones and zeros using data types.</a:t>
            </a:r>
          </a:p>
        </p:txBody>
      </p:sp>
      <p:sp>
        <p:nvSpPr>
          <p:cNvPr id="4" name="Slide Number Placeholder 3"/>
          <p:cNvSpPr>
            <a:spLocks noGrp="1"/>
          </p:cNvSpPr>
          <p:nvPr>
            <p:ph type="sldNum" sz="quarter" idx="5"/>
          </p:nvPr>
        </p:nvSpPr>
        <p:spPr/>
        <p:txBody>
          <a:bodyPr/>
          <a:lstStyle/>
          <a:p>
            <a:fld id="{46CCA8AA-6E71-47FE-9319-37524BBB8E87}" type="slidenum">
              <a:rPr lang="en-US" smtClean="0"/>
              <a:t>7</a:t>
            </a:fld>
            <a:endParaRPr lang="en-US"/>
          </a:p>
        </p:txBody>
      </p:sp>
    </p:spTree>
    <p:extLst>
      <p:ext uri="{BB962C8B-B14F-4D97-AF65-F5344CB8AC3E}">
        <p14:creationId xmlns:p14="http://schemas.microsoft.com/office/powerpoint/2010/main" val="4233546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data science, there are two main divisions of data types:</a:t>
            </a:r>
          </a:p>
          <a:p>
            <a:endParaRPr lang="en-US" dirty="0"/>
          </a:p>
          <a:p>
            <a:r>
              <a:rPr lang="en-US" dirty="0"/>
              <a:t>[1] First, we have </a:t>
            </a:r>
            <a:r>
              <a:rPr lang="en-US" b="1" dirty="0"/>
              <a:t>scalar</a:t>
            </a:r>
            <a:r>
              <a:rPr lang="en-US" dirty="0"/>
              <a:t> data types, also known as primitive data types, basic data types, or built-in data types.</a:t>
            </a:r>
          </a:p>
          <a:p>
            <a:endParaRPr lang="en-US" dirty="0"/>
          </a:p>
          <a:p>
            <a:r>
              <a:rPr lang="en-US" dirty="0"/>
              <a:t>Scalar data types represent the most basic building blocks of data by storing letters, numbers, and symbols in a computer as binary data.</a:t>
            </a:r>
          </a:p>
          <a:p>
            <a:endParaRPr lang="en-US" dirty="0"/>
          </a:p>
          <a:p>
            <a:r>
              <a:rPr lang="en-US" dirty="0"/>
              <a:t>[2] Next, we have </a:t>
            </a:r>
            <a:r>
              <a:rPr lang="en-US" b="1" dirty="0"/>
              <a:t>composite</a:t>
            </a:r>
            <a:r>
              <a:rPr lang="en-US" dirty="0"/>
              <a:t> data types, also known as aggregate data types, compound data types, or more commonly, data structures.</a:t>
            </a:r>
          </a:p>
          <a:p>
            <a:endParaRPr lang="en-US" dirty="0"/>
          </a:p>
          <a:p>
            <a:r>
              <a:rPr lang="en-US" dirty="0"/>
              <a:t>Composite data types are composed of a set of scalar data types.</a:t>
            </a:r>
          </a:p>
          <a:p>
            <a:endParaRPr lang="en-US" dirty="0"/>
          </a:p>
          <a:p>
            <a:r>
              <a:rPr lang="en-US" dirty="0"/>
              <a:t>They organize the scalar data types and provide them with structure so that they can be worked with as a collection of values.</a:t>
            </a:r>
          </a:p>
          <a:p>
            <a:endParaRPr lang="en-US" dirty="0"/>
          </a:p>
          <a:p>
            <a:r>
              <a:rPr lang="en-US" dirty="0"/>
              <a:t>We’re going to discuss both scalar data types, followed by composite data types, next.</a:t>
            </a:r>
          </a:p>
        </p:txBody>
      </p:sp>
      <p:sp>
        <p:nvSpPr>
          <p:cNvPr id="4" name="Slide Number Placeholder 3"/>
          <p:cNvSpPr>
            <a:spLocks noGrp="1"/>
          </p:cNvSpPr>
          <p:nvPr>
            <p:ph type="sldNum" sz="quarter" idx="5"/>
          </p:nvPr>
        </p:nvSpPr>
        <p:spPr/>
        <p:txBody>
          <a:bodyPr/>
          <a:lstStyle/>
          <a:p>
            <a:fld id="{46CCA8AA-6E71-47FE-9319-37524BBB8E87}" type="slidenum">
              <a:rPr lang="en-US" smtClean="0"/>
              <a:t>8</a:t>
            </a:fld>
            <a:endParaRPr lang="en-US"/>
          </a:p>
        </p:txBody>
      </p:sp>
    </p:spTree>
    <p:extLst>
      <p:ext uri="{BB962C8B-B14F-4D97-AF65-F5344CB8AC3E}">
        <p14:creationId xmlns:p14="http://schemas.microsoft.com/office/powerpoint/2010/main" val="2924385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basic building block of data in data science is a scalar data type.</a:t>
            </a:r>
          </a:p>
        </p:txBody>
      </p:sp>
      <p:sp>
        <p:nvSpPr>
          <p:cNvPr id="4" name="Slide Number Placeholder 3"/>
          <p:cNvSpPr>
            <a:spLocks noGrp="1"/>
          </p:cNvSpPr>
          <p:nvPr>
            <p:ph type="sldNum" sz="quarter" idx="5"/>
          </p:nvPr>
        </p:nvSpPr>
        <p:spPr/>
        <p:txBody>
          <a:bodyPr/>
          <a:lstStyle/>
          <a:p>
            <a:fld id="{46CCA8AA-6E71-47FE-9319-37524BBB8E87}" type="slidenum">
              <a:rPr lang="en-US" smtClean="0"/>
              <a:t>9</a:t>
            </a:fld>
            <a:endParaRPr lang="en-US"/>
          </a:p>
        </p:txBody>
      </p:sp>
    </p:spTree>
    <p:extLst>
      <p:ext uri="{BB962C8B-B14F-4D97-AF65-F5344CB8AC3E}">
        <p14:creationId xmlns:p14="http://schemas.microsoft.com/office/powerpoint/2010/main" val="2974811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59928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hasCustomPrompt="1"/>
          </p:nvPr>
        </p:nvSpPr>
        <p:spPr>
          <a:xfrm>
            <a:off x="838200" y="2345595"/>
            <a:ext cx="3355848" cy="3355848"/>
          </a:xfrm>
          <a:solidFill>
            <a:schemeClr val="bg2"/>
          </a:solidFill>
        </p:spPr>
        <p:txBody>
          <a:bodyPr anchor="ct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
        <p:nvSpPr>
          <p:cNvPr id="4" name="Content Placeholder 3"/>
          <p:cNvSpPr>
            <a:spLocks noGrp="1"/>
          </p:cNvSpPr>
          <p:nvPr>
            <p:ph sz="half" idx="2" hasCustomPrompt="1"/>
          </p:nvPr>
        </p:nvSpPr>
        <p:spPr>
          <a:xfrm>
            <a:off x="4418076" y="2345595"/>
            <a:ext cx="3355848" cy="3355848"/>
          </a:xfrm>
          <a:solidFill>
            <a:schemeClr val="bg2"/>
          </a:solidFill>
        </p:spPr>
        <p:txBody>
          <a:bodyPr anchor="ct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3">
            <a:extLst>
              <a:ext uri="{FF2B5EF4-FFF2-40B4-BE49-F238E27FC236}">
                <a16:creationId xmlns:a16="http://schemas.microsoft.com/office/drawing/2014/main" id="{D18D385D-13AF-49CD-B6F3-2FDE37364A9C}"/>
              </a:ext>
            </a:extLst>
          </p:cNvPr>
          <p:cNvSpPr>
            <a:spLocks noGrp="1"/>
          </p:cNvSpPr>
          <p:nvPr>
            <p:ph sz="half" idx="13" hasCustomPrompt="1"/>
          </p:nvPr>
        </p:nvSpPr>
        <p:spPr>
          <a:xfrm>
            <a:off x="7997952" y="2345468"/>
            <a:ext cx="3355848" cy="3355848"/>
          </a:xfrm>
          <a:solidFill>
            <a:schemeClr val="bg2"/>
          </a:solidFill>
        </p:spPr>
        <p:txBody>
          <a:bodyPr anchor="ct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2566421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hasCustomPrompt="1"/>
          </p:nvPr>
        </p:nvSpPr>
        <p:spPr>
          <a:xfrm>
            <a:off x="838200" y="2169382"/>
            <a:ext cx="5111496" cy="1693005"/>
          </a:xfrm>
          <a:solidFill>
            <a:schemeClr val="bg2"/>
          </a:solidFill>
        </p:spPr>
        <p:txBody>
          <a:bodyPr anchor="ct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
        <p:nvSpPr>
          <p:cNvPr id="4" name="Content Placeholder 3"/>
          <p:cNvSpPr>
            <a:spLocks noGrp="1"/>
          </p:cNvSpPr>
          <p:nvPr>
            <p:ph sz="half" idx="2" hasCustomPrompt="1"/>
          </p:nvPr>
        </p:nvSpPr>
        <p:spPr>
          <a:xfrm>
            <a:off x="6248402" y="2169382"/>
            <a:ext cx="5106922" cy="1693005"/>
          </a:xfrm>
          <a:solidFill>
            <a:schemeClr val="bg2"/>
          </a:solidFill>
        </p:spPr>
        <p:txBody>
          <a:bodyPr anchor="ct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2">
            <a:extLst>
              <a:ext uri="{FF2B5EF4-FFF2-40B4-BE49-F238E27FC236}">
                <a16:creationId xmlns:a16="http://schemas.microsoft.com/office/drawing/2014/main" id="{0DECCB06-45C8-45E6-8B84-BC3864A08CD1}"/>
              </a:ext>
            </a:extLst>
          </p:cNvPr>
          <p:cNvSpPr>
            <a:spLocks noGrp="1"/>
          </p:cNvSpPr>
          <p:nvPr>
            <p:ph sz="half" idx="13" hasCustomPrompt="1"/>
          </p:nvPr>
        </p:nvSpPr>
        <p:spPr>
          <a:xfrm>
            <a:off x="838200" y="4182332"/>
            <a:ext cx="5111496" cy="1693005"/>
          </a:xfrm>
          <a:solidFill>
            <a:schemeClr val="bg2"/>
          </a:solidFill>
        </p:spPr>
        <p:txBody>
          <a:bodyPr anchor="ct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
        <p:nvSpPr>
          <p:cNvPr id="9" name="Content Placeholder 3">
            <a:extLst>
              <a:ext uri="{FF2B5EF4-FFF2-40B4-BE49-F238E27FC236}">
                <a16:creationId xmlns:a16="http://schemas.microsoft.com/office/drawing/2014/main" id="{E80FC4E8-F906-4F47-A4F6-6DA10DE5775B}"/>
              </a:ext>
            </a:extLst>
          </p:cNvPr>
          <p:cNvSpPr>
            <a:spLocks noGrp="1"/>
          </p:cNvSpPr>
          <p:nvPr>
            <p:ph sz="half" idx="14" hasCustomPrompt="1"/>
          </p:nvPr>
        </p:nvSpPr>
        <p:spPr>
          <a:xfrm>
            <a:off x="6248402" y="4182332"/>
            <a:ext cx="5106922" cy="1693005"/>
          </a:xfrm>
          <a:solidFill>
            <a:schemeClr val="bg2"/>
          </a:solidFill>
        </p:spPr>
        <p:txBody>
          <a:bodyPr anchor="ct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2256642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iv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hasCustomPrompt="1"/>
          </p:nvPr>
        </p:nvSpPr>
        <p:spPr>
          <a:xfrm>
            <a:off x="838200" y="2169382"/>
            <a:ext cx="3355848" cy="1693005"/>
          </a:xfrm>
          <a:solidFill>
            <a:schemeClr val="bg2"/>
          </a:solidFill>
        </p:spPr>
        <p:txBody>
          <a:bodyPr anchor="ct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
        <p:nvSpPr>
          <p:cNvPr id="4" name="Content Placeholder 3"/>
          <p:cNvSpPr>
            <a:spLocks noGrp="1"/>
          </p:cNvSpPr>
          <p:nvPr>
            <p:ph sz="half" idx="2" hasCustomPrompt="1"/>
          </p:nvPr>
        </p:nvSpPr>
        <p:spPr>
          <a:xfrm>
            <a:off x="4418076" y="2169382"/>
            <a:ext cx="3355848" cy="1693005"/>
          </a:xfrm>
          <a:solidFill>
            <a:schemeClr val="bg2"/>
          </a:solidFill>
        </p:spPr>
        <p:txBody>
          <a:bodyPr anchor="ct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2">
            <a:extLst>
              <a:ext uri="{FF2B5EF4-FFF2-40B4-BE49-F238E27FC236}">
                <a16:creationId xmlns:a16="http://schemas.microsoft.com/office/drawing/2014/main" id="{0DECCB06-45C8-45E6-8B84-BC3864A08CD1}"/>
              </a:ext>
            </a:extLst>
          </p:cNvPr>
          <p:cNvSpPr>
            <a:spLocks noGrp="1"/>
          </p:cNvSpPr>
          <p:nvPr>
            <p:ph sz="half" idx="13" hasCustomPrompt="1"/>
          </p:nvPr>
        </p:nvSpPr>
        <p:spPr>
          <a:xfrm>
            <a:off x="8004050" y="2169382"/>
            <a:ext cx="3355848" cy="1693005"/>
          </a:xfrm>
          <a:solidFill>
            <a:schemeClr val="bg2"/>
          </a:solidFill>
        </p:spPr>
        <p:txBody>
          <a:bodyPr anchor="ct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
        <p:nvSpPr>
          <p:cNvPr id="9" name="Content Placeholder 3">
            <a:extLst>
              <a:ext uri="{FF2B5EF4-FFF2-40B4-BE49-F238E27FC236}">
                <a16:creationId xmlns:a16="http://schemas.microsoft.com/office/drawing/2014/main" id="{E80FC4E8-F906-4F47-A4F6-6DA10DE5775B}"/>
              </a:ext>
            </a:extLst>
          </p:cNvPr>
          <p:cNvSpPr>
            <a:spLocks noGrp="1"/>
          </p:cNvSpPr>
          <p:nvPr>
            <p:ph sz="half" idx="14" hasCustomPrompt="1"/>
          </p:nvPr>
        </p:nvSpPr>
        <p:spPr>
          <a:xfrm>
            <a:off x="2590800" y="4182330"/>
            <a:ext cx="3355848" cy="1693005"/>
          </a:xfrm>
          <a:solidFill>
            <a:schemeClr val="bg2"/>
          </a:solidFill>
        </p:spPr>
        <p:txBody>
          <a:bodyPr anchor="ct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
        <p:nvSpPr>
          <p:cNvPr id="13" name="Content Placeholder 3">
            <a:extLst>
              <a:ext uri="{FF2B5EF4-FFF2-40B4-BE49-F238E27FC236}">
                <a16:creationId xmlns:a16="http://schemas.microsoft.com/office/drawing/2014/main" id="{C2F11677-9AAF-4A03-A507-AA3E1691EEB8}"/>
              </a:ext>
            </a:extLst>
          </p:cNvPr>
          <p:cNvSpPr>
            <a:spLocks noGrp="1"/>
          </p:cNvSpPr>
          <p:nvPr>
            <p:ph sz="half" idx="15" hasCustomPrompt="1"/>
          </p:nvPr>
        </p:nvSpPr>
        <p:spPr>
          <a:xfrm>
            <a:off x="6245354" y="4182330"/>
            <a:ext cx="3355848" cy="1693005"/>
          </a:xfrm>
          <a:solidFill>
            <a:schemeClr val="bg2"/>
          </a:solidFill>
        </p:spPr>
        <p:txBody>
          <a:bodyPr anchor="ct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3767852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x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hasCustomPrompt="1"/>
          </p:nvPr>
        </p:nvSpPr>
        <p:spPr>
          <a:xfrm>
            <a:off x="838200" y="2169382"/>
            <a:ext cx="3355848" cy="1693005"/>
          </a:xfrm>
          <a:solidFill>
            <a:schemeClr val="bg2"/>
          </a:solidFill>
        </p:spPr>
        <p:txBody>
          <a:bodyPr anchor="ct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
        <p:nvSpPr>
          <p:cNvPr id="4" name="Content Placeholder 3"/>
          <p:cNvSpPr>
            <a:spLocks noGrp="1"/>
          </p:cNvSpPr>
          <p:nvPr>
            <p:ph sz="half" idx="2" hasCustomPrompt="1"/>
          </p:nvPr>
        </p:nvSpPr>
        <p:spPr>
          <a:xfrm>
            <a:off x="4418076" y="2169382"/>
            <a:ext cx="3355848" cy="1693005"/>
          </a:xfrm>
          <a:solidFill>
            <a:schemeClr val="bg2"/>
          </a:solidFill>
        </p:spPr>
        <p:txBody>
          <a:bodyPr anchor="ct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2">
            <a:extLst>
              <a:ext uri="{FF2B5EF4-FFF2-40B4-BE49-F238E27FC236}">
                <a16:creationId xmlns:a16="http://schemas.microsoft.com/office/drawing/2014/main" id="{0DECCB06-45C8-45E6-8B84-BC3864A08CD1}"/>
              </a:ext>
            </a:extLst>
          </p:cNvPr>
          <p:cNvSpPr>
            <a:spLocks noGrp="1"/>
          </p:cNvSpPr>
          <p:nvPr>
            <p:ph sz="half" idx="13" hasCustomPrompt="1"/>
          </p:nvPr>
        </p:nvSpPr>
        <p:spPr>
          <a:xfrm>
            <a:off x="8004050" y="2169382"/>
            <a:ext cx="3355848" cy="1693005"/>
          </a:xfrm>
          <a:solidFill>
            <a:schemeClr val="bg2"/>
          </a:solidFill>
        </p:spPr>
        <p:txBody>
          <a:bodyPr anchor="ct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
        <p:nvSpPr>
          <p:cNvPr id="9" name="Content Placeholder 3">
            <a:extLst>
              <a:ext uri="{FF2B5EF4-FFF2-40B4-BE49-F238E27FC236}">
                <a16:creationId xmlns:a16="http://schemas.microsoft.com/office/drawing/2014/main" id="{E80FC4E8-F906-4F47-A4F6-6DA10DE5775B}"/>
              </a:ext>
            </a:extLst>
          </p:cNvPr>
          <p:cNvSpPr>
            <a:spLocks noGrp="1"/>
          </p:cNvSpPr>
          <p:nvPr>
            <p:ph sz="half" idx="14" hasCustomPrompt="1"/>
          </p:nvPr>
        </p:nvSpPr>
        <p:spPr>
          <a:xfrm>
            <a:off x="838200" y="4182332"/>
            <a:ext cx="3355848" cy="1693005"/>
          </a:xfrm>
          <a:solidFill>
            <a:schemeClr val="bg2"/>
          </a:solidFill>
        </p:spPr>
        <p:txBody>
          <a:bodyPr anchor="ct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
        <p:nvSpPr>
          <p:cNvPr id="13" name="Content Placeholder 3">
            <a:extLst>
              <a:ext uri="{FF2B5EF4-FFF2-40B4-BE49-F238E27FC236}">
                <a16:creationId xmlns:a16="http://schemas.microsoft.com/office/drawing/2014/main" id="{C2F11677-9AAF-4A03-A507-AA3E1691EEB8}"/>
              </a:ext>
            </a:extLst>
          </p:cNvPr>
          <p:cNvSpPr>
            <a:spLocks noGrp="1"/>
          </p:cNvSpPr>
          <p:nvPr>
            <p:ph sz="half" idx="15" hasCustomPrompt="1"/>
          </p:nvPr>
        </p:nvSpPr>
        <p:spPr>
          <a:xfrm>
            <a:off x="4418076" y="4182332"/>
            <a:ext cx="3355848" cy="1693005"/>
          </a:xfrm>
          <a:solidFill>
            <a:schemeClr val="bg2"/>
          </a:solidFill>
        </p:spPr>
        <p:txBody>
          <a:bodyPr anchor="ct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
        <p:nvSpPr>
          <p:cNvPr id="14" name="Content Placeholder 3">
            <a:extLst>
              <a:ext uri="{FF2B5EF4-FFF2-40B4-BE49-F238E27FC236}">
                <a16:creationId xmlns:a16="http://schemas.microsoft.com/office/drawing/2014/main" id="{A9E51BEC-22A8-45DC-9D1F-1F0B5A040466}"/>
              </a:ext>
            </a:extLst>
          </p:cNvPr>
          <p:cNvSpPr>
            <a:spLocks noGrp="1"/>
          </p:cNvSpPr>
          <p:nvPr>
            <p:ph sz="half" idx="16" hasCustomPrompt="1"/>
          </p:nvPr>
        </p:nvSpPr>
        <p:spPr>
          <a:xfrm>
            <a:off x="7997952" y="4182332"/>
            <a:ext cx="3357372" cy="1693005"/>
          </a:xfrm>
          <a:solidFill>
            <a:schemeClr val="bg2"/>
          </a:solidFill>
        </p:spPr>
        <p:txBody>
          <a:bodyPr anchor="ct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900735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in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hasCustomPrompt="1"/>
          </p:nvPr>
        </p:nvSpPr>
        <p:spPr>
          <a:xfrm>
            <a:off x="838200" y="2169383"/>
            <a:ext cx="3355848" cy="1151668"/>
          </a:xfrm>
          <a:solidFill>
            <a:schemeClr val="bg2"/>
          </a:solidFill>
        </p:spPr>
        <p:txBody>
          <a:bodyPr anchor="ct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
        <p:nvSpPr>
          <p:cNvPr id="4" name="Content Placeholder 3"/>
          <p:cNvSpPr>
            <a:spLocks noGrp="1"/>
          </p:cNvSpPr>
          <p:nvPr>
            <p:ph sz="half" idx="2" hasCustomPrompt="1"/>
          </p:nvPr>
        </p:nvSpPr>
        <p:spPr>
          <a:xfrm>
            <a:off x="4418076" y="2169383"/>
            <a:ext cx="3355848" cy="1151668"/>
          </a:xfrm>
          <a:solidFill>
            <a:schemeClr val="bg2"/>
          </a:solidFill>
        </p:spPr>
        <p:txBody>
          <a:bodyPr anchor="ct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2">
            <a:extLst>
              <a:ext uri="{FF2B5EF4-FFF2-40B4-BE49-F238E27FC236}">
                <a16:creationId xmlns:a16="http://schemas.microsoft.com/office/drawing/2014/main" id="{0DECCB06-45C8-45E6-8B84-BC3864A08CD1}"/>
              </a:ext>
            </a:extLst>
          </p:cNvPr>
          <p:cNvSpPr>
            <a:spLocks noGrp="1"/>
          </p:cNvSpPr>
          <p:nvPr>
            <p:ph sz="half" idx="13" hasCustomPrompt="1"/>
          </p:nvPr>
        </p:nvSpPr>
        <p:spPr>
          <a:xfrm>
            <a:off x="8004050" y="2169383"/>
            <a:ext cx="3355848" cy="1151668"/>
          </a:xfrm>
          <a:solidFill>
            <a:schemeClr val="bg2"/>
          </a:solidFill>
        </p:spPr>
        <p:txBody>
          <a:bodyPr anchor="ct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
        <p:nvSpPr>
          <p:cNvPr id="9" name="Content Placeholder 3">
            <a:extLst>
              <a:ext uri="{FF2B5EF4-FFF2-40B4-BE49-F238E27FC236}">
                <a16:creationId xmlns:a16="http://schemas.microsoft.com/office/drawing/2014/main" id="{E80FC4E8-F906-4F47-A4F6-6DA10DE5775B}"/>
              </a:ext>
            </a:extLst>
          </p:cNvPr>
          <p:cNvSpPr>
            <a:spLocks noGrp="1"/>
          </p:cNvSpPr>
          <p:nvPr>
            <p:ph sz="half" idx="14" hasCustomPrompt="1"/>
          </p:nvPr>
        </p:nvSpPr>
        <p:spPr>
          <a:xfrm>
            <a:off x="839724" y="3536950"/>
            <a:ext cx="3355848" cy="1151668"/>
          </a:xfrm>
          <a:solidFill>
            <a:schemeClr val="bg2"/>
          </a:solidFill>
        </p:spPr>
        <p:txBody>
          <a:bodyPr anchor="ct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
        <p:nvSpPr>
          <p:cNvPr id="13" name="Content Placeholder 3">
            <a:extLst>
              <a:ext uri="{FF2B5EF4-FFF2-40B4-BE49-F238E27FC236}">
                <a16:creationId xmlns:a16="http://schemas.microsoft.com/office/drawing/2014/main" id="{C2F11677-9AAF-4A03-A507-AA3E1691EEB8}"/>
              </a:ext>
            </a:extLst>
          </p:cNvPr>
          <p:cNvSpPr>
            <a:spLocks noGrp="1"/>
          </p:cNvSpPr>
          <p:nvPr>
            <p:ph sz="half" idx="15" hasCustomPrompt="1"/>
          </p:nvPr>
        </p:nvSpPr>
        <p:spPr>
          <a:xfrm>
            <a:off x="4419600" y="3536950"/>
            <a:ext cx="3355848" cy="1151668"/>
          </a:xfrm>
          <a:solidFill>
            <a:schemeClr val="bg2"/>
          </a:solidFill>
        </p:spPr>
        <p:txBody>
          <a:bodyPr anchor="ct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
        <p:nvSpPr>
          <p:cNvPr id="14" name="Content Placeholder 3">
            <a:extLst>
              <a:ext uri="{FF2B5EF4-FFF2-40B4-BE49-F238E27FC236}">
                <a16:creationId xmlns:a16="http://schemas.microsoft.com/office/drawing/2014/main" id="{A9E51BEC-22A8-45DC-9D1F-1F0B5A040466}"/>
              </a:ext>
            </a:extLst>
          </p:cNvPr>
          <p:cNvSpPr>
            <a:spLocks noGrp="1"/>
          </p:cNvSpPr>
          <p:nvPr>
            <p:ph sz="half" idx="16" hasCustomPrompt="1"/>
          </p:nvPr>
        </p:nvSpPr>
        <p:spPr>
          <a:xfrm>
            <a:off x="7999476" y="3536950"/>
            <a:ext cx="3357372" cy="1151668"/>
          </a:xfrm>
          <a:solidFill>
            <a:schemeClr val="bg2"/>
          </a:solidFill>
        </p:spPr>
        <p:txBody>
          <a:bodyPr anchor="ct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
        <p:nvSpPr>
          <p:cNvPr id="15" name="Content Placeholder 3">
            <a:extLst>
              <a:ext uri="{FF2B5EF4-FFF2-40B4-BE49-F238E27FC236}">
                <a16:creationId xmlns:a16="http://schemas.microsoft.com/office/drawing/2014/main" id="{065FE238-21A6-4FEA-A238-B930D121D86C}"/>
              </a:ext>
            </a:extLst>
          </p:cNvPr>
          <p:cNvSpPr>
            <a:spLocks noGrp="1"/>
          </p:cNvSpPr>
          <p:nvPr>
            <p:ph sz="half" idx="17" hasCustomPrompt="1"/>
          </p:nvPr>
        </p:nvSpPr>
        <p:spPr>
          <a:xfrm>
            <a:off x="838200" y="4904517"/>
            <a:ext cx="3355848" cy="1151668"/>
          </a:xfrm>
          <a:solidFill>
            <a:schemeClr val="bg2"/>
          </a:solidFill>
        </p:spPr>
        <p:txBody>
          <a:bodyPr anchor="ct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
        <p:nvSpPr>
          <p:cNvPr id="16" name="Content Placeholder 3">
            <a:extLst>
              <a:ext uri="{FF2B5EF4-FFF2-40B4-BE49-F238E27FC236}">
                <a16:creationId xmlns:a16="http://schemas.microsoft.com/office/drawing/2014/main" id="{7A4A1E84-428D-4447-8023-1ACB334EEB35}"/>
              </a:ext>
            </a:extLst>
          </p:cNvPr>
          <p:cNvSpPr>
            <a:spLocks noGrp="1"/>
          </p:cNvSpPr>
          <p:nvPr>
            <p:ph sz="half" idx="18" hasCustomPrompt="1"/>
          </p:nvPr>
        </p:nvSpPr>
        <p:spPr>
          <a:xfrm>
            <a:off x="4418076" y="4904517"/>
            <a:ext cx="3355848" cy="1151668"/>
          </a:xfrm>
          <a:solidFill>
            <a:schemeClr val="bg2"/>
          </a:solidFill>
        </p:spPr>
        <p:txBody>
          <a:bodyPr anchor="ct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
        <p:nvSpPr>
          <p:cNvPr id="17" name="Content Placeholder 3">
            <a:extLst>
              <a:ext uri="{FF2B5EF4-FFF2-40B4-BE49-F238E27FC236}">
                <a16:creationId xmlns:a16="http://schemas.microsoft.com/office/drawing/2014/main" id="{D67AEF25-E0FE-42C6-B844-2D27DE99DE26}"/>
              </a:ext>
            </a:extLst>
          </p:cNvPr>
          <p:cNvSpPr>
            <a:spLocks noGrp="1"/>
          </p:cNvSpPr>
          <p:nvPr>
            <p:ph sz="half" idx="19" hasCustomPrompt="1"/>
          </p:nvPr>
        </p:nvSpPr>
        <p:spPr>
          <a:xfrm>
            <a:off x="7997952" y="4904517"/>
            <a:ext cx="3357372" cy="1151668"/>
          </a:xfrm>
          <a:solidFill>
            <a:schemeClr val="bg2"/>
          </a:solidFill>
        </p:spPr>
        <p:txBody>
          <a:bodyPr anchor="ct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2739633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Ite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3347765"/>
          </a:xfrm>
        </p:spPr>
        <p:txBody>
          <a:bodyPr anchor="ct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endParaRPr lang="en-US" dirty="0"/>
          </a:p>
        </p:txBody>
      </p:sp>
      <p:sp>
        <p:nvSpPr>
          <p:cNvPr id="4" name="Content Placeholder 3"/>
          <p:cNvSpPr>
            <a:spLocks noGrp="1"/>
          </p:cNvSpPr>
          <p:nvPr>
            <p:ph sz="half" idx="2"/>
          </p:nvPr>
        </p:nvSpPr>
        <p:spPr>
          <a:xfrm>
            <a:off x="6172200" y="1825625"/>
            <a:ext cx="5181600" cy="3347765"/>
          </a:xfrm>
        </p:spPr>
        <p:txBody>
          <a:bodyPr anchor="ct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ext Placeholder 17">
            <a:extLst>
              <a:ext uri="{FF2B5EF4-FFF2-40B4-BE49-F238E27FC236}">
                <a16:creationId xmlns:a16="http://schemas.microsoft.com/office/drawing/2014/main" id="{3C66F929-E242-4536-9EEF-11C12FDEE076}"/>
              </a:ext>
            </a:extLst>
          </p:cNvPr>
          <p:cNvSpPr>
            <a:spLocks noGrp="1"/>
          </p:cNvSpPr>
          <p:nvPr>
            <p:ph type="body" sz="quarter" idx="19" hasCustomPrompt="1"/>
          </p:nvPr>
        </p:nvSpPr>
        <p:spPr>
          <a:xfrm>
            <a:off x="838200" y="5352778"/>
            <a:ext cx="5181600" cy="824184"/>
          </a:xfrm>
        </p:spPr>
        <p:txBody>
          <a:bodyP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Text</a:t>
            </a:r>
          </a:p>
        </p:txBody>
      </p:sp>
      <p:sp>
        <p:nvSpPr>
          <p:cNvPr id="9" name="Text Placeholder 17">
            <a:extLst>
              <a:ext uri="{FF2B5EF4-FFF2-40B4-BE49-F238E27FC236}">
                <a16:creationId xmlns:a16="http://schemas.microsoft.com/office/drawing/2014/main" id="{CBEA9C56-F2F4-4F7D-98E0-60D0B66170C8}"/>
              </a:ext>
            </a:extLst>
          </p:cNvPr>
          <p:cNvSpPr>
            <a:spLocks noGrp="1"/>
          </p:cNvSpPr>
          <p:nvPr>
            <p:ph type="body" sz="quarter" idx="20" hasCustomPrompt="1"/>
          </p:nvPr>
        </p:nvSpPr>
        <p:spPr>
          <a:xfrm>
            <a:off x="6172200" y="5352778"/>
            <a:ext cx="5181600" cy="824184"/>
          </a:xfrm>
        </p:spPr>
        <p:txBody>
          <a:bodyP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Text</a:t>
            </a:r>
          </a:p>
        </p:txBody>
      </p:sp>
    </p:spTree>
    <p:extLst>
      <p:ext uri="{BB962C8B-B14F-4D97-AF65-F5344CB8AC3E}">
        <p14:creationId xmlns:p14="http://schemas.microsoft.com/office/powerpoint/2010/main" val="59755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Ite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3">
            <a:extLst>
              <a:ext uri="{FF2B5EF4-FFF2-40B4-BE49-F238E27FC236}">
                <a16:creationId xmlns:a16="http://schemas.microsoft.com/office/drawing/2014/main" id="{ADFC729B-D815-40F8-A799-2CF4139DBAD6}"/>
              </a:ext>
            </a:extLst>
          </p:cNvPr>
          <p:cNvSpPr>
            <a:spLocks noGrp="1"/>
          </p:cNvSpPr>
          <p:nvPr>
            <p:ph sz="half" idx="13"/>
          </p:nvPr>
        </p:nvSpPr>
        <p:spPr>
          <a:xfrm>
            <a:off x="847725" y="2057401"/>
            <a:ext cx="2979907" cy="2979081"/>
          </a:xfrm>
        </p:spPr>
        <p:txBody>
          <a:bodyPr anchor="ct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endParaRPr lang="en-US" dirty="0"/>
          </a:p>
        </p:txBody>
      </p:sp>
      <p:sp>
        <p:nvSpPr>
          <p:cNvPr id="9" name="Content Placeholder 3">
            <a:extLst>
              <a:ext uri="{FF2B5EF4-FFF2-40B4-BE49-F238E27FC236}">
                <a16:creationId xmlns:a16="http://schemas.microsoft.com/office/drawing/2014/main" id="{87DE0B32-9238-456C-97A0-7D676A77DDE0}"/>
              </a:ext>
            </a:extLst>
          </p:cNvPr>
          <p:cNvSpPr>
            <a:spLocks noGrp="1"/>
          </p:cNvSpPr>
          <p:nvPr>
            <p:ph sz="half" idx="14"/>
          </p:nvPr>
        </p:nvSpPr>
        <p:spPr>
          <a:xfrm>
            <a:off x="4572000" y="2057402"/>
            <a:ext cx="2979907" cy="2979081"/>
          </a:xfrm>
        </p:spPr>
        <p:txBody>
          <a:bodyPr anchor="ct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endParaRPr lang="en-US" dirty="0"/>
          </a:p>
        </p:txBody>
      </p:sp>
      <p:sp>
        <p:nvSpPr>
          <p:cNvPr id="10" name="Content Placeholder 3">
            <a:extLst>
              <a:ext uri="{FF2B5EF4-FFF2-40B4-BE49-F238E27FC236}">
                <a16:creationId xmlns:a16="http://schemas.microsoft.com/office/drawing/2014/main" id="{35ADB61C-E800-4946-82C4-6D5EC23CAE22}"/>
              </a:ext>
            </a:extLst>
          </p:cNvPr>
          <p:cNvSpPr>
            <a:spLocks noGrp="1"/>
          </p:cNvSpPr>
          <p:nvPr>
            <p:ph sz="half" idx="15"/>
          </p:nvPr>
        </p:nvSpPr>
        <p:spPr>
          <a:xfrm>
            <a:off x="8373893" y="2057401"/>
            <a:ext cx="2979907" cy="2979081"/>
          </a:xfrm>
        </p:spPr>
        <p:txBody>
          <a:bodyPr anchor="ct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endParaRPr lang="en-US" dirty="0"/>
          </a:p>
        </p:txBody>
      </p:sp>
      <p:sp>
        <p:nvSpPr>
          <p:cNvPr id="18" name="Text Placeholder 17">
            <a:extLst>
              <a:ext uri="{FF2B5EF4-FFF2-40B4-BE49-F238E27FC236}">
                <a16:creationId xmlns:a16="http://schemas.microsoft.com/office/drawing/2014/main" id="{0911A70B-9FAA-4B3A-AA07-DAA0BBDED40E}"/>
              </a:ext>
            </a:extLst>
          </p:cNvPr>
          <p:cNvSpPr>
            <a:spLocks noGrp="1"/>
          </p:cNvSpPr>
          <p:nvPr>
            <p:ph type="body" sz="quarter" idx="19" hasCustomPrompt="1"/>
          </p:nvPr>
        </p:nvSpPr>
        <p:spPr>
          <a:xfrm>
            <a:off x="838200" y="5284052"/>
            <a:ext cx="2989432" cy="824184"/>
          </a:xfrm>
        </p:spPr>
        <p:txBody>
          <a:bodyP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Text</a:t>
            </a:r>
          </a:p>
        </p:txBody>
      </p:sp>
      <p:sp>
        <p:nvSpPr>
          <p:cNvPr id="19" name="Text Placeholder 17">
            <a:extLst>
              <a:ext uri="{FF2B5EF4-FFF2-40B4-BE49-F238E27FC236}">
                <a16:creationId xmlns:a16="http://schemas.microsoft.com/office/drawing/2014/main" id="{D5F18CA6-3E3C-482E-AE8D-BA4FCD2534EF}"/>
              </a:ext>
            </a:extLst>
          </p:cNvPr>
          <p:cNvSpPr>
            <a:spLocks noGrp="1"/>
          </p:cNvSpPr>
          <p:nvPr>
            <p:ph type="body" sz="quarter" idx="20" hasCustomPrompt="1"/>
          </p:nvPr>
        </p:nvSpPr>
        <p:spPr>
          <a:xfrm>
            <a:off x="4572000" y="5284052"/>
            <a:ext cx="2979908" cy="824184"/>
          </a:xfrm>
        </p:spPr>
        <p:txBody>
          <a:bodyP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Text</a:t>
            </a:r>
          </a:p>
        </p:txBody>
      </p:sp>
      <p:sp>
        <p:nvSpPr>
          <p:cNvPr id="20" name="Text Placeholder 17">
            <a:extLst>
              <a:ext uri="{FF2B5EF4-FFF2-40B4-BE49-F238E27FC236}">
                <a16:creationId xmlns:a16="http://schemas.microsoft.com/office/drawing/2014/main" id="{46A65DCC-AFB1-4D64-9FA1-9868491757DB}"/>
              </a:ext>
            </a:extLst>
          </p:cNvPr>
          <p:cNvSpPr>
            <a:spLocks noGrp="1"/>
          </p:cNvSpPr>
          <p:nvPr>
            <p:ph type="body" sz="quarter" idx="21" hasCustomPrompt="1"/>
          </p:nvPr>
        </p:nvSpPr>
        <p:spPr>
          <a:xfrm>
            <a:off x="8373892" y="5283780"/>
            <a:ext cx="2979908" cy="824184"/>
          </a:xfrm>
        </p:spPr>
        <p:txBody>
          <a:bodyP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Text</a:t>
            </a:r>
          </a:p>
        </p:txBody>
      </p:sp>
    </p:spTree>
    <p:extLst>
      <p:ext uri="{BB962C8B-B14F-4D97-AF65-F5344CB8AC3E}">
        <p14:creationId xmlns:p14="http://schemas.microsoft.com/office/powerpoint/2010/main" val="789226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Ite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3">
            <a:extLst>
              <a:ext uri="{FF2B5EF4-FFF2-40B4-BE49-F238E27FC236}">
                <a16:creationId xmlns:a16="http://schemas.microsoft.com/office/drawing/2014/main" id="{ADFC729B-D815-40F8-A799-2CF4139DBAD6}"/>
              </a:ext>
            </a:extLst>
          </p:cNvPr>
          <p:cNvSpPr>
            <a:spLocks noGrp="1"/>
          </p:cNvSpPr>
          <p:nvPr>
            <p:ph sz="half" idx="13"/>
          </p:nvPr>
        </p:nvSpPr>
        <p:spPr>
          <a:xfrm>
            <a:off x="838197" y="2235586"/>
            <a:ext cx="2446360" cy="2445682"/>
          </a:xfrm>
        </p:spPr>
        <p:txBody>
          <a:bodyPr anchor="ct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endParaRPr lang="en-US" dirty="0"/>
          </a:p>
        </p:txBody>
      </p:sp>
      <p:sp>
        <p:nvSpPr>
          <p:cNvPr id="9" name="Content Placeholder 3">
            <a:extLst>
              <a:ext uri="{FF2B5EF4-FFF2-40B4-BE49-F238E27FC236}">
                <a16:creationId xmlns:a16="http://schemas.microsoft.com/office/drawing/2014/main" id="{87DE0B32-9238-456C-97A0-7D676A77DDE0}"/>
              </a:ext>
            </a:extLst>
          </p:cNvPr>
          <p:cNvSpPr>
            <a:spLocks noGrp="1"/>
          </p:cNvSpPr>
          <p:nvPr>
            <p:ph sz="half" idx="14"/>
          </p:nvPr>
        </p:nvSpPr>
        <p:spPr>
          <a:xfrm>
            <a:off x="3527338" y="2235585"/>
            <a:ext cx="2446360" cy="2445682"/>
          </a:xfrm>
        </p:spPr>
        <p:txBody>
          <a:bodyPr anchor="ct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endParaRPr lang="en-US" dirty="0"/>
          </a:p>
        </p:txBody>
      </p:sp>
      <p:sp>
        <p:nvSpPr>
          <p:cNvPr id="10" name="Content Placeholder 3">
            <a:extLst>
              <a:ext uri="{FF2B5EF4-FFF2-40B4-BE49-F238E27FC236}">
                <a16:creationId xmlns:a16="http://schemas.microsoft.com/office/drawing/2014/main" id="{35ADB61C-E800-4946-82C4-6D5EC23CAE22}"/>
              </a:ext>
            </a:extLst>
          </p:cNvPr>
          <p:cNvSpPr>
            <a:spLocks noGrp="1"/>
          </p:cNvSpPr>
          <p:nvPr>
            <p:ph sz="half" idx="15"/>
          </p:nvPr>
        </p:nvSpPr>
        <p:spPr>
          <a:xfrm>
            <a:off x="6218299" y="2235585"/>
            <a:ext cx="2446360" cy="2445682"/>
          </a:xfrm>
        </p:spPr>
        <p:txBody>
          <a:bodyPr anchor="ct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endParaRPr lang="en-US" dirty="0"/>
          </a:p>
        </p:txBody>
      </p:sp>
      <p:sp>
        <p:nvSpPr>
          <p:cNvPr id="12" name="Content Placeholder 3">
            <a:extLst>
              <a:ext uri="{FF2B5EF4-FFF2-40B4-BE49-F238E27FC236}">
                <a16:creationId xmlns:a16="http://schemas.microsoft.com/office/drawing/2014/main" id="{FB171113-10C1-4B68-8BF3-06DB686048A9}"/>
              </a:ext>
            </a:extLst>
          </p:cNvPr>
          <p:cNvSpPr>
            <a:spLocks noGrp="1"/>
          </p:cNvSpPr>
          <p:nvPr>
            <p:ph sz="half" idx="22"/>
          </p:nvPr>
        </p:nvSpPr>
        <p:spPr>
          <a:xfrm>
            <a:off x="8907440" y="2235585"/>
            <a:ext cx="2446360" cy="2445682"/>
          </a:xfrm>
        </p:spPr>
        <p:txBody>
          <a:bodyPr anchor="ct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endParaRPr lang="en-US" dirty="0"/>
          </a:p>
        </p:txBody>
      </p:sp>
      <p:sp>
        <p:nvSpPr>
          <p:cNvPr id="13" name="Text Placeholder 17">
            <a:extLst>
              <a:ext uri="{FF2B5EF4-FFF2-40B4-BE49-F238E27FC236}">
                <a16:creationId xmlns:a16="http://schemas.microsoft.com/office/drawing/2014/main" id="{65650900-8F7B-4016-8738-D81CEABCB7DF}"/>
              </a:ext>
            </a:extLst>
          </p:cNvPr>
          <p:cNvSpPr>
            <a:spLocks noGrp="1"/>
          </p:cNvSpPr>
          <p:nvPr>
            <p:ph type="body" sz="quarter" idx="19" hasCustomPrompt="1"/>
          </p:nvPr>
        </p:nvSpPr>
        <p:spPr>
          <a:xfrm>
            <a:off x="838197" y="4860655"/>
            <a:ext cx="2446360" cy="824184"/>
          </a:xfrm>
        </p:spPr>
        <p:txBody>
          <a:bodyP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Text</a:t>
            </a:r>
          </a:p>
        </p:txBody>
      </p:sp>
      <p:sp>
        <p:nvSpPr>
          <p:cNvPr id="14" name="Text Placeholder 17">
            <a:extLst>
              <a:ext uri="{FF2B5EF4-FFF2-40B4-BE49-F238E27FC236}">
                <a16:creationId xmlns:a16="http://schemas.microsoft.com/office/drawing/2014/main" id="{4C10F70C-9ABA-4576-800B-08DDA1C6047A}"/>
              </a:ext>
            </a:extLst>
          </p:cNvPr>
          <p:cNvSpPr>
            <a:spLocks noGrp="1"/>
          </p:cNvSpPr>
          <p:nvPr>
            <p:ph type="body" sz="quarter" idx="23" hasCustomPrompt="1"/>
          </p:nvPr>
        </p:nvSpPr>
        <p:spPr>
          <a:xfrm>
            <a:off x="3527338" y="4855349"/>
            <a:ext cx="2446360" cy="824184"/>
          </a:xfrm>
        </p:spPr>
        <p:txBody>
          <a:bodyP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Text</a:t>
            </a:r>
          </a:p>
        </p:txBody>
      </p:sp>
      <p:sp>
        <p:nvSpPr>
          <p:cNvPr id="15" name="Text Placeholder 17">
            <a:extLst>
              <a:ext uri="{FF2B5EF4-FFF2-40B4-BE49-F238E27FC236}">
                <a16:creationId xmlns:a16="http://schemas.microsoft.com/office/drawing/2014/main" id="{3EF60BA0-CFF6-4992-A27E-4D4B8C152011}"/>
              </a:ext>
            </a:extLst>
          </p:cNvPr>
          <p:cNvSpPr>
            <a:spLocks noGrp="1"/>
          </p:cNvSpPr>
          <p:nvPr>
            <p:ph type="body" sz="quarter" idx="24" hasCustomPrompt="1"/>
          </p:nvPr>
        </p:nvSpPr>
        <p:spPr>
          <a:xfrm>
            <a:off x="6208774" y="4855349"/>
            <a:ext cx="2446360" cy="824184"/>
          </a:xfrm>
        </p:spPr>
        <p:txBody>
          <a:bodyP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Text</a:t>
            </a:r>
          </a:p>
        </p:txBody>
      </p:sp>
      <p:sp>
        <p:nvSpPr>
          <p:cNvPr id="16" name="Text Placeholder 17">
            <a:extLst>
              <a:ext uri="{FF2B5EF4-FFF2-40B4-BE49-F238E27FC236}">
                <a16:creationId xmlns:a16="http://schemas.microsoft.com/office/drawing/2014/main" id="{2381A106-4903-4E79-93A1-DDED1713706A}"/>
              </a:ext>
            </a:extLst>
          </p:cNvPr>
          <p:cNvSpPr>
            <a:spLocks noGrp="1"/>
          </p:cNvSpPr>
          <p:nvPr>
            <p:ph type="body" sz="quarter" idx="25" hasCustomPrompt="1"/>
          </p:nvPr>
        </p:nvSpPr>
        <p:spPr>
          <a:xfrm>
            <a:off x="8907440" y="4855349"/>
            <a:ext cx="2446360" cy="824184"/>
          </a:xfrm>
        </p:spPr>
        <p:txBody>
          <a:bodyP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Text</a:t>
            </a:r>
          </a:p>
        </p:txBody>
      </p:sp>
    </p:spTree>
    <p:extLst>
      <p:ext uri="{BB962C8B-B14F-4D97-AF65-F5344CB8AC3E}">
        <p14:creationId xmlns:p14="http://schemas.microsoft.com/office/powerpoint/2010/main" val="6602953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Ite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3">
            <a:extLst>
              <a:ext uri="{FF2B5EF4-FFF2-40B4-BE49-F238E27FC236}">
                <a16:creationId xmlns:a16="http://schemas.microsoft.com/office/drawing/2014/main" id="{ADFC729B-D815-40F8-A799-2CF4139DBAD6}"/>
              </a:ext>
            </a:extLst>
          </p:cNvPr>
          <p:cNvSpPr>
            <a:spLocks noGrp="1"/>
          </p:cNvSpPr>
          <p:nvPr>
            <p:ph sz="half" idx="13"/>
          </p:nvPr>
        </p:nvSpPr>
        <p:spPr>
          <a:xfrm>
            <a:off x="838200" y="1821520"/>
            <a:ext cx="3352800" cy="1463040"/>
          </a:xfrm>
        </p:spPr>
        <p:txBody>
          <a:bodyPr anchor="ct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endParaRPr lang="en-US" dirty="0"/>
          </a:p>
        </p:txBody>
      </p:sp>
      <p:sp>
        <p:nvSpPr>
          <p:cNvPr id="18" name="Text Placeholder 17">
            <a:extLst>
              <a:ext uri="{FF2B5EF4-FFF2-40B4-BE49-F238E27FC236}">
                <a16:creationId xmlns:a16="http://schemas.microsoft.com/office/drawing/2014/main" id="{0911A70B-9FAA-4B3A-AA07-DAA0BBDED40E}"/>
              </a:ext>
            </a:extLst>
          </p:cNvPr>
          <p:cNvSpPr>
            <a:spLocks noGrp="1"/>
          </p:cNvSpPr>
          <p:nvPr>
            <p:ph type="body" sz="quarter" idx="19" hasCustomPrompt="1"/>
          </p:nvPr>
        </p:nvSpPr>
        <p:spPr>
          <a:xfrm>
            <a:off x="838200" y="3445402"/>
            <a:ext cx="3352800" cy="438422"/>
          </a:xfrm>
        </p:spPr>
        <p:txBody>
          <a:bodyP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Text</a:t>
            </a:r>
          </a:p>
        </p:txBody>
      </p:sp>
      <p:sp>
        <p:nvSpPr>
          <p:cNvPr id="19" name="Text Placeholder 17">
            <a:extLst>
              <a:ext uri="{FF2B5EF4-FFF2-40B4-BE49-F238E27FC236}">
                <a16:creationId xmlns:a16="http://schemas.microsoft.com/office/drawing/2014/main" id="{D5F18CA6-3E3C-482E-AE8D-BA4FCD2534EF}"/>
              </a:ext>
            </a:extLst>
          </p:cNvPr>
          <p:cNvSpPr>
            <a:spLocks noGrp="1"/>
          </p:cNvSpPr>
          <p:nvPr>
            <p:ph type="body" sz="quarter" idx="20" hasCustomPrompt="1"/>
          </p:nvPr>
        </p:nvSpPr>
        <p:spPr>
          <a:xfrm>
            <a:off x="4419600" y="3445402"/>
            <a:ext cx="3352800" cy="438422"/>
          </a:xfrm>
        </p:spPr>
        <p:txBody>
          <a:bodyP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Text</a:t>
            </a:r>
          </a:p>
        </p:txBody>
      </p:sp>
      <p:sp>
        <p:nvSpPr>
          <p:cNvPr id="12" name="Content Placeholder 3">
            <a:extLst>
              <a:ext uri="{FF2B5EF4-FFF2-40B4-BE49-F238E27FC236}">
                <a16:creationId xmlns:a16="http://schemas.microsoft.com/office/drawing/2014/main" id="{D6D31376-EA91-47A1-AB16-CAF450D0255A}"/>
              </a:ext>
            </a:extLst>
          </p:cNvPr>
          <p:cNvSpPr>
            <a:spLocks noGrp="1"/>
          </p:cNvSpPr>
          <p:nvPr>
            <p:ph sz="half" idx="21"/>
          </p:nvPr>
        </p:nvSpPr>
        <p:spPr>
          <a:xfrm>
            <a:off x="4419600" y="1821520"/>
            <a:ext cx="3352800" cy="1463040"/>
          </a:xfrm>
        </p:spPr>
        <p:txBody>
          <a:bodyPr anchor="ct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endParaRPr lang="en-US" dirty="0"/>
          </a:p>
        </p:txBody>
      </p:sp>
      <p:sp>
        <p:nvSpPr>
          <p:cNvPr id="15" name="Content Placeholder 3">
            <a:extLst>
              <a:ext uri="{FF2B5EF4-FFF2-40B4-BE49-F238E27FC236}">
                <a16:creationId xmlns:a16="http://schemas.microsoft.com/office/drawing/2014/main" id="{8C29E170-06A5-41F9-9799-7BE8933D18A2}"/>
              </a:ext>
            </a:extLst>
          </p:cNvPr>
          <p:cNvSpPr>
            <a:spLocks noGrp="1"/>
          </p:cNvSpPr>
          <p:nvPr>
            <p:ph sz="half" idx="22"/>
          </p:nvPr>
        </p:nvSpPr>
        <p:spPr>
          <a:xfrm>
            <a:off x="8001000" y="1821520"/>
            <a:ext cx="3352800" cy="1463040"/>
          </a:xfrm>
        </p:spPr>
        <p:txBody>
          <a:bodyPr anchor="ct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endParaRPr lang="en-US" dirty="0"/>
          </a:p>
        </p:txBody>
      </p:sp>
      <p:sp>
        <p:nvSpPr>
          <p:cNvPr id="16" name="Text Placeholder 17">
            <a:extLst>
              <a:ext uri="{FF2B5EF4-FFF2-40B4-BE49-F238E27FC236}">
                <a16:creationId xmlns:a16="http://schemas.microsoft.com/office/drawing/2014/main" id="{019C8018-3B15-4A17-87CB-31AFBC9F13B7}"/>
              </a:ext>
            </a:extLst>
          </p:cNvPr>
          <p:cNvSpPr>
            <a:spLocks noGrp="1"/>
          </p:cNvSpPr>
          <p:nvPr>
            <p:ph type="body" sz="quarter" idx="23" hasCustomPrompt="1"/>
          </p:nvPr>
        </p:nvSpPr>
        <p:spPr>
          <a:xfrm>
            <a:off x="8001000" y="3445402"/>
            <a:ext cx="3352800" cy="438422"/>
          </a:xfrm>
        </p:spPr>
        <p:txBody>
          <a:bodyP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Text</a:t>
            </a:r>
          </a:p>
        </p:txBody>
      </p:sp>
      <p:sp>
        <p:nvSpPr>
          <p:cNvPr id="17" name="Text Placeholder 17">
            <a:extLst>
              <a:ext uri="{FF2B5EF4-FFF2-40B4-BE49-F238E27FC236}">
                <a16:creationId xmlns:a16="http://schemas.microsoft.com/office/drawing/2014/main" id="{C4808ECD-C4E6-485A-BF48-453FC17C0237}"/>
              </a:ext>
            </a:extLst>
          </p:cNvPr>
          <p:cNvSpPr>
            <a:spLocks noGrp="1"/>
          </p:cNvSpPr>
          <p:nvPr>
            <p:ph type="body" sz="quarter" idx="24" hasCustomPrompt="1"/>
          </p:nvPr>
        </p:nvSpPr>
        <p:spPr>
          <a:xfrm>
            <a:off x="2667000" y="5710572"/>
            <a:ext cx="3352800" cy="438422"/>
          </a:xfrm>
        </p:spPr>
        <p:txBody>
          <a:bodyP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Text</a:t>
            </a:r>
          </a:p>
        </p:txBody>
      </p:sp>
      <p:sp>
        <p:nvSpPr>
          <p:cNvPr id="21" name="Content Placeholder 3">
            <a:extLst>
              <a:ext uri="{FF2B5EF4-FFF2-40B4-BE49-F238E27FC236}">
                <a16:creationId xmlns:a16="http://schemas.microsoft.com/office/drawing/2014/main" id="{7749AE55-1B68-46A5-90EC-0A3D2AFE1BF2}"/>
              </a:ext>
            </a:extLst>
          </p:cNvPr>
          <p:cNvSpPr>
            <a:spLocks noGrp="1"/>
          </p:cNvSpPr>
          <p:nvPr>
            <p:ph sz="half" idx="25"/>
          </p:nvPr>
        </p:nvSpPr>
        <p:spPr>
          <a:xfrm>
            <a:off x="2667000" y="4088935"/>
            <a:ext cx="3352800" cy="1463040"/>
          </a:xfrm>
        </p:spPr>
        <p:txBody>
          <a:bodyPr anchor="ct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endParaRPr lang="en-US" dirty="0"/>
          </a:p>
        </p:txBody>
      </p:sp>
      <p:sp>
        <p:nvSpPr>
          <p:cNvPr id="22" name="Content Placeholder 3">
            <a:extLst>
              <a:ext uri="{FF2B5EF4-FFF2-40B4-BE49-F238E27FC236}">
                <a16:creationId xmlns:a16="http://schemas.microsoft.com/office/drawing/2014/main" id="{53EB2372-FDF5-464A-87D5-E2899A6B3CDF}"/>
              </a:ext>
            </a:extLst>
          </p:cNvPr>
          <p:cNvSpPr>
            <a:spLocks noGrp="1"/>
          </p:cNvSpPr>
          <p:nvPr>
            <p:ph sz="half" idx="26"/>
          </p:nvPr>
        </p:nvSpPr>
        <p:spPr>
          <a:xfrm>
            <a:off x="6248400" y="4088935"/>
            <a:ext cx="3352800" cy="1463040"/>
          </a:xfrm>
        </p:spPr>
        <p:txBody>
          <a:bodyPr anchor="ct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endParaRPr lang="en-US" dirty="0"/>
          </a:p>
        </p:txBody>
      </p:sp>
      <p:sp>
        <p:nvSpPr>
          <p:cNvPr id="23" name="Text Placeholder 17">
            <a:extLst>
              <a:ext uri="{FF2B5EF4-FFF2-40B4-BE49-F238E27FC236}">
                <a16:creationId xmlns:a16="http://schemas.microsoft.com/office/drawing/2014/main" id="{F0FFFE7B-3162-4613-80C8-B723E41F86FA}"/>
              </a:ext>
            </a:extLst>
          </p:cNvPr>
          <p:cNvSpPr>
            <a:spLocks noGrp="1"/>
          </p:cNvSpPr>
          <p:nvPr>
            <p:ph type="body" sz="quarter" idx="27" hasCustomPrompt="1"/>
          </p:nvPr>
        </p:nvSpPr>
        <p:spPr>
          <a:xfrm>
            <a:off x="6248400" y="5712817"/>
            <a:ext cx="3352800" cy="438422"/>
          </a:xfrm>
        </p:spPr>
        <p:txBody>
          <a:bodyP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Text</a:t>
            </a:r>
          </a:p>
        </p:txBody>
      </p:sp>
    </p:spTree>
    <p:extLst>
      <p:ext uri="{BB962C8B-B14F-4D97-AF65-F5344CB8AC3E}">
        <p14:creationId xmlns:p14="http://schemas.microsoft.com/office/powerpoint/2010/main" val="38642423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x Ite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3">
            <a:extLst>
              <a:ext uri="{FF2B5EF4-FFF2-40B4-BE49-F238E27FC236}">
                <a16:creationId xmlns:a16="http://schemas.microsoft.com/office/drawing/2014/main" id="{ADFC729B-D815-40F8-A799-2CF4139DBAD6}"/>
              </a:ext>
            </a:extLst>
          </p:cNvPr>
          <p:cNvSpPr>
            <a:spLocks noGrp="1"/>
          </p:cNvSpPr>
          <p:nvPr>
            <p:ph sz="half" idx="13"/>
          </p:nvPr>
        </p:nvSpPr>
        <p:spPr>
          <a:xfrm>
            <a:off x="838200" y="1821520"/>
            <a:ext cx="3352800" cy="1463040"/>
          </a:xfrm>
        </p:spPr>
        <p:txBody>
          <a:bodyPr anchor="ct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endParaRPr lang="en-US" dirty="0"/>
          </a:p>
        </p:txBody>
      </p:sp>
      <p:sp>
        <p:nvSpPr>
          <p:cNvPr id="18" name="Text Placeholder 17">
            <a:extLst>
              <a:ext uri="{FF2B5EF4-FFF2-40B4-BE49-F238E27FC236}">
                <a16:creationId xmlns:a16="http://schemas.microsoft.com/office/drawing/2014/main" id="{0911A70B-9FAA-4B3A-AA07-DAA0BBDED40E}"/>
              </a:ext>
            </a:extLst>
          </p:cNvPr>
          <p:cNvSpPr>
            <a:spLocks noGrp="1"/>
          </p:cNvSpPr>
          <p:nvPr>
            <p:ph type="body" sz="quarter" idx="19" hasCustomPrompt="1"/>
          </p:nvPr>
        </p:nvSpPr>
        <p:spPr>
          <a:xfrm>
            <a:off x="838200" y="3445402"/>
            <a:ext cx="3352800" cy="438422"/>
          </a:xfrm>
        </p:spPr>
        <p:txBody>
          <a:bodyP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Text</a:t>
            </a:r>
          </a:p>
        </p:txBody>
      </p:sp>
      <p:sp>
        <p:nvSpPr>
          <p:cNvPr id="19" name="Text Placeholder 17">
            <a:extLst>
              <a:ext uri="{FF2B5EF4-FFF2-40B4-BE49-F238E27FC236}">
                <a16:creationId xmlns:a16="http://schemas.microsoft.com/office/drawing/2014/main" id="{D5F18CA6-3E3C-482E-AE8D-BA4FCD2534EF}"/>
              </a:ext>
            </a:extLst>
          </p:cNvPr>
          <p:cNvSpPr>
            <a:spLocks noGrp="1"/>
          </p:cNvSpPr>
          <p:nvPr>
            <p:ph type="body" sz="quarter" idx="20" hasCustomPrompt="1"/>
          </p:nvPr>
        </p:nvSpPr>
        <p:spPr>
          <a:xfrm>
            <a:off x="4419600" y="3445402"/>
            <a:ext cx="3352800" cy="438422"/>
          </a:xfrm>
        </p:spPr>
        <p:txBody>
          <a:bodyP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Text</a:t>
            </a:r>
          </a:p>
        </p:txBody>
      </p:sp>
      <p:sp>
        <p:nvSpPr>
          <p:cNvPr id="12" name="Content Placeholder 3">
            <a:extLst>
              <a:ext uri="{FF2B5EF4-FFF2-40B4-BE49-F238E27FC236}">
                <a16:creationId xmlns:a16="http://schemas.microsoft.com/office/drawing/2014/main" id="{D6D31376-EA91-47A1-AB16-CAF450D0255A}"/>
              </a:ext>
            </a:extLst>
          </p:cNvPr>
          <p:cNvSpPr>
            <a:spLocks noGrp="1"/>
          </p:cNvSpPr>
          <p:nvPr>
            <p:ph sz="half" idx="21"/>
          </p:nvPr>
        </p:nvSpPr>
        <p:spPr>
          <a:xfrm>
            <a:off x="4419600" y="1821520"/>
            <a:ext cx="3352800" cy="1463040"/>
          </a:xfrm>
        </p:spPr>
        <p:txBody>
          <a:bodyPr anchor="ct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endParaRPr lang="en-US" dirty="0"/>
          </a:p>
        </p:txBody>
      </p:sp>
      <p:sp>
        <p:nvSpPr>
          <p:cNvPr id="15" name="Content Placeholder 3">
            <a:extLst>
              <a:ext uri="{FF2B5EF4-FFF2-40B4-BE49-F238E27FC236}">
                <a16:creationId xmlns:a16="http://schemas.microsoft.com/office/drawing/2014/main" id="{8C29E170-06A5-41F9-9799-7BE8933D18A2}"/>
              </a:ext>
            </a:extLst>
          </p:cNvPr>
          <p:cNvSpPr>
            <a:spLocks noGrp="1"/>
          </p:cNvSpPr>
          <p:nvPr>
            <p:ph sz="half" idx="22"/>
          </p:nvPr>
        </p:nvSpPr>
        <p:spPr>
          <a:xfrm>
            <a:off x="8001000" y="1821520"/>
            <a:ext cx="3352800" cy="1463040"/>
          </a:xfrm>
        </p:spPr>
        <p:txBody>
          <a:bodyPr anchor="ct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endParaRPr lang="en-US" dirty="0"/>
          </a:p>
        </p:txBody>
      </p:sp>
      <p:sp>
        <p:nvSpPr>
          <p:cNvPr id="16" name="Text Placeholder 17">
            <a:extLst>
              <a:ext uri="{FF2B5EF4-FFF2-40B4-BE49-F238E27FC236}">
                <a16:creationId xmlns:a16="http://schemas.microsoft.com/office/drawing/2014/main" id="{019C8018-3B15-4A17-87CB-31AFBC9F13B7}"/>
              </a:ext>
            </a:extLst>
          </p:cNvPr>
          <p:cNvSpPr>
            <a:spLocks noGrp="1"/>
          </p:cNvSpPr>
          <p:nvPr>
            <p:ph type="body" sz="quarter" idx="23" hasCustomPrompt="1"/>
          </p:nvPr>
        </p:nvSpPr>
        <p:spPr>
          <a:xfrm>
            <a:off x="8001000" y="3445402"/>
            <a:ext cx="3352800" cy="438422"/>
          </a:xfrm>
        </p:spPr>
        <p:txBody>
          <a:bodyP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Text</a:t>
            </a:r>
          </a:p>
        </p:txBody>
      </p:sp>
      <p:sp>
        <p:nvSpPr>
          <p:cNvPr id="17" name="Text Placeholder 17">
            <a:extLst>
              <a:ext uri="{FF2B5EF4-FFF2-40B4-BE49-F238E27FC236}">
                <a16:creationId xmlns:a16="http://schemas.microsoft.com/office/drawing/2014/main" id="{C4808ECD-C4E6-485A-BF48-453FC17C0237}"/>
              </a:ext>
            </a:extLst>
          </p:cNvPr>
          <p:cNvSpPr>
            <a:spLocks noGrp="1"/>
          </p:cNvSpPr>
          <p:nvPr>
            <p:ph type="body" sz="quarter" idx="24" hasCustomPrompt="1"/>
          </p:nvPr>
        </p:nvSpPr>
        <p:spPr>
          <a:xfrm>
            <a:off x="838200" y="5712817"/>
            <a:ext cx="3352800" cy="438422"/>
          </a:xfrm>
        </p:spPr>
        <p:txBody>
          <a:bodyP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Text</a:t>
            </a:r>
          </a:p>
        </p:txBody>
      </p:sp>
      <p:sp>
        <p:nvSpPr>
          <p:cNvPr id="21" name="Content Placeholder 3">
            <a:extLst>
              <a:ext uri="{FF2B5EF4-FFF2-40B4-BE49-F238E27FC236}">
                <a16:creationId xmlns:a16="http://schemas.microsoft.com/office/drawing/2014/main" id="{7749AE55-1B68-46A5-90EC-0A3D2AFE1BF2}"/>
              </a:ext>
            </a:extLst>
          </p:cNvPr>
          <p:cNvSpPr>
            <a:spLocks noGrp="1"/>
          </p:cNvSpPr>
          <p:nvPr>
            <p:ph sz="half" idx="25"/>
          </p:nvPr>
        </p:nvSpPr>
        <p:spPr>
          <a:xfrm>
            <a:off x="838200" y="4088935"/>
            <a:ext cx="3352800" cy="1463040"/>
          </a:xfrm>
        </p:spPr>
        <p:txBody>
          <a:bodyPr anchor="ct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endParaRPr lang="en-US" dirty="0"/>
          </a:p>
        </p:txBody>
      </p:sp>
      <p:sp>
        <p:nvSpPr>
          <p:cNvPr id="22" name="Content Placeholder 3">
            <a:extLst>
              <a:ext uri="{FF2B5EF4-FFF2-40B4-BE49-F238E27FC236}">
                <a16:creationId xmlns:a16="http://schemas.microsoft.com/office/drawing/2014/main" id="{53EB2372-FDF5-464A-87D5-E2899A6B3CDF}"/>
              </a:ext>
            </a:extLst>
          </p:cNvPr>
          <p:cNvSpPr>
            <a:spLocks noGrp="1"/>
          </p:cNvSpPr>
          <p:nvPr>
            <p:ph sz="half" idx="26"/>
          </p:nvPr>
        </p:nvSpPr>
        <p:spPr>
          <a:xfrm>
            <a:off x="4419600" y="4091180"/>
            <a:ext cx="3352800" cy="1463040"/>
          </a:xfrm>
        </p:spPr>
        <p:txBody>
          <a:bodyPr anchor="ct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endParaRPr lang="en-US" dirty="0"/>
          </a:p>
        </p:txBody>
      </p:sp>
      <p:sp>
        <p:nvSpPr>
          <p:cNvPr id="23" name="Text Placeholder 17">
            <a:extLst>
              <a:ext uri="{FF2B5EF4-FFF2-40B4-BE49-F238E27FC236}">
                <a16:creationId xmlns:a16="http://schemas.microsoft.com/office/drawing/2014/main" id="{F0FFFE7B-3162-4613-80C8-B723E41F86FA}"/>
              </a:ext>
            </a:extLst>
          </p:cNvPr>
          <p:cNvSpPr>
            <a:spLocks noGrp="1"/>
          </p:cNvSpPr>
          <p:nvPr>
            <p:ph type="body" sz="quarter" idx="27" hasCustomPrompt="1"/>
          </p:nvPr>
        </p:nvSpPr>
        <p:spPr>
          <a:xfrm>
            <a:off x="4419600" y="5715062"/>
            <a:ext cx="3352800" cy="438422"/>
          </a:xfrm>
        </p:spPr>
        <p:txBody>
          <a:bodyP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Text</a:t>
            </a:r>
          </a:p>
        </p:txBody>
      </p:sp>
      <p:sp>
        <p:nvSpPr>
          <p:cNvPr id="24" name="Text Placeholder 17">
            <a:extLst>
              <a:ext uri="{FF2B5EF4-FFF2-40B4-BE49-F238E27FC236}">
                <a16:creationId xmlns:a16="http://schemas.microsoft.com/office/drawing/2014/main" id="{BE303E54-DA7B-4992-9CC0-B432538B9442}"/>
              </a:ext>
            </a:extLst>
          </p:cNvPr>
          <p:cNvSpPr>
            <a:spLocks noGrp="1"/>
          </p:cNvSpPr>
          <p:nvPr>
            <p:ph type="body" sz="quarter" idx="28" hasCustomPrompt="1"/>
          </p:nvPr>
        </p:nvSpPr>
        <p:spPr>
          <a:xfrm>
            <a:off x="8001000" y="5712565"/>
            <a:ext cx="3352800" cy="438422"/>
          </a:xfrm>
        </p:spPr>
        <p:txBody>
          <a:bodyP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Text</a:t>
            </a:r>
          </a:p>
        </p:txBody>
      </p:sp>
      <p:sp>
        <p:nvSpPr>
          <p:cNvPr id="25" name="Content Placeholder 3">
            <a:extLst>
              <a:ext uri="{FF2B5EF4-FFF2-40B4-BE49-F238E27FC236}">
                <a16:creationId xmlns:a16="http://schemas.microsoft.com/office/drawing/2014/main" id="{547DE3DB-8EA6-41E7-9CC9-D913F118AFE4}"/>
              </a:ext>
            </a:extLst>
          </p:cNvPr>
          <p:cNvSpPr>
            <a:spLocks noGrp="1"/>
          </p:cNvSpPr>
          <p:nvPr>
            <p:ph sz="half" idx="29"/>
          </p:nvPr>
        </p:nvSpPr>
        <p:spPr>
          <a:xfrm>
            <a:off x="8001000" y="4088935"/>
            <a:ext cx="3352800" cy="1463040"/>
          </a:xfrm>
        </p:spPr>
        <p:txBody>
          <a:bodyPr anchor="ct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endParaRPr lang="en-US" dirty="0"/>
          </a:p>
        </p:txBody>
      </p:sp>
    </p:spTree>
    <p:extLst>
      <p:ext uri="{BB962C8B-B14F-4D97-AF65-F5344CB8AC3E}">
        <p14:creationId xmlns:p14="http://schemas.microsoft.com/office/powerpoint/2010/main" val="1700884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ctr"/>
          <a:lstStyle>
            <a:lvl1pPr algn="ct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54988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515791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36511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94152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90538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Middle">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8833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p:txBody>
          <a:bodyPr anchor="ct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70288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nchor="ct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nchor="ct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59715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lgn="ctr">
              <a:defRPr/>
            </a:lvl1pPr>
          </a:lstStyle>
          <a:p>
            <a:r>
              <a:rPr lang="en-US" dirty="0"/>
              <a:t>Click to edit Master title style</a:t>
            </a:r>
          </a:p>
        </p:txBody>
      </p:sp>
      <p:sp>
        <p:nvSpPr>
          <p:cNvPr id="3" name="Text Placeholder 2"/>
          <p:cNvSpPr>
            <a:spLocks noGrp="1"/>
          </p:cNvSpPr>
          <p:nvPr>
            <p:ph type="body" idx="1"/>
          </p:nvPr>
        </p:nvSpPr>
        <p:spPr>
          <a:xfrm>
            <a:off x="839788" y="1690687"/>
            <a:ext cx="5157787" cy="814387"/>
          </a:xfrm>
        </p:spPr>
        <p:txBody>
          <a:bodyPr anchor="b">
            <a:normAutofit/>
          </a:bodyPr>
          <a:lstStyle>
            <a:lvl1pPr marL="0" indent="0" algn="ctr">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505075"/>
            <a:ext cx="5157787" cy="3684588"/>
          </a:xfrm>
        </p:spPr>
        <p:txBody>
          <a:bodyPr anchor="ct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90687"/>
            <a:ext cx="5183188" cy="814388"/>
          </a:xfrm>
        </p:spPr>
        <p:txBody>
          <a:bodyPr anchor="b">
            <a:normAutofit/>
          </a:bodyPr>
          <a:lstStyle>
            <a:lvl1pPr marL="0" indent="0" algn="ctr">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2505075"/>
            <a:ext cx="5183188" cy="3684588"/>
          </a:xfrm>
        </p:spPr>
        <p:txBody>
          <a:bodyPr anchor="ct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48976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hasCustomPrompt="1"/>
          </p:nvPr>
        </p:nvSpPr>
        <p:spPr>
          <a:xfrm>
            <a:off x="838200" y="2345595"/>
            <a:ext cx="5111496" cy="3355848"/>
          </a:xfrm>
          <a:solidFill>
            <a:schemeClr val="bg2"/>
          </a:solidFill>
        </p:spPr>
        <p:txBody>
          <a:bodyPr anchor="ct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
        <p:nvSpPr>
          <p:cNvPr id="4" name="Content Placeholder 3"/>
          <p:cNvSpPr>
            <a:spLocks noGrp="1"/>
          </p:cNvSpPr>
          <p:nvPr>
            <p:ph sz="half" idx="2" hasCustomPrompt="1"/>
          </p:nvPr>
        </p:nvSpPr>
        <p:spPr>
          <a:xfrm>
            <a:off x="6248402" y="2345595"/>
            <a:ext cx="5106922" cy="3355848"/>
          </a:xfrm>
          <a:solidFill>
            <a:schemeClr val="bg2"/>
          </a:solidFill>
        </p:spPr>
        <p:txBody>
          <a:bodyPr anchor="ct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10091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496632337"/>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42" r:id="rId14"/>
    <p:sldLayoutId id="2147483735" r:id="rId15"/>
    <p:sldLayoutId id="2147483736" r:id="rId16"/>
    <p:sldLayoutId id="2147483737" r:id="rId17"/>
    <p:sldLayoutId id="2147483738" r:id="rId18"/>
    <p:sldLayoutId id="2147483739" r:id="rId19"/>
    <p:sldLayoutId id="2147483740" r:id="rId20"/>
    <p:sldLayoutId id="2147483741"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microsoft.com/office/2007/relationships/hdphoto" Target="../media/hdphoto3.wdp"/></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6.xml"/><Relationship Id="rId4" Type="http://schemas.openxmlformats.org/officeDocument/2006/relationships/image" Target="../media/image13.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15.sv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microsoft.com/office/2007/relationships/hdphoto" Target="../media/hdphoto4.wdp"/></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 Id="rId9"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microsoft.com/office/2007/relationships/hdphoto" Target="../media/hdphoto5.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16.xml"/><Relationship Id="rId5" Type="http://schemas.openxmlformats.org/officeDocument/2006/relationships/image" Target="../media/image25.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5.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3.sv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5.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30.svg"/></Relationships>
</file>

<file path=ppt/slides/_rels/slide23.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31.png"/><Relationship Id="rId7" Type="http://schemas.openxmlformats.org/officeDocument/2006/relationships/image" Target="../media/image33.png"/><Relationship Id="rId12" Type="http://schemas.openxmlformats.org/officeDocument/2006/relationships/image" Target="../media/image38.svg"/><Relationship Id="rId2" Type="http://schemas.openxmlformats.org/officeDocument/2006/relationships/notesSlide" Target="../notesSlides/notesSlide23.xml"/><Relationship Id="rId1" Type="http://schemas.openxmlformats.org/officeDocument/2006/relationships/slideLayout" Target="../slideLayouts/slideLayout18.xml"/><Relationship Id="rId6" Type="http://schemas.openxmlformats.org/officeDocument/2006/relationships/image" Target="../media/image24.svg"/><Relationship Id="rId11" Type="http://schemas.openxmlformats.org/officeDocument/2006/relationships/image" Target="../media/image37.png"/><Relationship Id="rId5" Type="http://schemas.openxmlformats.org/officeDocument/2006/relationships/image" Target="../media/image23.png"/><Relationship Id="rId10" Type="http://schemas.openxmlformats.org/officeDocument/2006/relationships/image" Target="../media/image36.svg"/><Relationship Id="rId4" Type="http://schemas.openxmlformats.org/officeDocument/2006/relationships/image" Target="../media/image32.svg"/><Relationship Id="rId9"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8.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16.xml"/><Relationship Id="rId4" Type="http://schemas.openxmlformats.org/officeDocument/2006/relationships/image" Target="../media/image40.svg"/></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16.xml"/><Relationship Id="rId4" Type="http://schemas.openxmlformats.org/officeDocument/2006/relationships/image" Target="../media/image42.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C531ED-4574-4229-AA5E-F53C9870B243}"/>
              </a:ext>
            </a:extLst>
          </p:cNvPr>
          <p:cNvSpPr>
            <a:spLocks noGrp="1"/>
          </p:cNvSpPr>
          <p:nvPr>
            <p:ph type="ctrTitle"/>
          </p:nvPr>
        </p:nvSpPr>
        <p:spPr>
          <a:xfrm>
            <a:off x="1524000" y="2235200"/>
            <a:ext cx="9144000" cy="2387600"/>
          </a:xfrm>
        </p:spPr>
        <p:txBody>
          <a:bodyPr anchor="ctr"/>
          <a:lstStyle/>
          <a:p>
            <a:r>
              <a:rPr lang="en-US" dirty="0">
                <a:solidFill>
                  <a:schemeClr val="bg1"/>
                </a:solidFill>
              </a:rPr>
              <a:t>Data Types</a:t>
            </a:r>
          </a:p>
        </p:txBody>
      </p:sp>
    </p:spTree>
    <p:extLst>
      <p:ext uri="{BB962C8B-B14F-4D97-AF65-F5344CB8AC3E}">
        <p14:creationId xmlns:p14="http://schemas.microsoft.com/office/powerpoint/2010/main" val="1264202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5183035-3CF0-4290-AF56-46F7F5C31EEF}"/>
              </a:ext>
            </a:extLst>
          </p:cNvPr>
          <p:cNvSpPr>
            <a:spLocks noGrp="1"/>
          </p:cNvSpPr>
          <p:nvPr>
            <p:ph type="title"/>
          </p:nvPr>
        </p:nvSpPr>
        <p:spPr/>
        <p:txBody>
          <a:bodyPr/>
          <a:lstStyle/>
          <a:p>
            <a:r>
              <a:rPr lang="en-US" dirty="0"/>
              <a:t>Scalar Data Types</a:t>
            </a:r>
          </a:p>
        </p:txBody>
      </p:sp>
      <p:sp>
        <p:nvSpPr>
          <p:cNvPr id="2" name="Content Placeholder 1">
            <a:extLst>
              <a:ext uri="{FF2B5EF4-FFF2-40B4-BE49-F238E27FC236}">
                <a16:creationId xmlns:a16="http://schemas.microsoft.com/office/drawing/2014/main" id="{53402A56-27E0-433E-9A73-9BA6BC6A24F0}"/>
              </a:ext>
            </a:extLst>
          </p:cNvPr>
          <p:cNvSpPr>
            <a:spLocks noGrp="1"/>
          </p:cNvSpPr>
          <p:nvPr>
            <p:ph sz="half" idx="1"/>
          </p:nvPr>
        </p:nvSpPr>
        <p:spPr/>
        <p:txBody>
          <a:bodyPr/>
          <a:lstStyle/>
          <a:p>
            <a:r>
              <a:rPr lang="en-US" dirty="0"/>
              <a:t>Single unit of data</a:t>
            </a:r>
          </a:p>
          <a:p>
            <a:r>
              <a:rPr lang="en-US" dirty="0"/>
              <a:t>Stores one value</a:t>
            </a:r>
          </a:p>
          <a:p>
            <a:r>
              <a:rPr lang="en-US" dirty="0"/>
              <a:t>Unit of storage</a:t>
            </a:r>
          </a:p>
          <a:p>
            <a:r>
              <a:rPr lang="en-US" dirty="0"/>
              <a:t>Set of operations</a:t>
            </a:r>
          </a:p>
        </p:txBody>
      </p:sp>
      <p:grpSp>
        <p:nvGrpSpPr>
          <p:cNvPr id="5" name="Group 4">
            <a:extLst>
              <a:ext uri="{FF2B5EF4-FFF2-40B4-BE49-F238E27FC236}">
                <a16:creationId xmlns:a16="http://schemas.microsoft.com/office/drawing/2014/main" id="{B492DFEA-3E3A-4352-A9F4-1E6F636DFEC3}"/>
              </a:ext>
            </a:extLst>
          </p:cNvPr>
          <p:cNvGrpSpPr/>
          <p:nvPr/>
        </p:nvGrpSpPr>
        <p:grpSpPr>
          <a:xfrm>
            <a:off x="7209433" y="2441822"/>
            <a:ext cx="3107133" cy="3118944"/>
            <a:chOff x="1875432" y="1875433"/>
            <a:chExt cx="3107133" cy="3118944"/>
          </a:xfrm>
        </p:grpSpPr>
        <p:pic>
          <p:nvPicPr>
            <p:cNvPr id="6" name="Content Placeholder 32">
              <a:extLst>
                <a:ext uri="{FF2B5EF4-FFF2-40B4-BE49-F238E27FC236}">
                  <a16:creationId xmlns:a16="http://schemas.microsoft.com/office/drawing/2014/main" id="{8B7A5CA9-9DDA-444D-AB45-7F08D17490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75432" y="1875433"/>
              <a:ext cx="3107133" cy="3107133"/>
            </a:xfrm>
            <a:prstGeom prst="rect">
              <a:avLst/>
            </a:prstGeom>
          </p:spPr>
        </p:pic>
        <p:grpSp>
          <p:nvGrpSpPr>
            <p:cNvPr id="7" name="Group 6">
              <a:extLst>
                <a:ext uri="{FF2B5EF4-FFF2-40B4-BE49-F238E27FC236}">
                  <a16:creationId xmlns:a16="http://schemas.microsoft.com/office/drawing/2014/main" id="{35F9C573-3CC7-41DA-A655-A67127C0F415}"/>
                </a:ext>
              </a:extLst>
            </p:cNvPr>
            <p:cNvGrpSpPr/>
            <p:nvPr/>
          </p:nvGrpSpPr>
          <p:grpSpPr>
            <a:xfrm>
              <a:off x="1934130" y="2004637"/>
              <a:ext cx="2989739" cy="2989740"/>
              <a:chOff x="4592106" y="2050397"/>
              <a:chExt cx="2957616" cy="2957617"/>
            </a:xfrm>
          </p:grpSpPr>
          <p:sp>
            <p:nvSpPr>
              <p:cNvPr id="8" name="Content Placeholder 13">
                <a:extLst>
                  <a:ext uri="{FF2B5EF4-FFF2-40B4-BE49-F238E27FC236}">
                    <a16:creationId xmlns:a16="http://schemas.microsoft.com/office/drawing/2014/main" id="{EB789CFD-81CB-4D04-99AB-F8713A8A2146}"/>
                  </a:ext>
                </a:extLst>
              </p:cNvPr>
              <p:cNvSpPr txBox="1">
                <a:spLocks/>
              </p:cNvSpPr>
              <p:nvPr/>
            </p:nvSpPr>
            <p:spPr>
              <a:xfrm>
                <a:off x="4592106" y="2210344"/>
                <a:ext cx="2957616" cy="2797670"/>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7200" dirty="0">
                  <a:solidFill>
                    <a:schemeClr val="accent1"/>
                  </a:solidFill>
                  <a:latin typeface="Nunito" panose="02000503030000020003" pitchFamily="2" charset="0"/>
                </a:endParaRPr>
              </a:p>
            </p:txBody>
          </p:sp>
          <p:sp>
            <p:nvSpPr>
              <p:cNvPr id="9" name="Rectangle: Rounded Corners 8">
                <a:extLst>
                  <a:ext uri="{FF2B5EF4-FFF2-40B4-BE49-F238E27FC236}">
                    <a16:creationId xmlns:a16="http://schemas.microsoft.com/office/drawing/2014/main" id="{14BBA376-C9F6-40AF-B1CC-BF60DF3E2BB3}"/>
                  </a:ext>
                </a:extLst>
              </p:cNvPr>
              <p:cNvSpPr/>
              <p:nvPr/>
            </p:nvSpPr>
            <p:spPr>
              <a:xfrm>
                <a:off x="4592106" y="2050397"/>
                <a:ext cx="2957616" cy="2957616"/>
              </a:xfrm>
              <a:prstGeom prst="roundRect">
                <a:avLst/>
              </a:prstGeom>
              <a:noFill/>
              <a:ln w="152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37476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CF73-8B4B-4553-91B8-B1F44840EAAB}"/>
              </a:ext>
            </a:extLst>
          </p:cNvPr>
          <p:cNvSpPr>
            <a:spLocks noGrp="1"/>
          </p:cNvSpPr>
          <p:nvPr>
            <p:ph type="title"/>
          </p:nvPr>
        </p:nvSpPr>
        <p:spPr/>
        <p:txBody>
          <a:bodyPr/>
          <a:lstStyle/>
          <a:p>
            <a:pPr algn="ctr"/>
            <a:r>
              <a:rPr lang="en-US" dirty="0"/>
              <a:t>Scalar Data Types</a:t>
            </a:r>
          </a:p>
        </p:txBody>
      </p:sp>
      <p:sp>
        <p:nvSpPr>
          <p:cNvPr id="3" name="Text Placeholder 2">
            <a:extLst>
              <a:ext uri="{FF2B5EF4-FFF2-40B4-BE49-F238E27FC236}">
                <a16:creationId xmlns:a16="http://schemas.microsoft.com/office/drawing/2014/main" id="{D3AD3B7A-FC2C-4E8D-8B22-D46943EA99A1}"/>
              </a:ext>
            </a:extLst>
          </p:cNvPr>
          <p:cNvSpPr>
            <a:spLocks noGrp="1"/>
          </p:cNvSpPr>
          <p:nvPr>
            <p:ph type="body" sz="quarter" idx="19"/>
          </p:nvPr>
        </p:nvSpPr>
        <p:spPr/>
        <p:txBody>
          <a:bodyPr/>
          <a:lstStyle/>
          <a:p>
            <a:r>
              <a:rPr lang="en-US" dirty="0"/>
              <a:t>Categorical</a:t>
            </a:r>
          </a:p>
          <a:p>
            <a:endParaRPr lang="en-US" dirty="0"/>
          </a:p>
        </p:txBody>
      </p:sp>
      <p:sp>
        <p:nvSpPr>
          <p:cNvPr id="4" name="Text Placeholder 3">
            <a:extLst>
              <a:ext uri="{FF2B5EF4-FFF2-40B4-BE49-F238E27FC236}">
                <a16:creationId xmlns:a16="http://schemas.microsoft.com/office/drawing/2014/main" id="{5B61B657-FF5F-4EA8-85EF-AD8E9DC94163}"/>
              </a:ext>
            </a:extLst>
          </p:cNvPr>
          <p:cNvSpPr>
            <a:spLocks noGrp="1"/>
          </p:cNvSpPr>
          <p:nvPr>
            <p:ph type="body" sz="quarter" idx="20"/>
          </p:nvPr>
        </p:nvSpPr>
        <p:spPr/>
        <p:txBody>
          <a:bodyPr/>
          <a:lstStyle/>
          <a:p>
            <a:r>
              <a:rPr lang="en-US" dirty="0"/>
              <a:t>Numerical</a:t>
            </a:r>
          </a:p>
        </p:txBody>
      </p:sp>
      <p:sp>
        <p:nvSpPr>
          <p:cNvPr id="5" name="Text Placeholder 4">
            <a:extLst>
              <a:ext uri="{FF2B5EF4-FFF2-40B4-BE49-F238E27FC236}">
                <a16:creationId xmlns:a16="http://schemas.microsoft.com/office/drawing/2014/main" id="{1E6ED3AC-993E-4439-B901-9A4F3C018555}"/>
              </a:ext>
            </a:extLst>
          </p:cNvPr>
          <p:cNvSpPr>
            <a:spLocks noGrp="1"/>
          </p:cNvSpPr>
          <p:nvPr>
            <p:ph type="body" sz="quarter" idx="21"/>
          </p:nvPr>
        </p:nvSpPr>
        <p:spPr/>
        <p:txBody>
          <a:bodyPr/>
          <a:lstStyle/>
          <a:p>
            <a:r>
              <a:rPr lang="en-US" dirty="0"/>
              <a:t>Temporal</a:t>
            </a:r>
          </a:p>
        </p:txBody>
      </p:sp>
      <p:grpSp>
        <p:nvGrpSpPr>
          <p:cNvPr id="11" name="Group 10">
            <a:extLst>
              <a:ext uri="{FF2B5EF4-FFF2-40B4-BE49-F238E27FC236}">
                <a16:creationId xmlns:a16="http://schemas.microsoft.com/office/drawing/2014/main" id="{4E93C690-4A76-46FB-B8D0-282C991973B5}"/>
              </a:ext>
            </a:extLst>
          </p:cNvPr>
          <p:cNvGrpSpPr/>
          <p:nvPr/>
        </p:nvGrpSpPr>
        <p:grpSpPr>
          <a:xfrm>
            <a:off x="1255310" y="2383906"/>
            <a:ext cx="2155211" cy="2090188"/>
            <a:chOff x="1979612" y="2017713"/>
            <a:chExt cx="3025076" cy="2933810"/>
          </a:xfrm>
        </p:grpSpPr>
        <p:sp>
          <p:nvSpPr>
            <p:cNvPr id="12" name="Oval 11">
              <a:extLst>
                <a:ext uri="{FF2B5EF4-FFF2-40B4-BE49-F238E27FC236}">
                  <a16:creationId xmlns:a16="http://schemas.microsoft.com/office/drawing/2014/main" id="{38C1D11A-959B-4D62-843C-8CC66843C126}"/>
                </a:ext>
              </a:extLst>
            </p:cNvPr>
            <p:cNvSpPr/>
            <p:nvPr/>
          </p:nvSpPr>
          <p:spPr>
            <a:xfrm>
              <a:off x="2723356" y="2017713"/>
              <a:ext cx="1411287" cy="1411287"/>
            </a:xfrm>
            <a:prstGeom prst="ellipse">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A84F3F4-E3C0-44FD-B68A-325387604087}"/>
                </a:ext>
              </a:extLst>
            </p:cNvPr>
            <p:cNvSpPr/>
            <p:nvPr/>
          </p:nvSpPr>
          <p:spPr>
            <a:xfrm>
              <a:off x="1979612" y="3656123"/>
              <a:ext cx="1295400" cy="1295400"/>
            </a:xfrm>
            <a:prstGeom prst="rect">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7BB450C0-EA7F-43D6-B95C-5DCCA2DFF653}"/>
                </a:ext>
              </a:extLst>
            </p:cNvPr>
            <p:cNvSpPr/>
            <p:nvPr/>
          </p:nvSpPr>
          <p:spPr>
            <a:xfrm>
              <a:off x="3502024" y="3656123"/>
              <a:ext cx="1502664" cy="1295400"/>
            </a:xfrm>
            <a:prstGeom prst="triangle">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Content Placeholder 15">
            <a:extLst>
              <a:ext uri="{FF2B5EF4-FFF2-40B4-BE49-F238E27FC236}">
                <a16:creationId xmlns:a16="http://schemas.microsoft.com/office/drawing/2014/main" id="{08C024CE-B202-4F38-A38E-F5E542ECB1A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58605" y="2209546"/>
            <a:ext cx="2674790" cy="2674790"/>
          </a:xfrm>
          <a:prstGeom prst="rect">
            <a:avLst/>
          </a:prstGeom>
        </p:spPr>
      </p:pic>
      <p:pic>
        <p:nvPicPr>
          <p:cNvPr id="21" name="Content Placeholder 7">
            <a:extLst>
              <a:ext uri="{FF2B5EF4-FFF2-40B4-BE49-F238E27FC236}">
                <a16:creationId xmlns:a16="http://schemas.microsoft.com/office/drawing/2014/main" id="{0A32F212-1B12-4737-9BF4-14819769C47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76642" y="1959324"/>
            <a:ext cx="3153358" cy="3153358"/>
          </a:xfrm>
          <a:prstGeom prst="rect">
            <a:avLst/>
          </a:prstGeom>
        </p:spPr>
      </p:pic>
    </p:spTree>
    <p:extLst>
      <p:ext uri="{BB962C8B-B14F-4D97-AF65-F5344CB8AC3E}">
        <p14:creationId xmlns:p14="http://schemas.microsoft.com/office/powerpoint/2010/main" val="1999778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fade">
                                      <p:cBhvr>
                                        <p:cTn id="26"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D256C57-90C4-42B5-8287-258104D86DA2}"/>
              </a:ext>
            </a:extLst>
          </p:cNvPr>
          <p:cNvPicPr>
            <a:picLocks noChangeAspect="1"/>
          </p:cNvPicPr>
          <p:nvPr/>
        </p:nvPicPr>
        <p:blipFill>
          <a:blip r:embed="rId3">
            <a:lum bright="70000" contrast="-70000"/>
            <a:extLst>
              <a:ext uri="{BEBA8EAE-BF5A-486C-A8C5-ECC9F3942E4B}">
                <a14:imgProps xmlns:a14="http://schemas.microsoft.com/office/drawing/2010/main">
                  <a14:imgLayer r:embed="rId4">
                    <a14:imgEffect>
                      <a14:sharpenSoften amount="-50000"/>
                    </a14:imgEffect>
                    <a14:imgEffect>
                      <a14:brightnessContrast bright="-20000" contrast="-40000"/>
                    </a14:imgEffect>
                  </a14:imgLayer>
                </a14:imgProps>
              </a:ext>
            </a:extLst>
          </a:blip>
          <a:stretch>
            <a:fillRect/>
          </a:stretch>
        </p:blipFill>
        <p:spPr>
          <a:xfrm>
            <a:off x="2901419" y="926375"/>
            <a:ext cx="6389162" cy="5005250"/>
          </a:xfrm>
          <a:prstGeom prst="rect">
            <a:avLst/>
          </a:prstGeom>
        </p:spPr>
      </p:pic>
      <p:sp>
        <p:nvSpPr>
          <p:cNvPr id="9" name="Title 8">
            <a:extLst>
              <a:ext uri="{FF2B5EF4-FFF2-40B4-BE49-F238E27FC236}">
                <a16:creationId xmlns:a16="http://schemas.microsoft.com/office/drawing/2014/main" id="{9EAB3634-2102-41A7-A5CE-E11B04D537F6}"/>
              </a:ext>
            </a:extLst>
          </p:cNvPr>
          <p:cNvSpPr>
            <a:spLocks noGrp="1"/>
          </p:cNvSpPr>
          <p:nvPr>
            <p:ph type="title"/>
          </p:nvPr>
        </p:nvSpPr>
        <p:spPr>
          <a:xfrm>
            <a:off x="838200" y="2766219"/>
            <a:ext cx="10515600" cy="1325563"/>
          </a:xfrm>
        </p:spPr>
        <p:txBody>
          <a:bodyPr/>
          <a:lstStyle/>
          <a:p>
            <a:r>
              <a:rPr lang="en-US" dirty="0"/>
              <a:t>Scalar Data Type</a:t>
            </a:r>
            <a:br>
              <a:rPr lang="en-US" dirty="0"/>
            </a:br>
            <a:r>
              <a:rPr lang="en-US" dirty="0"/>
              <a:t>Examples</a:t>
            </a:r>
          </a:p>
        </p:txBody>
      </p:sp>
    </p:spTree>
    <p:extLst>
      <p:ext uri="{BB962C8B-B14F-4D97-AF65-F5344CB8AC3E}">
        <p14:creationId xmlns:p14="http://schemas.microsoft.com/office/powerpoint/2010/main" val="3029791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2438F59-14D4-4FEA-AB95-8E7180EDE313}"/>
              </a:ext>
            </a:extLst>
          </p:cNvPr>
          <p:cNvSpPr>
            <a:spLocks noGrp="1"/>
          </p:cNvSpPr>
          <p:nvPr>
            <p:ph type="title"/>
          </p:nvPr>
        </p:nvSpPr>
        <p:spPr/>
        <p:txBody>
          <a:bodyPr/>
          <a:lstStyle/>
          <a:p>
            <a:r>
              <a:rPr lang="en-US" dirty="0"/>
              <a:t>Categorical Data Types</a:t>
            </a:r>
          </a:p>
        </p:txBody>
      </p:sp>
      <p:sp>
        <p:nvSpPr>
          <p:cNvPr id="15" name="Text Placeholder 14">
            <a:extLst>
              <a:ext uri="{FF2B5EF4-FFF2-40B4-BE49-F238E27FC236}">
                <a16:creationId xmlns:a16="http://schemas.microsoft.com/office/drawing/2014/main" id="{125AC71F-B69F-4146-A8C3-7AC8198D0FBD}"/>
              </a:ext>
            </a:extLst>
          </p:cNvPr>
          <p:cNvSpPr>
            <a:spLocks noGrp="1"/>
          </p:cNvSpPr>
          <p:nvPr>
            <p:ph type="body" sz="quarter" idx="19"/>
          </p:nvPr>
        </p:nvSpPr>
        <p:spPr/>
        <p:txBody>
          <a:bodyPr/>
          <a:lstStyle/>
          <a:p>
            <a:r>
              <a:rPr lang="en-US" dirty="0"/>
              <a:t>Character</a:t>
            </a:r>
          </a:p>
        </p:txBody>
      </p:sp>
      <p:sp>
        <p:nvSpPr>
          <p:cNvPr id="16" name="Text Placeholder 15">
            <a:extLst>
              <a:ext uri="{FF2B5EF4-FFF2-40B4-BE49-F238E27FC236}">
                <a16:creationId xmlns:a16="http://schemas.microsoft.com/office/drawing/2014/main" id="{01D9EFE1-B460-465D-85A6-5CE518F38735}"/>
              </a:ext>
            </a:extLst>
          </p:cNvPr>
          <p:cNvSpPr>
            <a:spLocks noGrp="1"/>
          </p:cNvSpPr>
          <p:nvPr>
            <p:ph type="body" sz="quarter" idx="20"/>
          </p:nvPr>
        </p:nvSpPr>
        <p:spPr/>
        <p:txBody>
          <a:bodyPr/>
          <a:lstStyle/>
          <a:p>
            <a:r>
              <a:rPr lang="en-US" dirty="0"/>
              <a:t>Boolean</a:t>
            </a:r>
          </a:p>
        </p:txBody>
      </p:sp>
      <p:sp>
        <p:nvSpPr>
          <p:cNvPr id="17" name="Text Placeholder 16">
            <a:extLst>
              <a:ext uri="{FF2B5EF4-FFF2-40B4-BE49-F238E27FC236}">
                <a16:creationId xmlns:a16="http://schemas.microsoft.com/office/drawing/2014/main" id="{DC50DEF1-C385-4A1E-8C19-B1898801E707}"/>
              </a:ext>
            </a:extLst>
          </p:cNvPr>
          <p:cNvSpPr>
            <a:spLocks noGrp="1"/>
          </p:cNvSpPr>
          <p:nvPr>
            <p:ph type="body" sz="quarter" idx="21"/>
          </p:nvPr>
        </p:nvSpPr>
        <p:spPr/>
        <p:txBody>
          <a:bodyPr/>
          <a:lstStyle/>
          <a:p>
            <a:r>
              <a:rPr lang="en-US" dirty="0"/>
              <a:t>Enumeration</a:t>
            </a:r>
          </a:p>
        </p:txBody>
      </p:sp>
      <p:grpSp>
        <p:nvGrpSpPr>
          <p:cNvPr id="21" name="Group 20">
            <a:extLst>
              <a:ext uri="{FF2B5EF4-FFF2-40B4-BE49-F238E27FC236}">
                <a16:creationId xmlns:a16="http://schemas.microsoft.com/office/drawing/2014/main" id="{49502B0B-86EC-4F94-BA08-FD5E6A9DD7AA}"/>
              </a:ext>
            </a:extLst>
          </p:cNvPr>
          <p:cNvGrpSpPr/>
          <p:nvPr/>
        </p:nvGrpSpPr>
        <p:grpSpPr>
          <a:xfrm>
            <a:off x="1125061" y="2333054"/>
            <a:ext cx="2415709" cy="2415710"/>
            <a:chOff x="4592106" y="2050397"/>
            <a:chExt cx="2957616" cy="2957617"/>
          </a:xfrm>
        </p:grpSpPr>
        <p:sp>
          <p:nvSpPr>
            <p:cNvPr id="22" name="Content Placeholder 13">
              <a:extLst>
                <a:ext uri="{FF2B5EF4-FFF2-40B4-BE49-F238E27FC236}">
                  <a16:creationId xmlns:a16="http://schemas.microsoft.com/office/drawing/2014/main" id="{5BCE28FD-05F2-471C-9197-FC45B59F5913}"/>
                </a:ext>
              </a:extLst>
            </p:cNvPr>
            <p:cNvSpPr txBox="1">
              <a:spLocks/>
            </p:cNvSpPr>
            <p:nvPr/>
          </p:nvSpPr>
          <p:spPr>
            <a:xfrm>
              <a:off x="4592106" y="2210344"/>
              <a:ext cx="2957616" cy="2797670"/>
            </a:xfrm>
            <a:prstGeom prst="rect">
              <a:avLst/>
            </a:prstGeom>
          </p:spPr>
          <p:txBody>
            <a:bodyPr anchor="ct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8800" dirty="0">
                  <a:solidFill>
                    <a:schemeClr val="accent1"/>
                  </a:solidFill>
                  <a:latin typeface="Nunito" panose="02000503030000020003" pitchFamily="2" charset="0"/>
                </a:rPr>
                <a:t>ABC</a:t>
              </a:r>
              <a:endParaRPr lang="en-US" sz="7200" dirty="0">
                <a:solidFill>
                  <a:schemeClr val="accent1"/>
                </a:solidFill>
                <a:latin typeface="Nunito" panose="02000503030000020003" pitchFamily="2" charset="0"/>
              </a:endParaRPr>
            </a:p>
          </p:txBody>
        </p:sp>
        <p:sp>
          <p:nvSpPr>
            <p:cNvPr id="23" name="Rectangle: Rounded Corners 22">
              <a:extLst>
                <a:ext uri="{FF2B5EF4-FFF2-40B4-BE49-F238E27FC236}">
                  <a16:creationId xmlns:a16="http://schemas.microsoft.com/office/drawing/2014/main" id="{92FDEFB5-B4DA-4E61-B1E1-FFF748A2FCDC}"/>
                </a:ext>
              </a:extLst>
            </p:cNvPr>
            <p:cNvSpPr/>
            <p:nvPr/>
          </p:nvSpPr>
          <p:spPr>
            <a:xfrm>
              <a:off x="4592106" y="2050397"/>
              <a:ext cx="2957616" cy="2957616"/>
            </a:xfrm>
            <a:prstGeom prst="roundRect">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BBC2377D-576F-4AC7-B183-5FDAB0221AF7}"/>
              </a:ext>
            </a:extLst>
          </p:cNvPr>
          <p:cNvGrpSpPr/>
          <p:nvPr/>
        </p:nvGrpSpPr>
        <p:grpSpPr>
          <a:xfrm>
            <a:off x="4854098" y="2339454"/>
            <a:ext cx="2415709" cy="2415710"/>
            <a:chOff x="4592106" y="2050397"/>
            <a:chExt cx="2957616" cy="2957617"/>
          </a:xfrm>
        </p:grpSpPr>
        <p:sp>
          <p:nvSpPr>
            <p:cNvPr id="25" name="Content Placeholder 13">
              <a:extLst>
                <a:ext uri="{FF2B5EF4-FFF2-40B4-BE49-F238E27FC236}">
                  <a16:creationId xmlns:a16="http://schemas.microsoft.com/office/drawing/2014/main" id="{B771F351-E639-44DD-8AA4-0DFEF08152EB}"/>
                </a:ext>
              </a:extLst>
            </p:cNvPr>
            <p:cNvSpPr txBox="1">
              <a:spLocks/>
            </p:cNvSpPr>
            <p:nvPr/>
          </p:nvSpPr>
          <p:spPr>
            <a:xfrm>
              <a:off x="4592106" y="2210344"/>
              <a:ext cx="2957616" cy="2797670"/>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600" dirty="0">
                  <a:solidFill>
                    <a:schemeClr val="accent1"/>
                  </a:solidFill>
                  <a:latin typeface="Nunito" panose="02000503030000020003" pitchFamily="2" charset="0"/>
                </a:rPr>
                <a:t>True</a:t>
              </a:r>
              <a:br>
                <a:rPr lang="en-US" sz="6600" dirty="0">
                  <a:solidFill>
                    <a:schemeClr val="accent1"/>
                  </a:solidFill>
                  <a:latin typeface="Nunito" panose="02000503030000020003" pitchFamily="2" charset="0"/>
                </a:rPr>
              </a:br>
              <a:r>
                <a:rPr lang="en-US" sz="6600" dirty="0">
                  <a:solidFill>
                    <a:schemeClr val="accent1"/>
                  </a:solidFill>
                  <a:latin typeface="Nunito" panose="02000503030000020003" pitchFamily="2" charset="0"/>
                </a:rPr>
                <a:t>False</a:t>
              </a:r>
              <a:endParaRPr lang="en-US" sz="5400" dirty="0">
                <a:solidFill>
                  <a:schemeClr val="accent1"/>
                </a:solidFill>
                <a:latin typeface="Nunito" panose="02000503030000020003" pitchFamily="2" charset="0"/>
              </a:endParaRPr>
            </a:p>
          </p:txBody>
        </p:sp>
        <p:sp>
          <p:nvSpPr>
            <p:cNvPr id="26" name="Rectangle: Rounded Corners 25">
              <a:extLst>
                <a:ext uri="{FF2B5EF4-FFF2-40B4-BE49-F238E27FC236}">
                  <a16:creationId xmlns:a16="http://schemas.microsoft.com/office/drawing/2014/main" id="{3D70A6DF-E5E0-4FB0-ADF6-DBBB67FDDC5D}"/>
                </a:ext>
              </a:extLst>
            </p:cNvPr>
            <p:cNvSpPr/>
            <p:nvPr/>
          </p:nvSpPr>
          <p:spPr>
            <a:xfrm>
              <a:off x="4592106" y="2050397"/>
              <a:ext cx="2957616" cy="2957616"/>
            </a:xfrm>
            <a:prstGeom prst="roundRect">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2F8E00F3-6413-402D-B1BA-F2FA9EA3BA70}"/>
              </a:ext>
            </a:extLst>
          </p:cNvPr>
          <p:cNvGrpSpPr/>
          <p:nvPr/>
        </p:nvGrpSpPr>
        <p:grpSpPr>
          <a:xfrm>
            <a:off x="8651229" y="2286463"/>
            <a:ext cx="2420471" cy="2415711"/>
            <a:chOff x="8651229" y="2286463"/>
            <a:chExt cx="2420471" cy="2415711"/>
          </a:xfrm>
        </p:grpSpPr>
        <p:grpSp>
          <p:nvGrpSpPr>
            <p:cNvPr id="27" name="Group 26">
              <a:extLst>
                <a:ext uri="{FF2B5EF4-FFF2-40B4-BE49-F238E27FC236}">
                  <a16:creationId xmlns:a16="http://schemas.microsoft.com/office/drawing/2014/main" id="{39FF3F6E-1530-4BCB-901C-9925274B630B}"/>
                </a:ext>
              </a:extLst>
            </p:cNvPr>
            <p:cNvGrpSpPr/>
            <p:nvPr/>
          </p:nvGrpSpPr>
          <p:grpSpPr>
            <a:xfrm>
              <a:off x="8655991" y="2286464"/>
              <a:ext cx="2415709" cy="2415710"/>
              <a:chOff x="4592106" y="2050397"/>
              <a:chExt cx="2957616" cy="2957617"/>
            </a:xfrm>
          </p:grpSpPr>
          <p:sp>
            <p:nvSpPr>
              <p:cNvPr id="28" name="Content Placeholder 13">
                <a:extLst>
                  <a:ext uri="{FF2B5EF4-FFF2-40B4-BE49-F238E27FC236}">
                    <a16:creationId xmlns:a16="http://schemas.microsoft.com/office/drawing/2014/main" id="{E284C9AA-98CD-48EE-B5A1-470D37D438D2}"/>
                  </a:ext>
                </a:extLst>
              </p:cNvPr>
              <p:cNvSpPr txBox="1">
                <a:spLocks/>
              </p:cNvSpPr>
              <p:nvPr/>
            </p:nvSpPr>
            <p:spPr>
              <a:xfrm>
                <a:off x="4592106" y="2210344"/>
                <a:ext cx="2957616" cy="2797670"/>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5400" dirty="0">
                  <a:solidFill>
                    <a:schemeClr val="accent1"/>
                  </a:solidFill>
                  <a:latin typeface="Nunito" panose="02000503030000020003" pitchFamily="2" charset="0"/>
                </a:endParaRPr>
              </a:p>
            </p:txBody>
          </p:sp>
          <p:sp>
            <p:nvSpPr>
              <p:cNvPr id="29" name="Rectangle: Rounded Corners 28">
                <a:extLst>
                  <a:ext uri="{FF2B5EF4-FFF2-40B4-BE49-F238E27FC236}">
                    <a16:creationId xmlns:a16="http://schemas.microsoft.com/office/drawing/2014/main" id="{D63213DE-4C89-4186-A573-4A8CD93A9911}"/>
                  </a:ext>
                </a:extLst>
              </p:cNvPr>
              <p:cNvSpPr/>
              <p:nvPr/>
            </p:nvSpPr>
            <p:spPr>
              <a:xfrm>
                <a:off x="4592106" y="2050397"/>
                <a:ext cx="2957616" cy="2957616"/>
              </a:xfrm>
              <a:prstGeom prst="roundRect">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 name="Content Placeholder 29">
              <a:extLst>
                <a:ext uri="{FF2B5EF4-FFF2-40B4-BE49-F238E27FC236}">
                  <a16:creationId xmlns:a16="http://schemas.microsoft.com/office/drawing/2014/main" id="{3163A5BC-AEB7-4635-9A6D-FA67C29299E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51229" y="2286463"/>
              <a:ext cx="2415710" cy="2415710"/>
            </a:xfrm>
            <a:prstGeom prst="rect">
              <a:avLst/>
            </a:prstGeom>
          </p:spPr>
        </p:pic>
      </p:grpSp>
    </p:spTree>
    <p:extLst>
      <p:ext uri="{BB962C8B-B14F-4D97-AF65-F5344CB8AC3E}">
        <p14:creationId xmlns:p14="http://schemas.microsoft.com/office/powerpoint/2010/main" val="4208091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xEl>
                                              <p:pRg st="0" end="0"/>
                                            </p:txEl>
                                          </p:spTgt>
                                        </p:tgtEl>
                                        <p:attrNameLst>
                                          <p:attrName>style.visibility</p:attrName>
                                        </p:attrNameLst>
                                      </p:cBhvr>
                                      <p:to>
                                        <p:strVal val="visible"/>
                                      </p:to>
                                    </p:set>
                                    <p:animEffect transition="in" filter="fade">
                                      <p:cBhvr>
                                        <p:cTn id="10" dur="500"/>
                                        <p:tgtEl>
                                          <p:spTgt spid="1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xEl>
                                              <p:pRg st="0" end="0"/>
                                            </p:txEl>
                                          </p:spTgt>
                                        </p:tgtEl>
                                        <p:attrNameLst>
                                          <p:attrName>style.visibility</p:attrName>
                                        </p:attrNameLst>
                                      </p:cBhvr>
                                      <p:to>
                                        <p:strVal val="visible"/>
                                      </p:to>
                                    </p:set>
                                    <p:animEffect transition="in" filter="fade">
                                      <p:cBhvr>
                                        <p:cTn id="18" dur="500"/>
                                        <p:tgtEl>
                                          <p:spTgt spid="1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7">
                                            <p:txEl>
                                              <p:pRg st="0" end="0"/>
                                            </p:txEl>
                                          </p:spTgt>
                                        </p:tgtEl>
                                        <p:attrNameLst>
                                          <p:attrName>style.visibility</p:attrName>
                                        </p:attrNameLst>
                                      </p:cBhvr>
                                      <p:to>
                                        <p:strVal val="visible"/>
                                      </p:to>
                                    </p:set>
                                    <p:animEffect transition="in" filter="fade">
                                      <p:cBhvr>
                                        <p:cTn id="26"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6" grpId="0" build="p"/>
      <p:bldP spid="1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F2CE9-5A2C-421D-9F15-D361D4CDE299}"/>
              </a:ext>
            </a:extLst>
          </p:cNvPr>
          <p:cNvSpPr>
            <a:spLocks noGrp="1"/>
          </p:cNvSpPr>
          <p:nvPr>
            <p:ph type="title"/>
          </p:nvPr>
        </p:nvSpPr>
        <p:spPr/>
        <p:txBody>
          <a:bodyPr/>
          <a:lstStyle/>
          <a:p>
            <a:r>
              <a:rPr lang="en-US" dirty="0"/>
              <a:t>Numerical Data Types</a:t>
            </a:r>
          </a:p>
        </p:txBody>
      </p:sp>
      <p:sp>
        <p:nvSpPr>
          <p:cNvPr id="6" name="Text Placeholder 5">
            <a:extLst>
              <a:ext uri="{FF2B5EF4-FFF2-40B4-BE49-F238E27FC236}">
                <a16:creationId xmlns:a16="http://schemas.microsoft.com/office/drawing/2014/main" id="{48E38CDD-9312-46E0-A0A0-AB5DA774BF72}"/>
              </a:ext>
            </a:extLst>
          </p:cNvPr>
          <p:cNvSpPr>
            <a:spLocks noGrp="1"/>
          </p:cNvSpPr>
          <p:nvPr>
            <p:ph type="body" sz="quarter" idx="19"/>
          </p:nvPr>
        </p:nvSpPr>
        <p:spPr/>
        <p:txBody>
          <a:bodyPr/>
          <a:lstStyle/>
          <a:p>
            <a:r>
              <a:rPr lang="en-US" dirty="0"/>
              <a:t>Integer</a:t>
            </a:r>
          </a:p>
        </p:txBody>
      </p:sp>
      <p:sp>
        <p:nvSpPr>
          <p:cNvPr id="7" name="Text Placeholder 6">
            <a:extLst>
              <a:ext uri="{FF2B5EF4-FFF2-40B4-BE49-F238E27FC236}">
                <a16:creationId xmlns:a16="http://schemas.microsoft.com/office/drawing/2014/main" id="{36EE0A6F-0A6D-4E48-9828-C7C6EEB737BD}"/>
              </a:ext>
            </a:extLst>
          </p:cNvPr>
          <p:cNvSpPr>
            <a:spLocks noGrp="1"/>
          </p:cNvSpPr>
          <p:nvPr>
            <p:ph type="body" sz="quarter" idx="20"/>
          </p:nvPr>
        </p:nvSpPr>
        <p:spPr/>
        <p:txBody>
          <a:bodyPr/>
          <a:lstStyle/>
          <a:p>
            <a:r>
              <a:rPr lang="en-US" dirty="0"/>
              <a:t>Decimal</a:t>
            </a:r>
          </a:p>
        </p:txBody>
      </p:sp>
      <p:sp>
        <p:nvSpPr>
          <p:cNvPr id="8" name="Text Placeholder 7">
            <a:extLst>
              <a:ext uri="{FF2B5EF4-FFF2-40B4-BE49-F238E27FC236}">
                <a16:creationId xmlns:a16="http://schemas.microsoft.com/office/drawing/2014/main" id="{06DBD9CB-1A68-41C9-87FF-3B69623D2DA0}"/>
              </a:ext>
            </a:extLst>
          </p:cNvPr>
          <p:cNvSpPr>
            <a:spLocks noGrp="1"/>
          </p:cNvSpPr>
          <p:nvPr>
            <p:ph type="body" sz="quarter" idx="21"/>
          </p:nvPr>
        </p:nvSpPr>
        <p:spPr/>
        <p:txBody>
          <a:bodyPr/>
          <a:lstStyle/>
          <a:p>
            <a:r>
              <a:rPr lang="en-US" dirty="0"/>
              <a:t>Float</a:t>
            </a:r>
          </a:p>
        </p:txBody>
      </p:sp>
      <p:grpSp>
        <p:nvGrpSpPr>
          <p:cNvPr id="9" name="Group 8">
            <a:extLst>
              <a:ext uri="{FF2B5EF4-FFF2-40B4-BE49-F238E27FC236}">
                <a16:creationId xmlns:a16="http://schemas.microsoft.com/office/drawing/2014/main" id="{6E58FE93-966D-40A0-9F88-5331F979ABBB}"/>
              </a:ext>
            </a:extLst>
          </p:cNvPr>
          <p:cNvGrpSpPr/>
          <p:nvPr/>
        </p:nvGrpSpPr>
        <p:grpSpPr>
          <a:xfrm>
            <a:off x="1125061" y="2333054"/>
            <a:ext cx="2415709" cy="2415710"/>
            <a:chOff x="4592106" y="2050397"/>
            <a:chExt cx="2957616" cy="2957617"/>
          </a:xfrm>
        </p:grpSpPr>
        <p:sp>
          <p:nvSpPr>
            <p:cNvPr id="10" name="Content Placeholder 13">
              <a:extLst>
                <a:ext uri="{FF2B5EF4-FFF2-40B4-BE49-F238E27FC236}">
                  <a16:creationId xmlns:a16="http://schemas.microsoft.com/office/drawing/2014/main" id="{A581EA01-A5BE-4E39-B565-5595A62C73A6}"/>
                </a:ext>
              </a:extLst>
            </p:cNvPr>
            <p:cNvSpPr txBox="1">
              <a:spLocks/>
            </p:cNvSpPr>
            <p:nvPr/>
          </p:nvSpPr>
          <p:spPr>
            <a:xfrm>
              <a:off x="4592106" y="2210344"/>
              <a:ext cx="2957616" cy="2797670"/>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8800" dirty="0">
                  <a:solidFill>
                    <a:schemeClr val="accent1"/>
                  </a:solidFill>
                  <a:latin typeface="Nunito" panose="02000503030000020003" pitchFamily="2" charset="0"/>
                </a:rPr>
                <a:t>123</a:t>
              </a:r>
              <a:endParaRPr lang="en-US" sz="7200" dirty="0">
                <a:solidFill>
                  <a:schemeClr val="accent1"/>
                </a:solidFill>
                <a:latin typeface="Nunito" panose="02000503030000020003" pitchFamily="2" charset="0"/>
              </a:endParaRPr>
            </a:p>
          </p:txBody>
        </p:sp>
        <p:sp>
          <p:nvSpPr>
            <p:cNvPr id="11" name="Rectangle: Rounded Corners 10">
              <a:extLst>
                <a:ext uri="{FF2B5EF4-FFF2-40B4-BE49-F238E27FC236}">
                  <a16:creationId xmlns:a16="http://schemas.microsoft.com/office/drawing/2014/main" id="{7E5083F8-CF39-4192-9C64-BFDAB1156ACC}"/>
                </a:ext>
              </a:extLst>
            </p:cNvPr>
            <p:cNvSpPr/>
            <p:nvPr/>
          </p:nvSpPr>
          <p:spPr>
            <a:xfrm>
              <a:off x="4592106" y="2050397"/>
              <a:ext cx="2957616" cy="2957616"/>
            </a:xfrm>
            <a:prstGeom prst="roundRect">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2072E3CF-ECC9-4D65-91BA-CA68FFE65622}"/>
              </a:ext>
            </a:extLst>
          </p:cNvPr>
          <p:cNvGrpSpPr/>
          <p:nvPr/>
        </p:nvGrpSpPr>
        <p:grpSpPr>
          <a:xfrm>
            <a:off x="4854098" y="2333053"/>
            <a:ext cx="2415709" cy="2415710"/>
            <a:chOff x="4592106" y="2050397"/>
            <a:chExt cx="2957616" cy="2957617"/>
          </a:xfrm>
        </p:grpSpPr>
        <p:sp>
          <p:nvSpPr>
            <p:cNvPr id="13" name="Content Placeholder 13">
              <a:extLst>
                <a:ext uri="{FF2B5EF4-FFF2-40B4-BE49-F238E27FC236}">
                  <a16:creationId xmlns:a16="http://schemas.microsoft.com/office/drawing/2014/main" id="{6BCEC619-9F54-484B-844F-C2E75D0F457E}"/>
                </a:ext>
              </a:extLst>
            </p:cNvPr>
            <p:cNvSpPr txBox="1">
              <a:spLocks/>
            </p:cNvSpPr>
            <p:nvPr/>
          </p:nvSpPr>
          <p:spPr>
            <a:xfrm>
              <a:off x="4592106" y="2210344"/>
              <a:ext cx="2957616" cy="2797670"/>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8800" dirty="0">
                  <a:solidFill>
                    <a:schemeClr val="accent1"/>
                  </a:solidFill>
                  <a:latin typeface="Nunito" panose="02000503030000020003" pitchFamily="2" charset="0"/>
                </a:rPr>
                <a:t>1.23</a:t>
              </a:r>
              <a:endParaRPr lang="en-US" sz="7200" dirty="0">
                <a:solidFill>
                  <a:schemeClr val="accent1"/>
                </a:solidFill>
                <a:latin typeface="Nunito" panose="02000503030000020003" pitchFamily="2" charset="0"/>
              </a:endParaRPr>
            </a:p>
          </p:txBody>
        </p:sp>
        <p:sp>
          <p:nvSpPr>
            <p:cNvPr id="14" name="Rectangle: Rounded Corners 13">
              <a:extLst>
                <a:ext uri="{FF2B5EF4-FFF2-40B4-BE49-F238E27FC236}">
                  <a16:creationId xmlns:a16="http://schemas.microsoft.com/office/drawing/2014/main" id="{B16D7AF9-292D-4262-A364-7E6AE353404A}"/>
                </a:ext>
              </a:extLst>
            </p:cNvPr>
            <p:cNvSpPr/>
            <p:nvPr/>
          </p:nvSpPr>
          <p:spPr>
            <a:xfrm>
              <a:off x="4592106" y="2050397"/>
              <a:ext cx="2957616" cy="2957616"/>
            </a:xfrm>
            <a:prstGeom prst="roundRect">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E11ACE45-74F1-4C79-A4B8-D9A98CE69B3A}"/>
              </a:ext>
            </a:extLst>
          </p:cNvPr>
          <p:cNvGrpSpPr/>
          <p:nvPr/>
        </p:nvGrpSpPr>
        <p:grpSpPr>
          <a:xfrm>
            <a:off x="8655991" y="2333053"/>
            <a:ext cx="2415709" cy="2415710"/>
            <a:chOff x="4592106" y="2050397"/>
            <a:chExt cx="2957616" cy="2957617"/>
          </a:xfrm>
        </p:grpSpPr>
        <p:sp>
          <p:nvSpPr>
            <p:cNvPr id="16" name="Content Placeholder 13">
              <a:extLst>
                <a:ext uri="{FF2B5EF4-FFF2-40B4-BE49-F238E27FC236}">
                  <a16:creationId xmlns:a16="http://schemas.microsoft.com/office/drawing/2014/main" id="{2B2D6D01-DBB0-4C54-B391-8557211F162F}"/>
                </a:ext>
              </a:extLst>
            </p:cNvPr>
            <p:cNvSpPr txBox="1">
              <a:spLocks/>
            </p:cNvSpPr>
            <p:nvPr/>
          </p:nvSpPr>
          <p:spPr>
            <a:xfrm>
              <a:off x="4592106" y="2210344"/>
              <a:ext cx="2957616" cy="2797670"/>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600" spc="-300" dirty="0">
                  <a:solidFill>
                    <a:schemeClr val="accent1"/>
                  </a:solidFill>
                  <a:latin typeface="Nunito" panose="02000503030000020003" pitchFamily="2" charset="0"/>
                </a:rPr>
                <a:t>1.2</a:t>
              </a:r>
              <a:r>
                <a:rPr lang="en-US" sz="4800" spc="-300" dirty="0">
                  <a:solidFill>
                    <a:schemeClr val="accent1"/>
                  </a:solidFill>
                  <a:latin typeface="Nunito" panose="02000503030000020003" pitchFamily="2" charset="0"/>
                </a:rPr>
                <a:t>×10</a:t>
              </a:r>
              <a:r>
                <a:rPr lang="en-US" sz="4800" spc="-300" baseline="30000" dirty="0">
                  <a:solidFill>
                    <a:schemeClr val="accent1"/>
                  </a:solidFill>
                  <a:latin typeface="Nunito" panose="02000503030000020003" pitchFamily="2" charset="0"/>
                </a:rPr>
                <a:t>3</a:t>
              </a:r>
              <a:endParaRPr lang="en-US" sz="8000" spc="-300" baseline="30000" dirty="0">
                <a:solidFill>
                  <a:schemeClr val="accent1"/>
                </a:solidFill>
                <a:latin typeface="Nunito" panose="02000503030000020003" pitchFamily="2" charset="0"/>
              </a:endParaRPr>
            </a:p>
          </p:txBody>
        </p:sp>
        <p:sp>
          <p:nvSpPr>
            <p:cNvPr id="17" name="Rectangle: Rounded Corners 16">
              <a:extLst>
                <a:ext uri="{FF2B5EF4-FFF2-40B4-BE49-F238E27FC236}">
                  <a16:creationId xmlns:a16="http://schemas.microsoft.com/office/drawing/2014/main" id="{A99229A2-0CEA-43B4-9B18-9513AB290D9A}"/>
                </a:ext>
              </a:extLst>
            </p:cNvPr>
            <p:cNvSpPr/>
            <p:nvPr/>
          </p:nvSpPr>
          <p:spPr>
            <a:xfrm>
              <a:off x="4592106" y="2050397"/>
              <a:ext cx="2957616" cy="2957616"/>
            </a:xfrm>
            <a:prstGeom prst="roundRect">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51263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fade">
                                      <p:cBhvr>
                                        <p:cTn id="18" dur="500"/>
                                        <p:tgtEl>
                                          <p:spTgt spid="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xEl>
                                              <p:pRg st="0" end="0"/>
                                            </p:txEl>
                                          </p:spTgt>
                                        </p:tgtEl>
                                        <p:attrNameLst>
                                          <p:attrName>style.visibility</p:attrName>
                                        </p:attrNameLst>
                                      </p:cBhvr>
                                      <p:to>
                                        <p:strVal val="visible"/>
                                      </p:to>
                                    </p:set>
                                    <p:animEffect transition="in" filter="fade">
                                      <p:cBhvr>
                                        <p:cTn id="26"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F3A65-06C2-4B9D-9DDA-03CD0C323794}"/>
              </a:ext>
            </a:extLst>
          </p:cNvPr>
          <p:cNvSpPr>
            <a:spLocks noGrp="1"/>
          </p:cNvSpPr>
          <p:nvPr>
            <p:ph type="title"/>
          </p:nvPr>
        </p:nvSpPr>
        <p:spPr/>
        <p:txBody>
          <a:bodyPr/>
          <a:lstStyle/>
          <a:p>
            <a:r>
              <a:rPr lang="en-US" dirty="0"/>
              <a:t>Temporal Data Types</a:t>
            </a:r>
          </a:p>
        </p:txBody>
      </p:sp>
      <p:sp>
        <p:nvSpPr>
          <p:cNvPr id="6" name="Text Placeholder 5">
            <a:extLst>
              <a:ext uri="{FF2B5EF4-FFF2-40B4-BE49-F238E27FC236}">
                <a16:creationId xmlns:a16="http://schemas.microsoft.com/office/drawing/2014/main" id="{CB8CE87D-8FD9-4A85-9335-451622577032}"/>
              </a:ext>
            </a:extLst>
          </p:cNvPr>
          <p:cNvSpPr>
            <a:spLocks noGrp="1"/>
          </p:cNvSpPr>
          <p:nvPr>
            <p:ph type="body" sz="quarter" idx="19"/>
          </p:nvPr>
        </p:nvSpPr>
        <p:spPr/>
        <p:txBody>
          <a:bodyPr/>
          <a:lstStyle/>
          <a:p>
            <a:r>
              <a:rPr lang="en-US" dirty="0"/>
              <a:t>Date</a:t>
            </a:r>
          </a:p>
        </p:txBody>
      </p:sp>
      <p:sp>
        <p:nvSpPr>
          <p:cNvPr id="7" name="Text Placeholder 6">
            <a:extLst>
              <a:ext uri="{FF2B5EF4-FFF2-40B4-BE49-F238E27FC236}">
                <a16:creationId xmlns:a16="http://schemas.microsoft.com/office/drawing/2014/main" id="{74F268C5-551C-482D-B77A-2BEB58248989}"/>
              </a:ext>
            </a:extLst>
          </p:cNvPr>
          <p:cNvSpPr>
            <a:spLocks noGrp="1"/>
          </p:cNvSpPr>
          <p:nvPr>
            <p:ph type="body" sz="quarter" idx="23"/>
          </p:nvPr>
        </p:nvSpPr>
        <p:spPr/>
        <p:txBody>
          <a:bodyPr/>
          <a:lstStyle/>
          <a:p>
            <a:r>
              <a:rPr lang="en-US" dirty="0"/>
              <a:t>Time</a:t>
            </a:r>
          </a:p>
        </p:txBody>
      </p:sp>
      <p:sp>
        <p:nvSpPr>
          <p:cNvPr id="8" name="Text Placeholder 7">
            <a:extLst>
              <a:ext uri="{FF2B5EF4-FFF2-40B4-BE49-F238E27FC236}">
                <a16:creationId xmlns:a16="http://schemas.microsoft.com/office/drawing/2014/main" id="{FF0BC182-A97C-4685-8296-4AF23571967F}"/>
              </a:ext>
            </a:extLst>
          </p:cNvPr>
          <p:cNvSpPr>
            <a:spLocks noGrp="1"/>
          </p:cNvSpPr>
          <p:nvPr>
            <p:ph type="body" sz="quarter" idx="24"/>
          </p:nvPr>
        </p:nvSpPr>
        <p:spPr/>
        <p:txBody>
          <a:bodyPr/>
          <a:lstStyle/>
          <a:p>
            <a:r>
              <a:rPr lang="en-US" dirty="0"/>
              <a:t>Date/time</a:t>
            </a:r>
          </a:p>
        </p:txBody>
      </p:sp>
      <p:sp>
        <p:nvSpPr>
          <p:cNvPr id="13" name="Text Placeholder 12">
            <a:extLst>
              <a:ext uri="{FF2B5EF4-FFF2-40B4-BE49-F238E27FC236}">
                <a16:creationId xmlns:a16="http://schemas.microsoft.com/office/drawing/2014/main" id="{1206DE25-01FA-448F-8512-4BB37C978289}"/>
              </a:ext>
            </a:extLst>
          </p:cNvPr>
          <p:cNvSpPr>
            <a:spLocks noGrp="1"/>
          </p:cNvSpPr>
          <p:nvPr>
            <p:ph type="body" sz="quarter" idx="25"/>
          </p:nvPr>
        </p:nvSpPr>
        <p:spPr/>
        <p:txBody>
          <a:bodyPr>
            <a:normAutofit lnSpcReduction="10000"/>
          </a:bodyPr>
          <a:lstStyle/>
          <a:p>
            <a:r>
              <a:rPr lang="en-US" dirty="0"/>
              <a:t>Date/time</a:t>
            </a:r>
            <a:br>
              <a:rPr lang="en-US" dirty="0"/>
            </a:br>
            <a:r>
              <a:rPr lang="en-US" dirty="0"/>
              <a:t>with offset</a:t>
            </a:r>
          </a:p>
        </p:txBody>
      </p:sp>
      <p:pic>
        <p:nvPicPr>
          <p:cNvPr id="15" name="Content Placeholder 30">
            <a:extLst>
              <a:ext uri="{FF2B5EF4-FFF2-40B4-BE49-F238E27FC236}">
                <a16:creationId xmlns:a16="http://schemas.microsoft.com/office/drawing/2014/main" id="{1FBFA0B8-FC5D-45C1-A6CA-ABC8BCF28F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0023" y="2411622"/>
            <a:ext cx="2084178" cy="2084178"/>
          </a:xfrm>
          <a:prstGeom prst="rect">
            <a:avLst/>
          </a:prstGeom>
        </p:spPr>
      </p:pic>
      <p:pic>
        <p:nvPicPr>
          <p:cNvPr id="17" name="Content Placeholder 7">
            <a:extLst>
              <a:ext uri="{FF2B5EF4-FFF2-40B4-BE49-F238E27FC236}">
                <a16:creationId xmlns:a16="http://schemas.microsoft.com/office/drawing/2014/main" id="{73EC4A69-9041-46CC-8E00-F5CEC377B7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97332" y="1911732"/>
            <a:ext cx="3093387" cy="3093387"/>
          </a:xfrm>
          <a:prstGeom prst="rect">
            <a:avLst/>
          </a:prstGeom>
        </p:spPr>
      </p:pic>
      <p:pic>
        <p:nvPicPr>
          <p:cNvPr id="21" name="Content Placeholder 30">
            <a:extLst>
              <a:ext uri="{FF2B5EF4-FFF2-40B4-BE49-F238E27FC236}">
                <a16:creationId xmlns:a16="http://schemas.microsoft.com/office/drawing/2014/main" id="{062F114C-7362-4A03-891C-43759AF7B7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44357" y="2296069"/>
            <a:ext cx="1583084" cy="1583084"/>
          </a:xfrm>
          <a:prstGeom prst="rect">
            <a:avLst/>
          </a:prstGeom>
        </p:spPr>
      </p:pic>
      <p:sp>
        <p:nvSpPr>
          <p:cNvPr id="22" name="Oval 21">
            <a:extLst>
              <a:ext uri="{FF2B5EF4-FFF2-40B4-BE49-F238E27FC236}">
                <a16:creationId xmlns:a16="http://schemas.microsoft.com/office/drawing/2014/main" id="{ABEC7031-CACD-4DED-ACA4-A9458A9D68E0}"/>
              </a:ext>
            </a:extLst>
          </p:cNvPr>
          <p:cNvSpPr/>
          <p:nvPr/>
        </p:nvSpPr>
        <p:spPr>
          <a:xfrm>
            <a:off x="7012570" y="3022160"/>
            <a:ext cx="1640773" cy="16407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Content Placeholder 7">
            <a:extLst>
              <a:ext uri="{FF2B5EF4-FFF2-40B4-BE49-F238E27FC236}">
                <a16:creationId xmlns:a16="http://schemas.microsoft.com/office/drawing/2014/main" id="{FAC37834-F915-48DC-B400-D83AB1D1C92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95699" y="2619707"/>
            <a:ext cx="2445681" cy="2445681"/>
          </a:xfrm>
          <a:prstGeom prst="rect">
            <a:avLst/>
          </a:prstGeom>
        </p:spPr>
      </p:pic>
      <p:pic>
        <p:nvPicPr>
          <p:cNvPr id="23" name="Content Placeholder 30">
            <a:extLst>
              <a:ext uri="{FF2B5EF4-FFF2-40B4-BE49-F238E27FC236}">
                <a16:creationId xmlns:a16="http://schemas.microsoft.com/office/drawing/2014/main" id="{18CCA5E1-8462-42BD-9137-0C9EB07B77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17274" y="2284775"/>
            <a:ext cx="1583084" cy="1583084"/>
          </a:xfrm>
          <a:prstGeom prst="rect">
            <a:avLst/>
          </a:prstGeom>
        </p:spPr>
      </p:pic>
      <p:sp>
        <p:nvSpPr>
          <p:cNvPr id="24" name="Oval 23">
            <a:extLst>
              <a:ext uri="{FF2B5EF4-FFF2-40B4-BE49-F238E27FC236}">
                <a16:creationId xmlns:a16="http://schemas.microsoft.com/office/drawing/2014/main" id="{6B2D9B1A-60D8-4B27-ADA7-7643D8DD6BF2}"/>
              </a:ext>
            </a:extLst>
          </p:cNvPr>
          <p:cNvSpPr/>
          <p:nvPr/>
        </p:nvSpPr>
        <p:spPr>
          <a:xfrm>
            <a:off x="9798713" y="3139546"/>
            <a:ext cx="1470661" cy="14965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353E575F-14C5-4120-9B13-DE70991C5E8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01529" y="3053017"/>
            <a:ext cx="1652271" cy="1652271"/>
          </a:xfrm>
          <a:prstGeom prst="rect">
            <a:avLst/>
          </a:prstGeom>
        </p:spPr>
      </p:pic>
    </p:spTree>
    <p:extLst>
      <p:ext uri="{BB962C8B-B14F-4D97-AF65-F5344CB8AC3E}">
        <p14:creationId xmlns:p14="http://schemas.microsoft.com/office/powerpoint/2010/main" val="3618981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fade">
                                      <p:cBhvr>
                                        <p:cTn id="18" dur="500"/>
                                        <p:tgtEl>
                                          <p:spTgt spid="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animEffect transition="in" filter="fade">
                                      <p:cBhvr>
                                        <p:cTn id="29" dur="500"/>
                                        <p:tgtEl>
                                          <p:spTgt spid="8">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10"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txEl>
                                              <p:pRg st="0" end="0"/>
                                            </p:txEl>
                                          </p:spTgt>
                                        </p:tgtEl>
                                        <p:attrNameLst>
                                          <p:attrName>style.visibility</p:attrName>
                                        </p:attrNameLst>
                                      </p:cBhvr>
                                      <p:to>
                                        <p:strVal val="visible"/>
                                      </p:to>
                                    </p:set>
                                    <p:animEffect transition="in" filter="fade">
                                      <p:cBhvr>
                                        <p:cTn id="40"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P spid="8" grpId="0" build="p"/>
      <p:bldP spid="1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EAFDA5-3596-4B25-AE3E-769AC2ECB117}"/>
              </a:ext>
            </a:extLst>
          </p:cNvPr>
          <p:cNvPicPr>
            <a:picLocks noChangeAspect="1"/>
          </p:cNvPicPr>
          <p:nvPr/>
        </p:nvPicPr>
        <p:blipFill>
          <a:blip r:embed="rId3">
            <a:lum bright="70000" contrast="-70000"/>
            <a:extLst>
              <a:ext uri="{BEBA8EAE-BF5A-486C-A8C5-ECC9F3942E4B}">
                <a14:imgProps xmlns:a14="http://schemas.microsoft.com/office/drawing/2010/main">
                  <a14:imgLayer r:embed="rId4">
                    <a14:imgEffect>
                      <a14:sharpenSoften amount="-50000"/>
                    </a14:imgEffect>
                    <a14:imgEffect>
                      <a14:brightnessContrast bright="-20000" contrast="-40000"/>
                    </a14:imgEffect>
                  </a14:imgLayer>
                </a14:imgProps>
              </a:ext>
            </a:extLst>
          </a:blip>
          <a:stretch>
            <a:fillRect/>
          </a:stretch>
        </p:blipFill>
        <p:spPr>
          <a:xfrm>
            <a:off x="3504975" y="834927"/>
            <a:ext cx="5182049" cy="5188146"/>
          </a:xfrm>
          <a:prstGeom prst="rect">
            <a:avLst/>
          </a:prstGeom>
        </p:spPr>
      </p:pic>
      <p:sp>
        <p:nvSpPr>
          <p:cNvPr id="5" name="Title 4">
            <a:extLst>
              <a:ext uri="{FF2B5EF4-FFF2-40B4-BE49-F238E27FC236}">
                <a16:creationId xmlns:a16="http://schemas.microsoft.com/office/drawing/2014/main" id="{7A003284-9AC3-4DF9-9531-C0985BBD7B49}"/>
              </a:ext>
            </a:extLst>
          </p:cNvPr>
          <p:cNvSpPr>
            <a:spLocks noGrp="1"/>
          </p:cNvSpPr>
          <p:nvPr>
            <p:ph type="title"/>
          </p:nvPr>
        </p:nvSpPr>
        <p:spPr/>
        <p:txBody>
          <a:bodyPr/>
          <a:lstStyle/>
          <a:p>
            <a:r>
              <a:rPr lang="en-US" dirty="0"/>
              <a:t>Composite Data Types</a:t>
            </a:r>
          </a:p>
        </p:txBody>
      </p:sp>
    </p:spTree>
    <p:extLst>
      <p:ext uri="{BB962C8B-B14F-4D97-AF65-F5344CB8AC3E}">
        <p14:creationId xmlns:p14="http://schemas.microsoft.com/office/powerpoint/2010/main" val="517506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BC6D7-C65A-4BC3-9AE3-F8A77448D7B4}"/>
              </a:ext>
            </a:extLst>
          </p:cNvPr>
          <p:cNvSpPr>
            <a:spLocks noGrp="1"/>
          </p:cNvSpPr>
          <p:nvPr>
            <p:ph type="title"/>
          </p:nvPr>
        </p:nvSpPr>
        <p:spPr/>
        <p:txBody>
          <a:bodyPr/>
          <a:lstStyle/>
          <a:p>
            <a:r>
              <a:rPr lang="en-US" dirty="0"/>
              <a:t>Composite Data Types</a:t>
            </a:r>
          </a:p>
        </p:txBody>
      </p:sp>
      <p:sp>
        <p:nvSpPr>
          <p:cNvPr id="4" name="Content Placeholder 3">
            <a:extLst>
              <a:ext uri="{FF2B5EF4-FFF2-40B4-BE49-F238E27FC236}">
                <a16:creationId xmlns:a16="http://schemas.microsoft.com/office/drawing/2014/main" id="{6E707549-2004-4ACA-924D-FE75A4AFAEB1}"/>
              </a:ext>
            </a:extLst>
          </p:cNvPr>
          <p:cNvSpPr>
            <a:spLocks noGrp="1"/>
          </p:cNvSpPr>
          <p:nvPr>
            <p:ph sz="half" idx="1"/>
          </p:nvPr>
        </p:nvSpPr>
        <p:spPr/>
        <p:txBody>
          <a:bodyPr anchor="ctr"/>
          <a:lstStyle/>
          <a:p>
            <a:pPr marL="0" indent="0">
              <a:buNone/>
            </a:pPr>
            <a:r>
              <a:rPr lang="en-US" dirty="0"/>
              <a:t>Organize data</a:t>
            </a:r>
          </a:p>
          <a:p>
            <a:pPr marL="0" indent="0">
              <a:buNone/>
            </a:pPr>
            <a:r>
              <a:rPr lang="en-US" dirty="0"/>
              <a:t>Store and access</a:t>
            </a:r>
          </a:p>
          <a:p>
            <a:pPr marL="0" indent="0">
              <a:buNone/>
            </a:pPr>
            <a:r>
              <a:rPr lang="en-US" dirty="0"/>
              <a:t>Provide context</a:t>
            </a:r>
          </a:p>
        </p:txBody>
      </p:sp>
      <p:grpSp>
        <p:nvGrpSpPr>
          <p:cNvPr id="5" name="Group 4">
            <a:extLst>
              <a:ext uri="{FF2B5EF4-FFF2-40B4-BE49-F238E27FC236}">
                <a16:creationId xmlns:a16="http://schemas.microsoft.com/office/drawing/2014/main" id="{B58C790D-51E2-4A71-914C-46C8661E7F97}"/>
              </a:ext>
            </a:extLst>
          </p:cNvPr>
          <p:cNvGrpSpPr/>
          <p:nvPr/>
        </p:nvGrpSpPr>
        <p:grpSpPr>
          <a:xfrm>
            <a:off x="7216613" y="2447981"/>
            <a:ext cx="3092774" cy="3106626"/>
            <a:chOff x="7216612" y="1923214"/>
            <a:chExt cx="3092774" cy="3106626"/>
          </a:xfrm>
        </p:grpSpPr>
        <p:grpSp>
          <p:nvGrpSpPr>
            <p:cNvPr id="6" name="Group 5">
              <a:extLst>
                <a:ext uri="{FF2B5EF4-FFF2-40B4-BE49-F238E27FC236}">
                  <a16:creationId xmlns:a16="http://schemas.microsoft.com/office/drawing/2014/main" id="{FFF4A0E8-E3A6-4CA7-BD88-35F6652D4352}"/>
                </a:ext>
              </a:extLst>
            </p:cNvPr>
            <p:cNvGrpSpPr/>
            <p:nvPr/>
          </p:nvGrpSpPr>
          <p:grpSpPr>
            <a:xfrm>
              <a:off x="7268131" y="2004637"/>
              <a:ext cx="2989739" cy="2989740"/>
              <a:chOff x="4592106" y="2050397"/>
              <a:chExt cx="2957616" cy="2957617"/>
            </a:xfrm>
          </p:grpSpPr>
          <p:sp>
            <p:nvSpPr>
              <p:cNvPr id="14" name="Content Placeholder 13">
                <a:extLst>
                  <a:ext uri="{FF2B5EF4-FFF2-40B4-BE49-F238E27FC236}">
                    <a16:creationId xmlns:a16="http://schemas.microsoft.com/office/drawing/2014/main" id="{199FC3A4-B509-4938-8C8B-4BFADC6121D4}"/>
                  </a:ext>
                </a:extLst>
              </p:cNvPr>
              <p:cNvSpPr txBox="1">
                <a:spLocks/>
              </p:cNvSpPr>
              <p:nvPr/>
            </p:nvSpPr>
            <p:spPr>
              <a:xfrm>
                <a:off x="4592106" y="2210344"/>
                <a:ext cx="2957616" cy="2797670"/>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7200" dirty="0">
                  <a:solidFill>
                    <a:schemeClr val="accent1"/>
                  </a:solidFill>
                  <a:latin typeface="Nunito" panose="02000503030000020003" pitchFamily="2" charset="0"/>
                </a:endParaRPr>
              </a:p>
            </p:txBody>
          </p:sp>
          <p:sp>
            <p:nvSpPr>
              <p:cNvPr id="15" name="Rectangle: Rounded Corners 14">
                <a:extLst>
                  <a:ext uri="{FF2B5EF4-FFF2-40B4-BE49-F238E27FC236}">
                    <a16:creationId xmlns:a16="http://schemas.microsoft.com/office/drawing/2014/main" id="{B996FEF2-E859-47C5-B573-43D55BF2E6B5}"/>
                  </a:ext>
                </a:extLst>
              </p:cNvPr>
              <p:cNvSpPr/>
              <p:nvPr/>
            </p:nvSpPr>
            <p:spPr>
              <a:xfrm>
                <a:off x="4592106" y="2050397"/>
                <a:ext cx="2957616" cy="2957616"/>
              </a:xfrm>
              <a:prstGeom prst="roundRect">
                <a:avLst/>
              </a:prstGeom>
              <a:noFill/>
              <a:ln w="152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Connector 7">
              <a:extLst>
                <a:ext uri="{FF2B5EF4-FFF2-40B4-BE49-F238E27FC236}">
                  <a16:creationId xmlns:a16="http://schemas.microsoft.com/office/drawing/2014/main" id="{255D828C-7A88-47F8-9AE9-2D0A559D1281}"/>
                </a:ext>
              </a:extLst>
            </p:cNvPr>
            <p:cNvCxnSpPr>
              <a:stCxn id="15" idx="0"/>
              <a:endCxn id="15" idx="2"/>
            </p:cNvCxnSpPr>
            <p:nvPr/>
          </p:nvCxnSpPr>
          <p:spPr>
            <a:xfrm>
              <a:off x="8763001" y="2004637"/>
              <a:ext cx="0" cy="2989739"/>
            </a:xfrm>
            <a:prstGeom prst="line">
              <a:avLst/>
            </a:prstGeom>
            <a:ln w="152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ACFF175-DBDE-48FF-9665-E30F7B1C7C9B}"/>
                </a:ext>
              </a:extLst>
            </p:cNvPr>
            <p:cNvCxnSpPr>
              <a:cxnSpLocks/>
              <a:stCxn id="15" idx="1"/>
              <a:endCxn id="15" idx="3"/>
            </p:cNvCxnSpPr>
            <p:nvPr/>
          </p:nvCxnSpPr>
          <p:spPr>
            <a:xfrm>
              <a:off x="7268131" y="3499507"/>
              <a:ext cx="2989739" cy="0"/>
            </a:xfrm>
            <a:prstGeom prst="line">
              <a:avLst/>
            </a:prstGeom>
            <a:ln w="1524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Content Placeholder 32">
              <a:extLst>
                <a:ext uri="{FF2B5EF4-FFF2-40B4-BE49-F238E27FC236}">
                  <a16:creationId xmlns:a16="http://schemas.microsoft.com/office/drawing/2014/main" id="{55E36139-4978-4E69-ABA8-B283589C0E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16612" y="1937932"/>
              <a:ext cx="1600841" cy="1600841"/>
            </a:xfrm>
            <a:prstGeom prst="rect">
              <a:avLst/>
            </a:prstGeom>
          </p:spPr>
        </p:pic>
        <p:pic>
          <p:nvPicPr>
            <p:cNvPr id="11" name="Content Placeholder 32">
              <a:extLst>
                <a:ext uri="{FF2B5EF4-FFF2-40B4-BE49-F238E27FC236}">
                  <a16:creationId xmlns:a16="http://schemas.microsoft.com/office/drawing/2014/main" id="{1D07643C-EB82-488B-9A16-60CAC2E95D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08545" y="1923214"/>
              <a:ext cx="1600841" cy="1600841"/>
            </a:xfrm>
            <a:prstGeom prst="rect">
              <a:avLst/>
            </a:prstGeom>
          </p:spPr>
        </p:pic>
        <p:pic>
          <p:nvPicPr>
            <p:cNvPr id="12" name="Content Placeholder 32">
              <a:extLst>
                <a:ext uri="{FF2B5EF4-FFF2-40B4-BE49-F238E27FC236}">
                  <a16:creationId xmlns:a16="http://schemas.microsoft.com/office/drawing/2014/main" id="{C09D1075-6EEE-414B-97BC-151398F83C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16612" y="3422377"/>
              <a:ext cx="1600841" cy="1600841"/>
            </a:xfrm>
            <a:prstGeom prst="rect">
              <a:avLst/>
            </a:prstGeom>
          </p:spPr>
        </p:pic>
        <p:pic>
          <p:nvPicPr>
            <p:cNvPr id="13" name="Content Placeholder 32">
              <a:extLst>
                <a:ext uri="{FF2B5EF4-FFF2-40B4-BE49-F238E27FC236}">
                  <a16:creationId xmlns:a16="http://schemas.microsoft.com/office/drawing/2014/main" id="{59F5F8A5-2F24-47D3-80E9-A1F304BFCD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08544" y="3428999"/>
              <a:ext cx="1600841" cy="1600841"/>
            </a:xfrm>
            <a:prstGeom prst="rect">
              <a:avLst/>
            </a:prstGeom>
          </p:spPr>
        </p:pic>
      </p:grpSp>
    </p:spTree>
    <p:extLst>
      <p:ext uri="{BB962C8B-B14F-4D97-AF65-F5344CB8AC3E}">
        <p14:creationId xmlns:p14="http://schemas.microsoft.com/office/powerpoint/2010/main" val="3220919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044BF-D81A-4DE1-A382-2A3090B00EC5}"/>
              </a:ext>
            </a:extLst>
          </p:cNvPr>
          <p:cNvSpPr>
            <a:spLocks noGrp="1"/>
          </p:cNvSpPr>
          <p:nvPr>
            <p:ph type="title"/>
          </p:nvPr>
        </p:nvSpPr>
        <p:spPr/>
        <p:txBody>
          <a:bodyPr/>
          <a:lstStyle/>
          <a:p>
            <a:r>
              <a:rPr lang="en-US" dirty="0"/>
              <a:t>Composite Data Types</a:t>
            </a:r>
          </a:p>
        </p:txBody>
      </p:sp>
      <p:sp>
        <p:nvSpPr>
          <p:cNvPr id="8" name="Text Placeholder 7">
            <a:extLst>
              <a:ext uri="{FF2B5EF4-FFF2-40B4-BE49-F238E27FC236}">
                <a16:creationId xmlns:a16="http://schemas.microsoft.com/office/drawing/2014/main" id="{5A548DC0-8A44-4DAD-A299-F8331C6D14CB}"/>
              </a:ext>
            </a:extLst>
          </p:cNvPr>
          <p:cNvSpPr>
            <a:spLocks noGrp="1"/>
          </p:cNvSpPr>
          <p:nvPr>
            <p:ph type="body" sz="quarter" idx="19"/>
          </p:nvPr>
        </p:nvSpPr>
        <p:spPr/>
        <p:txBody>
          <a:bodyPr/>
          <a:lstStyle/>
          <a:p>
            <a:r>
              <a:rPr lang="en-US" dirty="0"/>
              <a:t>Homogenous</a:t>
            </a:r>
          </a:p>
        </p:txBody>
      </p:sp>
      <p:sp>
        <p:nvSpPr>
          <p:cNvPr id="10" name="Text Placeholder 9">
            <a:extLst>
              <a:ext uri="{FF2B5EF4-FFF2-40B4-BE49-F238E27FC236}">
                <a16:creationId xmlns:a16="http://schemas.microsoft.com/office/drawing/2014/main" id="{2CC80F7F-89A6-4760-BD6F-6474AE98C7D3}"/>
              </a:ext>
            </a:extLst>
          </p:cNvPr>
          <p:cNvSpPr>
            <a:spLocks noGrp="1"/>
          </p:cNvSpPr>
          <p:nvPr>
            <p:ph type="body" sz="quarter" idx="23"/>
          </p:nvPr>
        </p:nvSpPr>
        <p:spPr/>
        <p:txBody>
          <a:bodyPr/>
          <a:lstStyle/>
          <a:p>
            <a:r>
              <a:rPr lang="en-US" dirty="0"/>
              <a:t>Tabular</a:t>
            </a:r>
          </a:p>
        </p:txBody>
      </p:sp>
      <p:sp>
        <p:nvSpPr>
          <p:cNvPr id="11" name="Text Placeholder 10">
            <a:extLst>
              <a:ext uri="{FF2B5EF4-FFF2-40B4-BE49-F238E27FC236}">
                <a16:creationId xmlns:a16="http://schemas.microsoft.com/office/drawing/2014/main" id="{3E919521-4522-4130-AAFD-D9B5CFD5127C}"/>
              </a:ext>
            </a:extLst>
          </p:cNvPr>
          <p:cNvSpPr>
            <a:spLocks noGrp="1"/>
          </p:cNvSpPr>
          <p:nvPr>
            <p:ph type="body" sz="quarter" idx="24"/>
          </p:nvPr>
        </p:nvSpPr>
        <p:spPr/>
        <p:txBody>
          <a:bodyPr>
            <a:normAutofit lnSpcReduction="10000"/>
          </a:bodyPr>
          <a:lstStyle/>
          <a:p>
            <a:r>
              <a:rPr lang="en-US" dirty="0"/>
              <a:t>Semi-structured</a:t>
            </a:r>
          </a:p>
        </p:txBody>
      </p:sp>
      <p:sp>
        <p:nvSpPr>
          <p:cNvPr id="12" name="Text Placeholder 11">
            <a:extLst>
              <a:ext uri="{FF2B5EF4-FFF2-40B4-BE49-F238E27FC236}">
                <a16:creationId xmlns:a16="http://schemas.microsoft.com/office/drawing/2014/main" id="{BD5242AB-0F63-47F6-9AF0-635E9F66B5F0}"/>
              </a:ext>
            </a:extLst>
          </p:cNvPr>
          <p:cNvSpPr>
            <a:spLocks noGrp="1"/>
          </p:cNvSpPr>
          <p:nvPr>
            <p:ph type="body" sz="quarter" idx="25"/>
          </p:nvPr>
        </p:nvSpPr>
        <p:spPr/>
        <p:txBody>
          <a:bodyPr/>
          <a:lstStyle/>
          <a:p>
            <a:r>
              <a:rPr lang="en-US" dirty="0"/>
              <a:t>Multimedia</a:t>
            </a:r>
          </a:p>
        </p:txBody>
      </p:sp>
      <p:pic>
        <p:nvPicPr>
          <p:cNvPr id="29" name="Content Placeholder 24">
            <a:extLst>
              <a:ext uri="{FF2B5EF4-FFF2-40B4-BE49-F238E27FC236}">
                <a16:creationId xmlns:a16="http://schemas.microsoft.com/office/drawing/2014/main" id="{9256FF78-128F-4AD9-9629-F2225578EAE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71126" y="2507773"/>
            <a:ext cx="1958784" cy="1958784"/>
          </a:xfrm>
          <a:prstGeom prst="rect">
            <a:avLst/>
          </a:prstGeom>
        </p:spPr>
      </p:pic>
      <p:pic>
        <p:nvPicPr>
          <p:cNvPr id="30" name="Content Placeholder 466">
            <a:extLst>
              <a:ext uri="{FF2B5EF4-FFF2-40B4-BE49-F238E27FC236}">
                <a16:creationId xmlns:a16="http://schemas.microsoft.com/office/drawing/2014/main" id="{9E5BC1BF-1259-48F1-AF39-D43C1C872C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53700" y="2308911"/>
            <a:ext cx="2356507" cy="2356507"/>
          </a:xfrm>
          <a:prstGeom prst="rect">
            <a:avLst/>
          </a:prstGeom>
        </p:spPr>
      </p:pic>
      <p:pic>
        <p:nvPicPr>
          <p:cNvPr id="31" name="Content Placeholder 18">
            <a:extLst>
              <a:ext uri="{FF2B5EF4-FFF2-40B4-BE49-F238E27FC236}">
                <a16:creationId xmlns:a16="http://schemas.microsoft.com/office/drawing/2014/main" id="{8F18D7B6-2816-43AE-8394-A5AF0AB87D9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12533" y="2410913"/>
            <a:ext cx="2036174" cy="2036174"/>
          </a:xfrm>
          <a:prstGeom prst="rect">
            <a:avLst/>
          </a:prstGeom>
        </p:spPr>
      </p:pic>
      <p:pic>
        <p:nvPicPr>
          <p:cNvPr id="33" name="Picture 32">
            <a:extLst>
              <a:ext uri="{FF2B5EF4-FFF2-40B4-BE49-F238E27FC236}">
                <a16:creationId xmlns:a16="http://schemas.microsoft.com/office/drawing/2014/main" id="{66760656-0E3F-498D-99BE-64C1A825C373}"/>
              </a:ext>
            </a:extLst>
          </p:cNvPr>
          <p:cNvPicPr>
            <a:picLocks noChangeAspect="1"/>
          </p:cNvPicPr>
          <p:nvPr/>
        </p:nvPicPr>
        <p:blipFill>
          <a:blip r:embed="rId9"/>
          <a:stretch>
            <a:fillRect/>
          </a:stretch>
        </p:blipFill>
        <p:spPr>
          <a:xfrm>
            <a:off x="934233" y="2410913"/>
            <a:ext cx="2254287" cy="2249470"/>
          </a:xfrm>
          <a:prstGeom prst="rect">
            <a:avLst/>
          </a:prstGeom>
        </p:spPr>
      </p:pic>
    </p:spTree>
    <p:extLst>
      <p:ext uri="{BB962C8B-B14F-4D97-AF65-F5344CB8AC3E}">
        <p14:creationId xmlns:p14="http://schemas.microsoft.com/office/powerpoint/2010/main" val="3267190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xEl>
                                              <p:pRg st="0" end="0"/>
                                            </p:txEl>
                                          </p:spTgt>
                                        </p:tgtEl>
                                        <p:attrNameLst>
                                          <p:attrName>style.visibility</p:attrName>
                                        </p:attrNameLst>
                                      </p:cBhvr>
                                      <p:to>
                                        <p:strVal val="visible"/>
                                      </p:to>
                                    </p:set>
                                    <p:animEffect transition="in" filter="fade">
                                      <p:cBhvr>
                                        <p:cTn id="18" dur="500"/>
                                        <p:tgtEl>
                                          <p:spTgt spid="10">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xEl>
                                              <p:pRg st="0" end="0"/>
                                            </p:txEl>
                                          </p:spTgt>
                                        </p:tgtEl>
                                        <p:attrNameLst>
                                          <p:attrName>style.visibility</p:attrName>
                                        </p:attrNameLst>
                                      </p:cBhvr>
                                      <p:to>
                                        <p:strVal val="visible"/>
                                      </p:to>
                                    </p:set>
                                    <p:animEffect transition="in" filter="fade">
                                      <p:cBhvr>
                                        <p:cTn id="26" dur="500"/>
                                        <p:tgtEl>
                                          <p:spTgt spid="11">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xEl>
                                              <p:pRg st="0" end="0"/>
                                            </p:txEl>
                                          </p:spTgt>
                                        </p:tgtEl>
                                        <p:attrNameLst>
                                          <p:attrName>style.visibility</p:attrName>
                                        </p:attrNameLst>
                                      </p:cBhvr>
                                      <p:to>
                                        <p:strVal val="visible"/>
                                      </p:to>
                                    </p:set>
                                    <p:animEffect transition="in" filter="fade">
                                      <p:cBhvr>
                                        <p:cTn id="34"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build="p"/>
      <p:bldP spid="11" grpId="0" build="p"/>
      <p:bldP spid="1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F9425002-4885-4928-8FBF-C3DD89DA95C2}"/>
              </a:ext>
            </a:extLst>
          </p:cNvPr>
          <p:cNvPicPr>
            <a:picLocks noChangeAspect="1"/>
          </p:cNvPicPr>
          <p:nvPr/>
        </p:nvPicPr>
        <p:blipFill>
          <a:blip r:embed="rId3">
            <a:lum bright="70000" contrast="-70000"/>
            <a:extLst>
              <a:ext uri="{BEBA8EAE-BF5A-486C-A8C5-ECC9F3942E4B}">
                <a14:imgProps xmlns:a14="http://schemas.microsoft.com/office/drawing/2010/main">
                  <a14:imgLayer r:embed="rId4">
                    <a14:imgEffect>
                      <a14:sharpenSoften amount="-50000"/>
                    </a14:imgEffect>
                    <a14:imgEffect>
                      <a14:brightnessContrast bright="-20000" contrast="-40000"/>
                    </a14:imgEffect>
                  </a14:imgLayer>
                </a14:imgProps>
              </a:ext>
            </a:extLst>
          </a:blip>
          <a:stretch>
            <a:fillRect/>
          </a:stretch>
        </p:blipFill>
        <p:spPr>
          <a:xfrm>
            <a:off x="2776440" y="853217"/>
            <a:ext cx="6639119" cy="5151566"/>
          </a:xfrm>
          <a:prstGeom prst="rect">
            <a:avLst/>
          </a:prstGeom>
        </p:spPr>
      </p:pic>
      <p:sp>
        <p:nvSpPr>
          <p:cNvPr id="11" name="Title 10">
            <a:extLst>
              <a:ext uri="{FF2B5EF4-FFF2-40B4-BE49-F238E27FC236}">
                <a16:creationId xmlns:a16="http://schemas.microsoft.com/office/drawing/2014/main" id="{5FEDCED8-DB81-4F0A-83EE-2EDD46A4C485}"/>
              </a:ext>
            </a:extLst>
          </p:cNvPr>
          <p:cNvSpPr>
            <a:spLocks noGrp="1"/>
          </p:cNvSpPr>
          <p:nvPr>
            <p:ph type="title"/>
          </p:nvPr>
        </p:nvSpPr>
        <p:spPr/>
        <p:txBody>
          <a:bodyPr/>
          <a:lstStyle/>
          <a:p>
            <a:r>
              <a:rPr lang="en-US" dirty="0"/>
              <a:t>Composite Data Type </a:t>
            </a:r>
            <a:br>
              <a:rPr lang="en-US" dirty="0"/>
            </a:br>
            <a:r>
              <a:rPr lang="en-US" dirty="0"/>
              <a:t>Examples</a:t>
            </a:r>
          </a:p>
        </p:txBody>
      </p:sp>
    </p:spTree>
    <p:extLst>
      <p:ext uri="{BB962C8B-B14F-4D97-AF65-F5344CB8AC3E}">
        <p14:creationId xmlns:p14="http://schemas.microsoft.com/office/powerpoint/2010/main" val="3586383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EA56-A93D-4581-8B7A-9810AE01E7D7}"/>
              </a:ext>
            </a:extLst>
          </p:cNvPr>
          <p:cNvSpPr>
            <a:spLocks noGrp="1"/>
          </p:cNvSpPr>
          <p:nvPr>
            <p:ph type="title"/>
          </p:nvPr>
        </p:nvSpPr>
        <p:spPr>
          <a:xfrm>
            <a:off x="838200" y="2766219"/>
            <a:ext cx="10515600" cy="1325563"/>
          </a:xfrm>
        </p:spPr>
        <p:txBody>
          <a:bodyPr/>
          <a:lstStyle/>
          <a:p>
            <a:pPr algn="ctr"/>
            <a:r>
              <a:rPr lang="en-US" dirty="0"/>
              <a:t>How do we represent data in a computer?</a:t>
            </a:r>
          </a:p>
        </p:txBody>
      </p:sp>
    </p:spTree>
    <p:extLst>
      <p:ext uri="{BB962C8B-B14F-4D97-AF65-F5344CB8AC3E}">
        <p14:creationId xmlns:p14="http://schemas.microsoft.com/office/powerpoint/2010/main" val="3930931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6CDBB9-DDCA-4B20-89D5-69BBDD8C6C77}"/>
              </a:ext>
            </a:extLst>
          </p:cNvPr>
          <p:cNvSpPr>
            <a:spLocks noGrp="1"/>
          </p:cNvSpPr>
          <p:nvPr>
            <p:ph type="title"/>
          </p:nvPr>
        </p:nvSpPr>
        <p:spPr/>
        <p:txBody>
          <a:bodyPr/>
          <a:lstStyle/>
          <a:p>
            <a:r>
              <a:rPr lang="en-US" dirty="0"/>
              <a:t>Homogenous Data Types</a:t>
            </a:r>
          </a:p>
        </p:txBody>
      </p:sp>
      <p:sp>
        <p:nvSpPr>
          <p:cNvPr id="8" name="Text Placeholder 7">
            <a:extLst>
              <a:ext uri="{FF2B5EF4-FFF2-40B4-BE49-F238E27FC236}">
                <a16:creationId xmlns:a16="http://schemas.microsoft.com/office/drawing/2014/main" id="{C0B61392-FC0D-4728-94C9-292A8BE3D7AD}"/>
              </a:ext>
            </a:extLst>
          </p:cNvPr>
          <p:cNvSpPr>
            <a:spLocks noGrp="1"/>
          </p:cNvSpPr>
          <p:nvPr>
            <p:ph type="body" sz="quarter" idx="19"/>
          </p:nvPr>
        </p:nvSpPr>
        <p:spPr/>
        <p:txBody>
          <a:bodyPr/>
          <a:lstStyle/>
          <a:p>
            <a:r>
              <a:rPr lang="en-US" dirty="0"/>
              <a:t>Vector</a:t>
            </a:r>
          </a:p>
        </p:txBody>
      </p:sp>
      <p:sp>
        <p:nvSpPr>
          <p:cNvPr id="9" name="Text Placeholder 8">
            <a:extLst>
              <a:ext uri="{FF2B5EF4-FFF2-40B4-BE49-F238E27FC236}">
                <a16:creationId xmlns:a16="http://schemas.microsoft.com/office/drawing/2014/main" id="{677A1956-D0B6-467C-A359-B54C0EC52F2D}"/>
              </a:ext>
            </a:extLst>
          </p:cNvPr>
          <p:cNvSpPr>
            <a:spLocks noGrp="1"/>
          </p:cNvSpPr>
          <p:nvPr>
            <p:ph type="body" sz="quarter" idx="20"/>
          </p:nvPr>
        </p:nvSpPr>
        <p:spPr/>
        <p:txBody>
          <a:bodyPr/>
          <a:lstStyle/>
          <a:p>
            <a:r>
              <a:rPr lang="en-US" dirty="0"/>
              <a:t>Matrix</a:t>
            </a:r>
          </a:p>
        </p:txBody>
      </p:sp>
      <p:sp>
        <p:nvSpPr>
          <p:cNvPr id="10" name="Text Placeholder 9">
            <a:extLst>
              <a:ext uri="{FF2B5EF4-FFF2-40B4-BE49-F238E27FC236}">
                <a16:creationId xmlns:a16="http://schemas.microsoft.com/office/drawing/2014/main" id="{DB2C74CD-788D-4523-8798-3E8C64EDB7A3}"/>
              </a:ext>
            </a:extLst>
          </p:cNvPr>
          <p:cNvSpPr>
            <a:spLocks noGrp="1"/>
          </p:cNvSpPr>
          <p:nvPr>
            <p:ph type="body" sz="quarter" idx="21"/>
          </p:nvPr>
        </p:nvSpPr>
        <p:spPr/>
        <p:txBody>
          <a:bodyPr/>
          <a:lstStyle/>
          <a:p>
            <a:r>
              <a:rPr lang="en-US" dirty="0"/>
              <a:t>Tensor</a:t>
            </a:r>
          </a:p>
        </p:txBody>
      </p:sp>
      <p:pic>
        <p:nvPicPr>
          <p:cNvPr id="2" name="Picture 1">
            <a:extLst>
              <a:ext uri="{FF2B5EF4-FFF2-40B4-BE49-F238E27FC236}">
                <a16:creationId xmlns:a16="http://schemas.microsoft.com/office/drawing/2014/main" id="{54EE1AE2-0D07-4C68-AA23-7E7A97865814}"/>
              </a:ext>
            </a:extLst>
          </p:cNvPr>
          <p:cNvPicPr>
            <a:picLocks noChangeAspect="1"/>
          </p:cNvPicPr>
          <p:nvPr/>
        </p:nvPicPr>
        <p:blipFill>
          <a:blip r:embed="rId3"/>
          <a:stretch>
            <a:fillRect/>
          </a:stretch>
        </p:blipFill>
        <p:spPr>
          <a:xfrm>
            <a:off x="912425" y="3047954"/>
            <a:ext cx="2840982" cy="1066892"/>
          </a:xfrm>
          <a:prstGeom prst="rect">
            <a:avLst/>
          </a:prstGeom>
        </p:spPr>
      </p:pic>
      <p:pic>
        <p:nvPicPr>
          <p:cNvPr id="3" name="Picture 2">
            <a:extLst>
              <a:ext uri="{FF2B5EF4-FFF2-40B4-BE49-F238E27FC236}">
                <a16:creationId xmlns:a16="http://schemas.microsoft.com/office/drawing/2014/main" id="{61D2FA25-99A3-47FE-AD7F-9D65051FB411}"/>
              </a:ext>
            </a:extLst>
          </p:cNvPr>
          <p:cNvPicPr>
            <a:picLocks noChangeAspect="1"/>
          </p:cNvPicPr>
          <p:nvPr/>
        </p:nvPicPr>
        <p:blipFill>
          <a:blip r:embed="rId4"/>
          <a:stretch>
            <a:fillRect/>
          </a:stretch>
        </p:blipFill>
        <p:spPr>
          <a:xfrm>
            <a:off x="4981999" y="2459639"/>
            <a:ext cx="2237426" cy="2243522"/>
          </a:xfrm>
          <a:prstGeom prst="rect">
            <a:avLst/>
          </a:prstGeom>
        </p:spPr>
      </p:pic>
      <p:pic>
        <p:nvPicPr>
          <p:cNvPr id="5" name="Picture 4">
            <a:extLst>
              <a:ext uri="{FF2B5EF4-FFF2-40B4-BE49-F238E27FC236}">
                <a16:creationId xmlns:a16="http://schemas.microsoft.com/office/drawing/2014/main" id="{C36A475B-775A-4881-9E14-ED7A9CAD9C1A}"/>
              </a:ext>
            </a:extLst>
          </p:cNvPr>
          <p:cNvPicPr>
            <a:picLocks noChangeAspect="1"/>
          </p:cNvPicPr>
          <p:nvPr/>
        </p:nvPicPr>
        <p:blipFill>
          <a:blip r:embed="rId5"/>
          <a:stretch>
            <a:fillRect/>
          </a:stretch>
        </p:blipFill>
        <p:spPr>
          <a:xfrm>
            <a:off x="8437258" y="2157860"/>
            <a:ext cx="2853175" cy="284707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fade">
                                      <p:cBhvr>
                                        <p:cTn id="18" dur="500"/>
                                        <p:tgtEl>
                                          <p:spTgt spid="9">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fade">
                                      <p:cBhvr>
                                        <p:cTn id="26"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build="p"/>
      <p:bldP spid="10"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7C93F-58BE-4962-9A74-BB3F3EB17CC1}"/>
              </a:ext>
            </a:extLst>
          </p:cNvPr>
          <p:cNvSpPr>
            <a:spLocks noGrp="1"/>
          </p:cNvSpPr>
          <p:nvPr>
            <p:ph type="title"/>
          </p:nvPr>
        </p:nvSpPr>
        <p:spPr/>
        <p:txBody>
          <a:bodyPr/>
          <a:lstStyle/>
          <a:p>
            <a:r>
              <a:rPr lang="en-US" dirty="0"/>
              <a:t>Tabular Data Types</a:t>
            </a:r>
          </a:p>
        </p:txBody>
      </p:sp>
      <p:sp>
        <p:nvSpPr>
          <p:cNvPr id="7" name="Text Placeholder 6">
            <a:extLst>
              <a:ext uri="{FF2B5EF4-FFF2-40B4-BE49-F238E27FC236}">
                <a16:creationId xmlns:a16="http://schemas.microsoft.com/office/drawing/2014/main" id="{7038816A-F0B8-4CD4-B1F1-A9B5C83D800F}"/>
              </a:ext>
            </a:extLst>
          </p:cNvPr>
          <p:cNvSpPr>
            <a:spLocks noGrp="1"/>
          </p:cNvSpPr>
          <p:nvPr>
            <p:ph type="body" sz="quarter" idx="19"/>
          </p:nvPr>
        </p:nvSpPr>
        <p:spPr/>
        <p:txBody>
          <a:bodyPr/>
          <a:lstStyle/>
          <a:p>
            <a:r>
              <a:rPr lang="en-US" dirty="0"/>
              <a:t>Dictionary</a:t>
            </a:r>
          </a:p>
        </p:txBody>
      </p:sp>
      <p:sp>
        <p:nvSpPr>
          <p:cNvPr id="8" name="Text Placeholder 7">
            <a:extLst>
              <a:ext uri="{FF2B5EF4-FFF2-40B4-BE49-F238E27FC236}">
                <a16:creationId xmlns:a16="http://schemas.microsoft.com/office/drawing/2014/main" id="{EFE7C579-BCE6-454B-AD0F-F6A028DAAB0F}"/>
              </a:ext>
            </a:extLst>
          </p:cNvPr>
          <p:cNvSpPr>
            <a:spLocks noGrp="1"/>
          </p:cNvSpPr>
          <p:nvPr>
            <p:ph type="body" sz="quarter" idx="20"/>
          </p:nvPr>
        </p:nvSpPr>
        <p:spPr/>
        <p:txBody>
          <a:bodyPr/>
          <a:lstStyle/>
          <a:p>
            <a:r>
              <a:rPr lang="en-US" dirty="0"/>
              <a:t>Table</a:t>
            </a:r>
          </a:p>
        </p:txBody>
      </p:sp>
      <p:grpSp>
        <p:nvGrpSpPr>
          <p:cNvPr id="9" name="Group 8">
            <a:extLst>
              <a:ext uri="{FF2B5EF4-FFF2-40B4-BE49-F238E27FC236}">
                <a16:creationId xmlns:a16="http://schemas.microsoft.com/office/drawing/2014/main" id="{16E8E78A-89A9-4FA1-A927-401F530201F0}"/>
              </a:ext>
            </a:extLst>
          </p:cNvPr>
          <p:cNvGrpSpPr/>
          <p:nvPr/>
        </p:nvGrpSpPr>
        <p:grpSpPr>
          <a:xfrm>
            <a:off x="1685698" y="1776480"/>
            <a:ext cx="3486604" cy="3486604"/>
            <a:chOff x="7019698" y="2257992"/>
            <a:chExt cx="3486604" cy="3486604"/>
          </a:xfrm>
        </p:grpSpPr>
        <p:pic>
          <p:nvPicPr>
            <p:cNvPr id="10" name="Content Placeholder 29">
              <a:extLst>
                <a:ext uri="{FF2B5EF4-FFF2-40B4-BE49-F238E27FC236}">
                  <a16:creationId xmlns:a16="http://schemas.microsoft.com/office/drawing/2014/main" id="{FA8082B7-3BC7-42B4-BCDE-B64460D707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19698" y="2257992"/>
              <a:ext cx="3486604" cy="3486604"/>
            </a:xfrm>
            <a:prstGeom prst="rect">
              <a:avLst/>
            </a:prstGeom>
          </p:spPr>
        </p:pic>
        <p:sp>
          <p:nvSpPr>
            <p:cNvPr id="11" name="Oval 10">
              <a:extLst>
                <a:ext uri="{FF2B5EF4-FFF2-40B4-BE49-F238E27FC236}">
                  <a16:creationId xmlns:a16="http://schemas.microsoft.com/office/drawing/2014/main" id="{9945FB1F-57BF-494B-864A-5D51B5896385}"/>
                </a:ext>
              </a:extLst>
            </p:cNvPr>
            <p:cNvSpPr/>
            <p:nvPr/>
          </p:nvSpPr>
          <p:spPr>
            <a:xfrm>
              <a:off x="7734301" y="2971006"/>
              <a:ext cx="228600" cy="228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836DC81-3800-4B50-BE73-CCBCEDF405D6}"/>
                </a:ext>
              </a:extLst>
            </p:cNvPr>
            <p:cNvSpPr/>
            <p:nvPr/>
          </p:nvSpPr>
          <p:spPr>
            <a:xfrm>
              <a:off x="7729538" y="3886994"/>
              <a:ext cx="228600" cy="228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01808F0-D196-402E-A657-431CAF8BDA2D}"/>
                </a:ext>
              </a:extLst>
            </p:cNvPr>
            <p:cNvSpPr/>
            <p:nvPr/>
          </p:nvSpPr>
          <p:spPr>
            <a:xfrm>
              <a:off x="7729538" y="4802982"/>
              <a:ext cx="228600" cy="228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Content Placeholder 24">
            <a:extLst>
              <a:ext uri="{FF2B5EF4-FFF2-40B4-BE49-F238E27FC236}">
                <a16:creationId xmlns:a16="http://schemas.microsoft.com/office/drawing/2014/main" id="{26FC4BD3-8FA2-4B39-B5A2-FDA067CBFDE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85215" y="1921722"/>
            <a:ext cx="3155569" cy="3155569"/>
          </a:xfrm>
          <a:prstGeom prst="rect">
            <a:avLst/>
          </a:prstGeom>
        </p:spPr>
      </p:pic>
    </p:spTree>
    <p:extLst>
      <p:ext uri="{BB962C8B-B14F-4D97-AF65-F5344CB8AC3E}">
        <p14:creationId xmlns:p14="http://schemas.microsoft.com/office/powerpoint/2010/main" val="3987335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56437-7397-4E97-BD59-58D0E70BBDC2}"/>
              </a:ext>
            </a:extLst>
          </p:cNvPr>
          <p:cNvSpPr>
            <a:spLocks noGrp="1"/>
          </p:cNvSpPr>
          <p:nvPr>
            <p:ph type="title"/>
          </p:nvPr>
        </p:nvSpPr>
        <p:spPr/>
        <p:txBody>
          <a:bodyPr/>
          <a:lstStyle/>
          <a:p>
            <a:r>
              <a:rPr lang="en-US" dirty="0"/>
              <a:t>Semi-structured Data Types</a:t>
            </a:r>
          </a:p>
        </p:txBody>
      </p:sp>
      <p:sp>
        <p:nvSpPr>
          <p:cNvPr id="9" name="Text Placeholder 8">
            <a:extLst>
              <a:ext uri="{FF2B5EF4-FFF2-40B4-BE49-F238E27FC236}">
                <a16:creationId xmlns:a16="http://schemas.microsoft.com/office/drawing/2014/main" id="{AF047DDA-48FD-43F0-8D85-8ACD3FC71949}"/>
              </a:ext>
            </a:extLst>
          </p:cNvPr>
          <p:cNvSpPr>
            <a:spLocks noGrp="1"/>
          </p:cNvSpPr>
          <p:nvPr>
            <p:ph type="body" sz="quarter" idx="19"/>
          </p:nvPr>
        </p:nvSpPr>
        <p:spPr/>
        <p:txBody>
          <a:bodyPr/>
          <a:lstStyle/>
          <a:p>
            <a:r>
              <a:rPr lang="en-US" dirty="0"/>
              <a:t>Tree</a:t>
            </a:r>
          </a:p>
        </p:txBody>
      </p:sp>
      <p:sp>
        <p:nvSpPr>
          <p:cNvPr id="10" name="Text Placeholder 9">
            <a:extLst>
              <a:ext uri="{FF2B5EF4-FFF2-40B4-BE49-F238E27FC236}">
                <a16:creationId xmlns:a16="http://schemas.microsoft.com/office/drawing/2014/main" id="{5BB18D5F-CA8F-4C8D-9F8F-92F4054B5B9C}"/>
              </a:ext>
            </a:extLst>
          </p:cNvPr>
          <p:cNvSpPr>
            <a:spLocks noGrp="1"/>
          </p:cNvSpPr>
          <p:nvPr>
            <p:ph type="body" sz="quarter" idx="20"/>
          </p:nvPr>
        </p:nvSpPr>
        <p:spPr/>
        <p:txBody>
          <a:bodyPr/>
          <a:lstStyle/>
          <a:p>
            <a:r>
              <a:rPr lang="en-US" dirty="0"/>
              <a:t>Graph</a:t>
            </a:r>
          </a:p>
        </p:txBody>
      </p:sp>
      <p:pic>
        <p:nvPicPr>
          <p:cNvPr id="11" name="Graphic 10">
            <a:extLst>
              <a:ext uri="{FF2B5EF4-FFF2-40B4-BE49-F238E27FC236}">
                <a16:creationId xmlns:a16="http://schemas.microsoft.com/office/drawing/2014/main" id="{CAC85A03-31B7-4FEA-BD52-3F6C1405C3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5728" y="1684610"/>
            <a:ext cx="3726543" cy="3726543"/>
          </a:xfrm>
          <a:prstGeom prst="rect">
            <a:avLst/>
          </a:prstGeom>
        </p:spPr>
      </p:pic>
      <p:pic>
        <p:nvPicPr>
          <p:cNvPr id="12" name="Content Placeholder 466">
            <a:extLst>
              <a:ext uri="{FF2B5EF4-FFF2-40B4-BE49-F238E27FC236}">
                <a16:creationId xmlns:a16="http://schemas.microsoft.com/office/drawing/2014/main" id="{CB21CF17-D9EB-48BF-A645-B9ACEAA513F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10400" y="1746907"/>
            <a:ext cx="3505200" cy="3505200"/>
          </a:xfrm>
          <a:prstGeom prst="rect">
            <a:avLst/>
          </a:prstGeom>
        </p:spPr>
      </p:pic>
    </p:spTree>
    <p:extLst>
      <p:ext uri="{BB962C8B-B14F-4D97-AF65-F5344CB8AC3E}">
        <p14:creationId xmlns:p14="http://schemas.microsoft.com/office/powerpoint/2010/main" val="1700042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xEl>
                                              <p:pRg st="0" end="0"/>
                                            </p:txEl>
                                          </p:spTgt>
                                        </p:tgtEl>
                                        <p:attrNameLst>
                                          <p:attrName>style.visibility</p:attrName>
                                        </p:attrNameLst>
                                      </p:cBhvr>
                                      <p:to>
                                        <p:strVal val="visible"/>
                                      </p:to>
                                    </p:set>
                                    <p:animEffect transition="in" filter="fade">
                                      <p:cBhvr>
                                        <p:cTn id="18"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1F847-EE6B-485B-AB70-B12FFF126BCE}"/>
              </a:ext>
            </a:extLst>
          </p:cNvPr>
          <p:cNvSpPr>
            <a:spLocks noGrp="1"/>
          </p:cNvSpPr>
          <p:nvPr>
            <p:ph type="title"/>
          </p:nvPr>
        </p:nvSpPr>
        <p:spPr/>
        <p:txBody>
          <a:bodyPr/>
          <a:lstStyle/>
          <a:p>
            <a:pPr algn="ctr"/>
            <a:r>
              <a:rPr lang="en-US" dirty="0"/>
              <a:t>Multimedia Data Types</a:t>
            </a:r>
          </a:p>
        </p:txBody>
      </p:sp>
      <p:sp>
        <p:nvSpPr>
          <p:cNvPr id="5" name="Text Placeholder 4">
            <a:extLst>
              <a:ext uri="{FF2B5EF4-FFF2-40B4-BE49-F238E27FC236}">
                <a16:creationId xmlns:a16="http://schemas.microsoft.com/office/drawing/2014/main" id="{56B04B90-A757-4344-9E20-1C0342892654}"/>
              </a:ext>
            </a:extLst>
          </p:cNvPr>
          <p:cNvSpPr>
            <a:spLocks noGrp="1"/>
          </p:cNvSpPr>
          <p:nvPr>
            <p:ph type="body" sz="quarter" idx="19"/>
          </p:nvPr>
        </p:nvSpPr>
        <p:spPr/>
        <p:txBody>
          <a:bodyPr>
            <a:normAutofit lnSpcReduction="10000"/>
          </a:bodyPr>
          <a:lstStyle/>
          <a:p>
            <a:r>
              <a:rPr lang="en-US" dirty="0"/>
              <a:t>Text</a:t>
            </a:r>
          </a:p>
        </p:txBody>
      </p:sp>
      <p:sp>
        <p:nvSpPr>
          <p:cNvPr id="6" name="Text Placeholder 5">
            <a:extLst>
              <a:ext uri="{FF2B5EF4-FFF2-40B4-BE49-F238E27FC236}">
                <a16:creationId xmlns:a16="http://schemas.microsoft.com/office/drawing/2014/main" id="{ABDAF385-582C-47B2-ADCA-205A22771D69}"/>
              </a:ext>
            </a:extLst>
          </p:cNvPr>
          <p:cNvSpPr>
            <a:spLocks noGrp="1"/>
          </p:cNvSpPr>
          <p:nvPr>
            <p:ph type="body" sz="quarter" idx="20"/>
          </p:nvPr>
        </p:nvSpPr>
        <p:spPr/>
        <p:txBody>
          <a:bodyPr>
            <a:normAutofit lnSpcReduction="10000"/>
          </a:bodyPr>
          <a:lstStyle/>
          <a:p>
            <a:r>
              <a:rPr lang="en-US" dirty="0"/>
              <a:t>Image</a:t>
            </a:r>
          </a:p>
        </p:txBody>
      </p:sp>
      <p:sp>
        <p:nvSpPr>
          <p:cNvPr id="9" name="Text Placeholder 8">
            <a:extLst>
              <a:ext uri="{FF2B5EF4-FFF2-40B4-BE49-F238E27FC236}">
                <a16:creationId xmlns:a16="http://schemas.microsoft.com/office/drawing/2014/main" id="{1C186D80-A87F-4543-BDDA-5762F88B8629}"/>
              </a:ext>
            </a:extLst>
          </p:cNvPr>
          <p:cNvSpPr>
            <a:spLocks noGrp="1"/>
          </p:cNvSpPr>
          <p:nvPr>
            <p:ph type="body" sz="quarter" idx="23"/>
          </p:nvPr>
        </p:nvSpPr>
        <p:spPr/>
        <p:txBody>
          <a:bodyPr>
            <a:normAutofit lnSpcReduction="10000"/>
          </a:bodyPr>
          <a:lstStyle/>
          <a:p>
            <a:r>
              <a:rPr lang="en-US" dirty="0"/>
              <a:t>Audio</a:t>
            </a:r>
          </a:p>
        </p:txBody>
      </p:sp>
      <p:sp>
        <p:nvSpPr>
          <p:cNvPr id="10" name="Text Placeholder 9">
            <a:extLst>
              <a:ext uri="{FF2B5EF4-FFF2-40B4-BE49-F238E27FC236}">
                <a16:creationId xmlns:a16="http://schemas.microsoft.com/office/drawing/2014/main" id="{B9CBC896-B0B4-4B2D-92D6-C1A5FC58FF5F}"/>
              </a:ext>
            </a:extLst>
          </p:cNvPr>
          <p:cNvSpPr>
            <a:spLocks noGrp="1"/>
          </p:cNvSpPr>
          <p:nvPr>
            <p:ph type="body" sz="quarter" idx="24"/>
          </p:nvPr>
        </p:nvSpPr>
        <p:spPr/>
        <p:txBody>
          <a:bodyPr>
            <a:normAutofit lnSpcReduction="10000"/>
          </a:bodyPr>
          <a:lstStyle/>
          <a:p>
            <a:r>
              <a:rPr lang="en-US" dirty="0"/>
              <a:t>Video</a:t>
            </a:r>
          </a:p>
        </p:txBody>
      </p:sp>
      <p:sp>
        <p:nvSpPr>
          <p:cNvPr id="13" name="Text Placeholder 12">
            <a:extLst>
              <a:ext uri="{FF2B5EF4-FFF2-40B4-BE49-F238E27FC236}">
                <a16:creationId xmlns:a16="http://schemas.microsoft.com/office/drawing/2014/main" id="{C5B3D2D5-A851-422C-BE4D-74252306743D}"/>
              </a:ext>
            </a:extLst>
          </p:cNvPr>
          <p:cNvSpPr>
            <a:spLocks noGrp="1"/>
          </p:cNvSpPr>
          <p:nvPr>
            <p:ph type="body" sz="quarter" idx="27"/>
          </p:nvPr>
        </p:nvSpPr>
        <p:spPr/>
        <p:txBody>
          <a:bodyPr>
            <a:normAutofit lnSpcReduction="10000"/>
          </a:bodyPr>
          <a:lstStyle/>
          <a:p>
            <a:r>
              <a:rPr lang="en-US" dirty="0"/>
              <a:t>Shape</a:t>
            </a:r>
          </a:p>
        </p:txBody>
      </p:sp>
      <p:pic>
        <p:nvPicPr>
          <p:cNvPr id="17" name="Content Placeholder 14">
            <a:extLst>
              <a:ext uri="{FF2B5EF4-FFF2-40B4-BE49-F238E27FC236}">
                <a16:creationId xmlns:a16="http://schemas.microsoft.com/office/drawing/2014/main" id="{F24E7D1B-DC04-4358-9ADF-22FD3B55CC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83419" y="1821519"/>
            <a:ext cx="1463039" cy="1463039"/>
          </a:xfrm>
          <a:prstGeom prst="rect">
            <a:avLst/>
          </a:prstGeom>
        </p:spPr>
      </p:pic>
      <p:pic>
        <p:nvPicPr>
          <p:cNvPr id="21" name="Content Placeholder 18">
            <a:extLst>
              <a:ext uri="{FF2B5EF4-FFF2-40B4-BE49-F238E27FC236}">
                <a16:creationId xmlns:a16="http://schemas.microsoft.com/office/drawing/2014/main" id="{5E055EB3-7794-462E-8F05-8567BE3E1F7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64480" y="1821517"/>
            <a:ext cx="1463040" cy="1463040"/>
          </a:xfrm>
          <a:prstGeom prst="rect">
            <a:avLst/>
          </a:prstGeom>
        </p:spPr>
      </p:pic>
      <p:pic>
        <p:nvPicPr>
          <p:cNvPr id="25" name="Content Placeholder 22">
            <a:extLst>
              <a:ext uri="{FF2B5EF4-FFF2-40B4-BE49-F238E27FC236}">
                <a16:creationId xmlns:a16="http://schemas.microsoft.com/office/drawing/2014/main" id="{8CED69EE-329F-404C-B326-EF254BE9B2B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945542" y="1821516"/>
            <a:ext cx="1463040" cy="1463040"/>
          </a:xfrm>
          <a:prstGeom prst="rect">
            <a:avLst/>
          </a:prstGeom>
        </p:spPr>
      </p:pic>
      <p:pic>
        <p:nvPicPr>
          <p:cNvPr id="32" name="Content Placeholder 29">
            <a:extLst>
              <a:ext uri="{FF2B5EF4-FFF2-40B4-BE49-F238E27FC236}">
                <a16:creationId xmlns:a16="http://schemas.microsoft.com/office/drawing/2014/main" id="{640D80F1-CCCB-4727-97DD-3E873E1F4E0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502101" y="3902956"/>
            <a:ext cx="1834997" cy="1834997"/>
          </a:xfrm>
          <a:prstGeom prst="rect">
            <a:avLst/>
          </a:prstGeom>
        </p:spPr>
      </p:pic>
      <p:pic>
        <p:nvPicPr>
          <p:cNvPr id="36" name="Content Placeholder 33">
            <a:extLst>
              <a:ext uri="{FF2B5EF4-FFF2-40B4-BE49-F238E27FC236}">
                <a16:creationId xmlns:a16="http://schemas.microsoft.com/office/drawing/2014/main" id="{3EABD7AE-2BDB-4595-A4AC-36EED35A8C0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193280" y="4088936"/>
            <a:ext cx="1463039" cy="1463039"/>
          </a:xfrm>
          <a:prstGeom prst="rect">
            <a:avLst/>
          </a:prstGeom>
        </p:spPr>
      </p:pic>
    </p:spTree>
    <p:extLst>
      <p:ext uri="{BB962C8B-B14F-4D97-AF65-F5344CB8AC3E}">
        <p14:creationId xmlns:p14="http://schemas.microsoft.com/office/powerpoint/2010/main" val="1401100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fade">
                                      <p:cBhvr>
                                        <p:cTn id="18" dur="500"/>
                                        <p:tgtEl>
                                          <p:spTgt spid="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fade">
                                      <p:cBhvr>
                                        <p:cTn id="26" dur="500"/>
                                        <p:tgtEl>
                                          <p:spTgt spid="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xEl>
                                              <p:pRg st="0" end="0"/>
                                            </p:txEl>
                                          </p:spTgt>
                                        </p:tgtEl>
                                        <p:attrNameLst>
                                          <p:attrName>style.visibility</p:attrName>
                                        </p:attrNameLst>
                                      </p:cBhvr>
                                      <p:to>
                                        <p:strVal val="visible"/>
                                      </p:to>
                                    </p:set>
                                    <p:animEffect transition="in" filter="fade">
                                      <p:cBhvr>
                                        <p:cTn id="34" dur="500"/>
                                        <p:tgtEl>
                                          <p:spTgt spid="10">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
                                            <p:txEl>
                                              <p:pRg st="0" end="0"/>
                                            </p:txEl>
                                          </p:spTgt>
                                        </p:tgtEl>
                                        <p:attrNameLst>
                                          <p:attrName>style.visibility</p:attrName>
                                        </p:attrNameLst>
                                      </p:cBhvr>
                                      <p:to>
                                        <p:strVal val="visible"/>
                                      </p:to>
                                    </p:set>
                                    <p:animEffect transition="in" filter="fade">
                                      <p:cBhvr>
                                        <p:cTn id="42"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9" grpId="0" build="p"/>
      <p:bldP spid="10" grpId="0" build="p"/>
      <p:bldP spid="1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6A27ADA-0ED6-4F80-B4FC-18CA877451C8}"/>
              </a:ext>
            </a:extLst>
          </p:cNvPr>
          <p:cNvPicPr>
            <a:picLocks noChangeAspect="1"/>
          </p:cNvPicPr>
          <p:nvPr/>
        </p:nvPicPr>
        <p:blipFill>
          <a:blip r:embed="rId3">
            <a:lum bright="70000" contrast="-70000"/>
            <a:extLst>
              <a:ext uri="{BEBA8EAE-BF5A-486C-A8C5-ECC9F3942E4B}">
                <a14:imgProps xmlns:a14="http://schemas.microsoft.com/office/drawing/2010/main">
                  <a14:imgLayer r:embed="rId4">
                    <a14:imgEffect>
                      <a14:sharpenSoften amount="-50000"/>
                    </a14:imgEffect>
                    <a14:imgEffect>
                      <a14:brightnessContrast bright="-20000" contrast="-40000"/>
                    </a14:imgEffect>
                  </a14:imgLayer>
                </a14:imgProps>
              </a:ext>
            </a:extLst>
          </a:blip>
          <a:stretch>
            <a:fillRect/>
          </a:stretch>
        </p:blipFill>
        <p:spPr>
          <a:xfrm>
            <a:off x="1487446" y="-1182672"/>
            <a:ext cx="9217108" cy="9223344"/>
          </a:xfrm>
          <a:prstGeom prst="rect">
            <a:avLst/>
          </a:prstGeom>
        </p:spPr>
      </p:pic>
      <p:sp>
        <p:nvSpPr>
          <p:cNvPr id="2" name="Title 1">
            <a:extLst>
              <a:ext uri="{FF2B5EF4-FFF2-40B4-BE49-F238E27FC236}">
                <a16:creationId xmlns:a16="http://schemas.microsoft.com/office/drawing/2014/main" id="{21BD89D1-3CA4-4AD1-820B-E221D445CF20}"/>
              </a:ext>
            </a:extLst>
          </p:cNvPr>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274258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ED22AC-AC78-42C3-98BE-79DA606D82FC}"/>
              </a:ext>
            </a:extLst>
          </p:cNvPr>
          <p:cNvSpPr>
            <a:spLocks noGrp="1"/>
          </p:cNvSpPr>
          <p:nvPr>
            <p:ph type="title"/>
          </p:nvPr>
        </p:nvSpPr>
        <p:spPr/>
        <p:txBody>
          <a:bodyPr/>
          <a:lstStyle/>
          <a:p>
            <a:r>
              <a:rPr lang="en-US" dirty="0"/>
              <a:t>Summary</a:t>
            </a:r>
          </a:p>
        </p:txBody>
      </p:sp>
      <p:sp>
        <p:nvSpPr>
          <p:cNvPr id="7" name="Text Placeholder 6">
            <a:extLst>
              <a:ext uri="{FF2B5EF4-FFF2-40B4-BE49-F238E27FC236}">
                <a16:creationId xmlns:a16="http://schemas.microsoft.com/office/drawing/2014/main" id="{5D9F2B9E-2C59-4B8F-9B50-F58FCA8BE1D2}"/>
              </a:ext>
            </a:extLst>
          </p:cNvPr>
          <p:cNvSpPr>
            <a:spLocks noGrp="1"/>
          </p:cNvSpPr>
          <p:nvPr>
            <p:ph type="body" sz="quarter" idx="19"/>
          </p:nvPr>
        </p:nvSpPr>
        <p:spPr/>
        <p:txBody>
          <a:bodyPr>
            <a:normAutofit lnSpcReduction="10000"/>
          </a:bodyPr>
          <a:lstStyle/>
          <a:p>
            <a:r>
              <a:rPr lang="en-US" dirty="0"/>
              <a:t>Data Types</a:t>
            </a:r>
          </a:p>
        </p:txBody>
      </p:sp>
      <p:sp>
        <p:nvSpPr>
          <p:cNvPr id="8" name="Text Placeholder 7">
            <a:extLst>
              <a:ext uri="{FF2B5EF4-FFF2-40B4-BE49-F238E27FC236}">
                <a16:creationId xmlns:a16="http://schemas.microsoft.com/office/drawing/2014/main" id="{6FF6998A-B5BB-441A-B0CA-FB608AD75F21}"/>
              </a:ext>
            </a:extLst>
          </p:cNvPr>
          <p:cNvSpPr>
            <a:spLocks noGrp="1"/>
          </p:cNvSpPr>
          <p:nvPr>
            <p:ph type="body" sz="quarter" idx="20"/>
          </p:nvPr>
        </p:nvSpPr>
        <p:spPr/>
        <p:txBody>
          <a:bodyPr>
            <a:normAutofit lnSpcReduction="10000"/>
          </a:bodyPr>
          <a:lstStyle/>
          <a:p>
            <a:r>
              <a:rPr lang="en-US" dirty="0"/>
              <a:t>Scalar</a:t>
            </a:r>
          </a:p>
        </p:txBody>
      </p:sp>
      <p:sp>
        <p:nvSpPr>
          <p:cNvPr id="9" name="Text Placeholder 8">
            <a:extLst>
              <a:ext uri="{FF2B5EF4-FFF2-40B4-BE49-F238E27FC236}">
                <a16:creationId xmlns:a16="http://schemas.microsoft.com/office/drawing/2014/main" id="{30EEE6EB-8AB2-406B-BBC1-CE0319235E3C}"/>
              </a:ext>
            </a:extLst>
          </p:cNvPr>
          <p:cNvSpPr>
            <a:spLocks noGrp="1"/>
          </p:cNvSpPr>
          <p:nvPr>
            <p:ph type="body" sz="quarter" idx="23"/>
          </p:nvPr>
        </p:nvSpPr>
        <p:spPr/>
        <p:txBody>
          <a:bodyPr>
            <a:normAutofit lnSpcReduction="10000"/>
          </a:bodyPr>
          <a:lstStyle/>
          <a:p>
            <a:r>
              <a:rPr lang="en-US" dirty="0"/>
              <a:t>Scalar Examples</a:t>
            </a:r>
          </a:p>
        </p:txBody>
      </p:sp>
      <p:sp>
        <p:nvSpPr>
          <p:cNvPr id="6" name="Text Placeholder 5">
            <a:extLst>
              <a:ext uri="{FF2B5EF4-FFF2-40B4-BE49-F238E27FC236}">
                <a16:creationId xmlns:a16="http://schemas.microsoft.com/office/drawing/2014/main" id="{5A9CC1AD-56A6-46D9-A295-FEF32A781100}"/>
              </a:ext>
            </a:extLst>
          </p:cNvPr>
          <p:cNvSpPr>
            <a:spLocks noGrp="1"/>
          </p:cNvSpPr>
          <p:nvPr>
            <p:ph type="body" sz="quarter" idx="24"/>
          </p:nvPr>
        </p:nvSpPr>
        <p:spPr/>
        <p:txBody>
          <a:bodyPr>
            <a:normAutofit fontScale="92500" lnSpcReduction="10000"/>
          </a:bodyPr>
          <a:lstStyle/>
          <a:p>
            <a:r>
              <a:rPr lang="en-US" dirty="0"/>
              <a:t>Composite</a:t>
            </a:r>
          </a:p>
        </p:txBody>
      </p:sp>
      <p:sp>
        <p:nvSpPr>
          <p:cNvPr id="15" name="Text Placeholder 14">
            <a:extLst>
              <a:ext uri="{FF2B5EF4-FFF2-40B4-BE49-F238E27FC236}">
                <a16:creationId xmlns:a16="http://schemas.microsoft.com/office/drawing/2014/main" id="{43DD8733-DBE1-47B9-B1E0-7BE2566D00EF}"/>
              </a:ext>
            </a:extLst>
          </p:cNvPr>
          <p:cNvSpPr>
            <a:spLocks noGrp="1"/>
          </p:cNvSpPr>
          <p:nvPr>
            <p:ph type="body" sz="quarter" idx="27"/>
          </p:nvPr>
        </p:nvSpPr>
        <p:spPr/>
        <p:txBody>
          <a:bodyPr>
            <a:normAutofit fontScale="92500" lnSpcReduction="10000"/>
          </a:bodyPr>
          <a:lstStyle/>
          <a:p>
            <a:r>
              <a:rPr lang="en-US" dirty="0"/>
              <a:t>Composite Examples</a:t>
            </a:r>
          </a:p>
        </p:txBody>
      </p:sp>
      <p:pic>
        <p:nvPicPr>
          <p:cNvPr id="10" name="Content Placeholder 32">
            <a:extLst>
              <a:ext uri="{FF2B5EF4-FFF2-40B4-BE49-F238E27FC236}">
                <a16:creationId xmlns:a16="http://schemas.microsoft.com/office/drawing/2014/main" id="{7C751DB0-213E-43FB-B93D-64957C75B4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55991" y="1558001"/>
            <a:ext cx="1917218" cy="1917218"/>
          </a:xfrm>
          <a:prstGeom prst="rect">
            <a:avLst/>
          </a:prstGeom>
        </p:spPr>
      </p:pic>
      <p:grpSp>
        <p:nvGrpSpPr>
          <p:cNvPr id="26" name="Group 25">
            <a:extLst>
              <a:ext uri="{FF2B5EF4-FFF2-40B4-BE49-F238E27FC236}">
                <a16:creationId xmlns:a16="http://schemas.microsoft.com/office/drawing/2014/main" id="{1E3F6E7B-8700-4179-8FC1-44BEB497B356}"/>
              </a:ext>
            </a:extLst>
          </p:cNvPr>
          <p:cNvGrpSpPr/>
          <p:nvPr/>
        </p:nvGrpSpPr>
        <p:grpSpPr>
          <a:xfrm>
            <a:off x="5498331" y="1955369"/>
            <a:ext cx="1195337" cy="1195337"/>
            <a:chOff x="4887919" y="2370243"/>
            <a:chExt cx="2354158" cy="2354158"/>
          </a:xfrm>
        </p:grpSpPr>
        <p:sp>
          <p:nvSpPr>
            <p:cNvPr id="12" name="Rectangle: Rounded Corners 11">
              <a:extLst>
                <a:ext uri="{FF2B5EF4-FFF2-40B4-BE49-F238E27FC236}">
                  <a16:creationId xmlns:a16="http://schemas.microsoft.com/office/drawing/2014/main" id="{12C59270-A2BA-48FD-857F-DE017F53DF16}"/>
                </a:ext>
              </a:extLst>
            </p:cNvPr>
            <p:cNvSpPr/>
            <p:nvPr/>
          </p:nvSpPr>
          <p:spPr>
            <a:xfrm>
              <a:off x="4887919" y="2370243"/>
              <a:ext cx="2354158" cy="2354158"/>
            </a:xfrm>
            <a:prstGeom prst="round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32">
              <a:extLst>
                <a:ext uri="{FF2B5EF4-FFF2-40B4-BE49-F238E27FC236}">
                  <a16:creationId xmlns:a16="http://schemas.microsoft.com/office/drawing/2014/main" id="{5BD24D90-E6D2-466C-9CEE-CB24CED292C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42128" y="2427116"/>
              <a:ext cx="2239650" cy="2239650"/>
            </a:xfrm>
            <a:prstGeom prst="rect">
              <a:avLst/>
            </a:prstGeom>
          </p:spPr>
        </p:pic>
      </p:grpSp>
      <p:grpSp>
        <p:nvGrpSpPr>
          <p:cNvPr id="25" name="Group 24">
            <a:extLst>
              <a:ext uri="{FF2B5EF4-FFF2-40B4-BE49-F238E27FC236}">
                <a16:creationId xmlns:a16="http://schemas.microsoft.com/office/drawing/2014/main" id="{48FFCCDA-571E-4CF5-8293-CFE7A44AE7C1}"/>
              </a:ext>
            </a:extLst>
          </p:cNvPr>
          <p:cNvGrpSpPr/>
          <p:nvPr/>
        </p:nvGrpSpPr>
        <p:grpSpPr>
          <a:xfrm>
            <a:off x="3799742" y="4197821"/>
            <a:ext cx="1239716" cy="1245268"/>
            <a:chOff x="8643066" y="2308107"/>
            <a:chExt cx="2441560" cy="2452495"/>
          </a:xfrm>
        </p:grpSpPr>
        <p:pic>
          <p:nvPicPr>
            <p:cNvPr id="22" name="Content Placeholder 32">
              <a:extLst>
                <a:ext uri="{FF2B5EF4-FFF2-40B4-BE49-F238E27FC236}">
                  <a16:creationId xmlns:a16="http://schemas.microsoft.com/office/drawing/2014/main" id="{FD6A58DC-5964-4712-9A00-6DB3D5D21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20857" y="3496834"/>
              <a:ext cx="1263768" cy="1263768"/>
            </a:xfrm>
            <a:prstGeom prst="rect">
              <a:avLst/>
            </a:prstGeom>
          </p:spPr>
        </p:pic>
        <p:pic>
          <p:nvPicPr>
            <p:cNvPr id="21" name="Content Placeholder 32">
              <a:extLst>
                <a:ext uri="{FF2B5EF4-FFF2-40B4-BE49-F238E27FC236}">
                  <a16:creationId xmlns:a16="http://schemas.microsoft.com/office/drawing/2014/main" id="{0E1304FD-620F-4DE6-A852-73A4FBF640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43066" y="3491606"/>
              <a:ext cx="1263768" cy="1263768"/>
            </a:xfrm>
            <a:prstGeom prst="rect">
              <a:avLst/>
            </a:prstGeom>
          </p:spPr>
        </p:pic>
        <p:pic>
          <p:nvPicPr>
            <p:cNvPr id="19" name="Content Placeholder 32">
              <a:extLst>
                <a:ext uri="{FF2B5EF4-FFF2-40B4-BE49-F238E27FC236}">
                  <a16:creationId xmlns:a16="http://schemas.microsoft.com/office/drawing/2014/main" id="{7DEC3D44-C22A-4717-BCFF-E3D472C86B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43066" y="2319726"/>
              <a:ext cx="1263768" cy="1263768"/>
            </a:xfrm>
            <a:prstGeom prst="rect">
              <a:avLst/>
            </a:prstGeom>
          </p:spPr>
        </p:pic>
        <p:pic>
          <p:nvPicPr>
            <p:cNvPr id="20" name="Content Placeholder 32">
              <a:extLst>
                <a:ext uri="{FF2B5EF4-FFF2-40B4-BE49-F238E27FC236}">
                  <a16:creationId xmlns:a16="http://schemas.microsoft.com/office/drawing/2014/main" id="{459D4BD4-16BC-4F15-88C0-FEDFB2D83E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20858" y="2308107"/>
              <a:ext cx="1263768" cy="1263768"/>
            </a:xfrm>
            <a:prstGeom prst="rect">
              <a:avLst/>
            </a:prstGeom>
          </p:spPr>
        </p:pic>
        <p:grpSp>
          <p:nvGrpSpPr>
            <p:cNvPr id="16" name="Group 15">
              <a:extLst>
                <a:ext uri="{FF2B5EF4-FFF2-40B4-BE49-F238E27FC236}">
                  <a16:creationId xmlns:a16="http://schemas.microsoft.com/office/drawing/2014/main" id="{73B0F991-F263-4BB6-B9A5-CD85E3F67900}"/>
                </a:ext>
              </a:extLst>
            </p:cNvPr>
            <p:cNvGrpSpPr/>
            <p:nvPr/>
          </p:nvGrpSpPr>
          <p:grpSpPr>
            <a:xfrm>
              <a:off x="8683737" y="2372386"/>
              <a:ext cx="2360220" cy="2360221"/>
              <a:chOff x="4592106" y="2050397"/>
              <a:chExt cx="2957616" cy="2957617"/>
            </a:xfrm>
          </p:grpSpPr>
          <p:sp>
            <p:nvSpPr>
              <p:cNvPr id="23" name="Content Placeholder 13">
                <a:extLst>
                  <a:ext uri="{FF2B5EF4-FFF2-40B4-BE49-F238E27FC236}">
                    <a16:creationId xmlns:a16="http://schemas.microsoft.com/office/drawing/2014/main" id="{4D1AB0A7-9FE8-46B7-98FF-70621A39CD3C}"/>
                  </a:ext>
                </a:extLst>
              </p:cNvPr>
              <p:cNvSpPr txBox="1">
                <a:spLocks/>
              </p:cNvSpPr>
              <p:nvPr/>
            </p:nvSpPr>
            <p:spPr>
              <a:xfrm>
                <a:off x="4592106" y="2210344"/>
                <a:ext cx="2957616" cy="2797670"/>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7200" dirty="0">
                  <a:solidFill>
                    <a:schemeClr val="accent1"/>
                  </a:solidFill>
                  <a:latin typeface="Nunito" panose="02000503030000020003" pitchFamily="2" charset="0"/>
                </a:endParaRPr>
              </a:p>
            </p:txBody>
          </p:sp>
          <p:sp>
            <p:nvSpPr>
              <p:cNvPr id="24" name="Rectangle: Rounded Corners 23">
                <a:extLst>
                  <a:ext uri="{FF2B5EF4-FFF2-40B4-BE49-F238E27FC236}">
                    <a16:creationId xmlns:a16="http://schemas.microsoft.com/office/drawing/2014/main" id="{F526A529-225F-4915-849D-D5227B40B2A9}"/>
                  </a:ext>
                </a:extLst>
              </p:cNvPr>
              <p:cNvSpPr/>
              <p:nvPr/>
            </p:nvSpPr>
            <p:spPr>
              <a:xfrm>
                <a:off x="4592106" y="2050397"/>
                <a:ext cx="2957616" cy="2957616"/>
              </a:xfrm>
              <a:prstGeom prst="round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 name="Straight Connector 16">
              <a:extLst>
                <a:ext uri="{FF2B5EF4-FFF2-40B4-BE49-F238E27FC236}">
                  <a16:creationId xmlns:a16="http://schemas.microsoft.com/office/drawing/2014/main" id="{990C1E50-95B7-47EA-840C-85A2AB4A222C}"/>
                </a:ext>
              </a:extLst>
            </p:cNvPr>
            <p:cNvCxnSpPr>
              <a:cxnSpLocks/>
              <a:stCxn id="24" idx="0"/>
              <a:endCxn id="24" idx="2"/>
            </p:cNvCxnSpPr>
            <p:nvPr/>
          </p:nvCxnSpPr>
          <p:spPr>
            <a:xfrm>
              <a:off x="9863848" y="2372386"/>
              <a:ext cx="0" cy="236022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7332156-AED3-4030-B016-86892D0E2390}"/>
                </a:ext>
              </a:extLst>
            </p:cNvPr>
            <p:cNvCxnSpPr>
              <a:cxnSpLocks/>
              <a:stCxn id="24" idx="1"/>
              <a:endCxn id="24" idx="3"/>
            </p:cNvCxnSpPr>
            <p:nvPr/>
          </p:nvCxnSpPr>
          <p:spPr>
            <a:xfrm>
              <a:off x="8683737" y="3552496"/>
              <a:ext cx="236022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2" name="Rectangle: Rounded Corners 51">
            <a:extLst>
              <a:ext uri="{FF2B5EF4-FFF2-40B4-BE49-F238E27FC236}">
                <a16:creationId xmlns:a16="http://schemas.microsoft.com/office/drawing/2014/main" id="{76F327F8-85C2-433E-87F8-DF6A7DAEBD59}"/>
              </a:ext>
            </a:extLst>
          </p:cNvPr>
          <p:cNvSpPr/>
          <p:nvPr/>
        </p:nvSpPr>
        <p:spPr>
          <a:xfrm>
            <a:off x="9268601" y="1955371"/>
            <a:ext cx="1195337" cy="1195337"/>
          </a:xfrm>
          <a:prstGeom prst="roundRect">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9EA4EAFA-78D7-4B03-95C8-01B884EF7AF7}"/>
              </a:ext>
            </a:extLst>
          </p:cNvPr>
          <p:cNvSpPr/>
          <p:nvPr/>
        </p:nvSpPr>
        <p:spPr>
          <a:xfrm>
            <a:off x="9092000" y="1955370"/>
            <a:ext cx="1195337" cy="1195337"/>
          </a:xfrm>
          <a:prstGeom prst="roundRect">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F0474D85-744A-4A94-B1B9-C93C0CAC9250}"/>
              </a:ext>
            </a:extLst>
          </p:cNvPr>
          <p:cNvSpPr/>
          <p:nvPr/>
        </p:nvSpPr>
        <p:spPr>
          <a:xfrm>
            <a:off x="8926084" y="1955369"/>
            <a:ext cx="1195337" cy="1195337"/>
          </a:xfrm>
          <a:prstGeom prst="round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0EDD93D5-3397-4B9B-9CF8-9C0E7BA3D24D}"/>
              </a:ext>
            </a:extLst>
          </p:cNvPr>
          <p:cNvSpPr/>
          <p:nvPr/>
        </p:nvSpPr>
        <p:spPr>
          <a:xfrm>
            <a:off x="8915400" y="1958159"/>
            <a:ext cx="1195337" cy="1195337"/>
          </a:xfrm>
          <a:prstGeom prst="roundRect">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Content Placeholder 32">
            <a:extLst>
              <a:ext uri="{FF2B5EF4-FFF2-40B4-BE49-F238E27FC236}">
                <a16:creationId xmlns:a16="http://schemas.microsoft.com/office/drawing/2014/main" id="{D62CFC77-E605-4726-A327-DA0C953788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55156" y="1984831"/>
            <a:ext cx="1137195" cy="1137195"/>
          </a:xfrm>
          <a:prstGeom prst="rect">
            <a:avLst/>
          </a:prstGeom>
        </p:spPr>
      </p:pic>
      <p:sp>
        <p:nvSpPr>
          <p:cNvPr id="65" name="Rectangle: Rounded Corners 64">
            <a:extLst>
              <a:ext uri="{FF2B5EF4-FFF2-40B4-BE49-F238E27FC236}">
                <a16:creationId xmlns:a16="http://schemas.microsoft.com/office/drawing/2014/main" id="{7B2EB988-62AA-49F1-82CC-84D44B38A711}"/>
              </a:ext>
            </a:extLst>
          </p:cNvPr>
          <p:cNvSpPr/>
          <p:nvPr/>
        </p:nvSpPr>
        <p:spPr>
          <a:xfrm>
            <a:off x="7552618" y="4207200"/>
            <a:ext cx="1198415" cy="1198415"/>
          </a:xfrm>
          <a:prstGeom prst="roundRect">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DBD93642-C42D-415C-9298-CCD023E99426}"/>
              </a:ext>
            </a:extLst>
          </p:cNvPr>
          <p:cNvSpPr/>
          <p:nvPr/>
        </p:nvSpPr>
        <p:spPr>
          <a:xfrm>
            <a:off x="7378206" y="4207201"/>
            <a:ext cx="1198415" cy="1198415"/>
          </a:xfrm>
          <a:prstGeom prst="roundRect">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30687DC8-6E7D-43B0-9994-47C9D709875E}"/>
              </a:ext>
            </a:extLst>
          </p:cNvPr>
          <p:cNvSpPr/>
          <p:nvPr/>
        </p:nvSpPr>
        <p:spPr>
          <a:xfrm>
            <a:off x="7207096" y="4201626"/>
            <a:ext cx="1198415" cy="1198415"/>
          </a:xfrm>
          <a:prstGeom prst="round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A663AE55-3D4C-42C9-8A9D-9ADCECF398D0}"/>
              </a:ext>
            </a:extLst>
          </p:cNvPr>
          <p:cNvGrpSpPr/>
          <p:nvPr/>
        </p:nvGrpSpPr>
        <p:grpSpPr>
          <a:xfrm>
            <a:off x="7165796" y="4174564"/>
            <a:ext cx="1239716" cy="1245268"/>
            <a:chOff x="8643066" y="2308107"/>
            <a:chExt cx="2441560" cy="2452495"/>
          </a:xfrm>
        </p:grpSpPr>
        <p:pic>
          <p:nvPicPr>
            <p:cNvPr id="54" name="Content Placeholder 32">
              <a:extLst>
                <a:ext uri="{FF2B5EF4-FFF2-40B4-BE49-F238E27FC236}">
                  <a16:creationId xmlns:a16="http://schemas.microsoft.com/office/drawing/2014/main" id="{0B838A50-5B66-4C41-93D5-25A63FE56A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20857" y="3496834"/>
              <a:ext cx="1263768" cy="1263768"/>
            </a:xfrm>
            <a:prstGeom prst="rect">
              <a:avLst/>
            </a:prstGeom>
          </p:spPr>
        </p:pic>
        <p:pic>
          <p:nvPicPr>
            <p:cNvPr id="55" name="Content Placeholder 32">
              <a:extLst>
                <a:ext uri="{FF2B5EF4-FFF2-40B4-BE49-F238E27FC236}">
                  <a16:creationId xmlns:a16="http://schemas.microsoft.com/office/drawing/2014/main" id="{CF030347-8E10-44A6-94F9-A77DA47069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43066" y="3491606"/>
              <a:ext cx="1263768" cy="1263768"/>
            </a:xfrm>
            <a:prstGeom prst="rect">
              <a:avLst/>
            </a:prstGeom>
          </p:spPr>
        </p:pic>
        <p:pic>
          <p:nvPicPr>
            <p:cNvPr id="56" name="Content Placeholder 32">
              <a:extLst>
                <a:ext uri="{FF2B5EF4-FFF2-40B4-BE49-F238E27FC236}">
                  <a16:creationId xmlns:a16="http://schemas.microsoft.com/office/drawing/2014/main" id="{4506EAC2-E7E9-46C4-8BE7-06E13A02AC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43066" y="2319726"/>
              <a:ext cx="1263768" cy="1263768"/>
            </a:xfrm>
            <a:prstGeom prst="rect">
              <a:avLst/>
            </a:prstGeom>
          </p:spPr>
        </p:pic>
        <p:pic>
          <p:nvPicPr>
            <p:cNvPr id="57" name="Content Placeholder 32">
              <a:extLst>
                <a:ext uri="{FF2B5EF4-FFF2-40B4-BE49-F238E27FC236}">
                  <a16:creationId xmlns:a16="http://schemas.microsoft.com/office/drawing/2014/main" id="{BD509F60-F26F-48CD-97B0-AA9D044F32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20858" y="2308107"/>
              <a:ext cx="1263768" cy="1263768"/>
            </a:xfrm>
            <a:prstGeom prst="rect">
              <a:avLst/>
            </a:prstGeom>
          </p:spPr>
        </p:pic>
        <p:grpSp>
          <p:nvGrpSpPr>
            <p:cNvPr id="58" name="Group 57">
              <a:extLst>
                <a:ext uri="{FF2B5EF4-FFF2-40B4-BE49-F238E27FC236}">
                  <a16:creationId xmlns:a16="http://schemas.microsoft.com/office/drawing/2014/main" id="{7F535D1E-F86F-4C1D-A94A-F86047722F79}"/>
                </a:ext>
              </a:extLst>
            </p:cNvPr>
            <p:cNvGrpSpPr/>
            <p:nvPr/>
          </p:nvGrpSpPr>
          <p:grpSpPr>
            <a:xfrm>
              <a:off x="8683737" y="2372386"/>
              <a:ext cx="2360220" cy="2360221"/>
              <a:chOff x="4592106" y="2050397"/>
              <a:chExt cx="2957616" cy="2957617"/>
            </a:xfrm>
          </p:grpSpPr>
          <p:sp>
            <p:nvSpPr>
              <p:cNvPr id="61" name="Content Placeholder 13">
                <a:extLst>
                  <a:ext uri="{FF2B5EF4-FFF2-40B4-BE49-F238E27FC236}">
                    <a16:creationId xmlns:a16="http://schemas.microsoft.com/office/drawing/2014/main" id="{E7096D63-1ABC-4F2B-B47B-FFEC0A6144C4}"/>
                  </a:ext>
                </a:extLst>
              </p:cNvPr>
              <p:cNvSpPr txBox="1">
                <a:spLocks/>
              </p:cNvSpPr>
              <p:nvPr/>
            </p:nvSpPr>
            <p:spPr>
              <a:xfrm>
                <a:off x="4592106" y="2210344"/>
                <a:ext cx="2957616" cy="2797670"/>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7200" dirty="0">
                  <a:solidFill>
                    <a:schemeClr val="accent1"/>
                  </a:solidFill>
                  <a:latin typeface="Nunito" panose="02000503030000020003" pitchFamily="2" charset="0"/>
                </a:endParaRPr>
              </a:p>
            </p:txBody>
          </p:sp>
          <p:sp>
            <p:nvSpPr>
              <p:cNvPr id="62" name="Rectangle: Rounded Corners 61">
                <a:extLst>
                  <a:ext uri="{FF2B5EF4-FFF2-40B4-BE49-F238E27FC236}">
                    <a16:creationId xmlns:a16="http://schemas.microsoft.com/office/drawing/2014/main" id="{CA26A5F0-E241-4375-B53C-FC2C1DC3CCE9}"/>
                  </a:ext>
                </a:extLst>
              </p:cNvPr>
              <p:cNvSpPr/>
              <p:nvPr/>
            </p:nvSpPr>
            <p:spPr>
              <a:xfrm>
                <a:off x="4592106" y="2050397"/>
                <a:ext cx="2957616" cy="2957616"/>
              </a:xfrm>
              <a:prstGeom prst="round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9" name="Straight Connector 58">
              <a:extLst>
                <a:ext uri="{FF2B5EF4-FFF2-40B4-BE49-F238E27FC236}">
                  <a16:creationId xmlns:a16="http://schemas.microsoft.com/office/drawing/2014/main" id="{9A3D8773-2A7C-44DD-90BC-315AD38B0218}"/>
                </a:ext>
              </a:extLst>
            </p:cNvPr>
            <p:cNvCxnSpPr>
              <a:cxnSpLocks/>
              <a:stCxn id="62" idx="0"/>
              <a:endCxn id="62" idx="2"/>
            </p:cNvCxnSpPr>
            <p:nvPr/>
          </p:nvCxnSpPr>
          <p:spPr>
            <a:xfrm>
              <a:off x="9863848" y="2372386"/>
              <a:ext cx="0" cy="236022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67494C6-D0C0-4BD9-B90D-7A5E0DCBBF77}"/>
                </a:ext>
              </a:extLst>
            </p:cNvPr>
            <p:cNvCxnSpPr>
              <a:cxnSpLocks/>
              <a:stCxn id="62" idx="1"/>
              <a:endCxn id="62" idx="3"/>
            </p:cNvCxnSpPr>
            <p:nvPr/>
          </p:nvCxnSpPr>
          <p:spPr>
            <a:xfrm>
              <a:off x="8683737" y="3552496"/>
              <a:ext cx="236022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92612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500"/>
                                        <p:tgtEl>
                                          <p:spTgt spid="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fade">
                                      <p:cBhvr>
                                        <p:cTn id="23" dur="500"/>
                                        <p:tgtEl>
                                          <p:spTgt spid="5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fade">
                                      <p:cBhvr>
                                        <p:cTn id="26" dur="500"/>
                                        <p:tgtEl>
                                          <p:spTgt spid="4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500"/>
                                        <p:tgtEl>
                                          <p:spTgt spid="5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fade">
                                      <p:cBhvr>
                                        <p:cTn id="32" dur="500"/>
                                        <p:tgtEl>
                                          <p:spTgt spid="5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animEffect transition="in" filter="fade">
                                      <p:cBhvr>
                                        <p:cTn id="35" dur="500"/>
                                        <p:tgtEl>
                                          <p:spTgt spid="9">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
                                            <p:txEl>
                                              <p:pRg st="0" end="0"/>
                                            </p:txEl>
                                          </p:spTgt>
                                        </p:tgtEl>
                                        <p:attrNameLst>
                                          <p:attrName>style.visibility</p:attrName>
                                        </p:attrNameLst>
                                      </p:cBhvr>
                                      <p:to>
                                        <p:strVal val="visible"/>
                                      </p:to>
                                    </p:set>
                                    <p:animEffect transition="in" filter="fade">
                                      <p:cBhvr>
                                        <p:cTn id="43" dur="500"/>
                                        <p:tgtEl>
                                          <p:spTgt spid="6">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65"/>
                                        </p:tgtEl>
                                        <p:attrNameLst>
                                          <p:attrName>style.visibility</p:attrName>
                                        </p:attrNameLst>
                                      </p:cBhvr>
                                      <p:to>
                                        <p:strVal val="visible"/>
                                      </p:to>
                                    </p:set>
                                    <p:animEffect transition="in" filter="fade">
                                      <p:cBhvr>
                                        <p:cTn id="48" dur="500"/>
                                        <p:tgtEl>
                                          <p:spTgt spid="6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3"/>
                                        </p:tgtEl>
                                        <p:attrNameLst>
                                          <p:attrName>style.visibility</p:attrName>
                                        </p:attrNameLst>
                                      </p:cBhvr>
                                      <p:to>
                                        <p:strVal val="visible"/>
                                      </p:to>
                                    </p:set>
                                    <p:animEffect transition="in" filter="fade">
                                      <p:cBhvr>
                                        <p:cTn id="51" dur="500"/>
                                        <p:tgtEl>
                                          <p:spTgt spid="63"/>
                                        </p:tgtEl>
                                      </p:cBhvr>
                                    </p:animEffect>
                                  </p:childTnLst>
                                </p:cTn>
                              </p:par>
                              <p:par>
                                <p:cTn id="52" presetID="10" presetClass="entr" presetSubtype="0" fill="hold" nodeType="withEffect">
                                  <p:stCondLst>
                                    <p:cond delay="0"/>
                                  </p:stCondLst>
                                  <p:childTnLst>
                                    <p:set>
                                      <p:cBhvr>
                                        <p:cTn id="53" dur="1" fill="hold">
                                          <p:stCondLst>
                                            <p:cond delay="0"/>
                                          </p:stCondLst>
                                        </p:cTn>
                                        <p:tgtEl>
                                          <p:spTgt spid="53"/>
                                        </p:tgtEl>
                                        <p:attrNameLst>
                                          <p:attrName>style.visibility</p:attrName>
                                        </p:attrNameLst>
                                      </p:cBhvr>
                                      <p:to>
                                        <p:strVal val="visible"/>
                                      </p:to>
                                    </p:set>
                                    <p:animEffect transition="in" filter="fade">
                                      <p:cBhvr>
                                        <p:cTn id="54" dur="500"/>
                                        <p:tgtEl>
                                          <p:spTgt spid="5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5">
                                            <p:txEl>
                                              <p:pRg st="0" end="0"/>
                                            </p:txEl>
                                          </p:spTgt>
                                        </p:tgtEl>
                                        <p:attrNameLst>
                                          <p:attrName>style.visibility</p:attrName>
                                        </p:attrNameLst>
                                      </p:cBhvr>
                                      <p:to>
                                        <p:strVal val="visible"/>
                                      </p:to>
                                    </p:set>
                                    <p:animEffect transition="in" filter="fade">
                                      <p:cBhvr>
                                        <p:cTn id="5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9" grpId="0" build="p"/>
      <p:bldP spid="6" grpId="0" build="p"/>
      <p:bldP spid="15" grpId="0" build="p"/>
      <p:bldP spid="52" grpId="0" animBg="1"/>
      <p:bldP spid="51" grpId="0" animBg="1"/>
      <p:bldP spid="49" grpId="0" animBg="1"/>
      <p:bldP spid="65" grpId="0" animBg="1"/>
      <p:bldP spid="63"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6CDBB9-DDCA-4B20-89D5-69BBDD8C6C77}"/>
              </a:ext>
            </a:extLst>
          </p:cNvPr>
          <p:cNvSpPr>
            <a:spLocks noGrp="1"/>
          </p:cNvSpPr>
          <p:nvPr>
            <p:ph type="title"/>
          </p:nvPr>
        </p:nvSpPr>
        <p:spPr/>
        <p:txBody>
          <a:bodyPr/>
          <a:lstStyle/>
          <a:p>
            <a:r>
              <a:rPr lang="en-US" dirty="0"/>
              <a:t>Homogenous Data Types</a:t>
            </a:r>
          </a:p>
        </p:txBody>
      </p:sp>
      <p:sp>
        <p:nvSpPr>
          <p:cNvPr id="8" name="Text Placeholder 7">
            <a:extLst>
              <a:ext uri="{FF2B5EF4-FFF2-40B4-BE49-F238E27FC236}">
                <a16:creationId xmlns:a16="http://schemas.microsoft.com/office/drawing/2014/main" id="{C0B61392-FC0D-4728-94C9-292A8BE3D7AD}"/>
              </a:ext>
            </a:extLst>
          </p:cNvPr>
          <p:cNvSpPr>
            <a:spLocks noGrp="1"/>
          </p:cNvSpPr>
          <p:nvPr>
            <p:ph type="body" sz="quarter" idx="19"/>
          </p:nvPr>
        </p:nvSpPr>
        <p:spPr/>
        <p:txBody>
          <a:bodyPr/>
          <a:lstStyle/>
          <a:p>
            <a:r>
              <a:rPr lang="en-US" dirty="0"/>
              <a:t>Vector</a:t>
            </a:r>
          </a:p>
        </p:txBody>
      </p:sp>
      <p:sp>
        <p:nvSpPr>
          <p:cNvPr id="9" name="Text Placeholder 8">
            <a:extLst>
              <a:ext uri="{FF2B5EF4-FFF2-40B4-BE49-F238E27FC236}">
                <a16:creationId xmlns:a16="http://schemas.microsoft.com/office/drawing/2014/main" id="{677A1956-D0B6-467C-A359-B54C0EC52F2D}"/>
              </a:ext>
            </a:extLst>
          </p:cNvPr>
          <p:cNvSpPr>
            <a:spLocks noGrp="1"/>
          </p:cNvSpPr>
          <p:nvPr>
            <p:ph type="body" sz="quarter" idx="20"/>
          </p:nvPr>
        </p:nvSpPr>
        <p:spPr/>
        <p:txBody>
          <a:bodyPr/>
          <a:lstStyle/>
          <a:p>
            <a:r>
              <a:rPr lang="en-US" dirty="0"/>
              <a:t>Matrix</a:t>
            </a:r>
          </a:p>
        </p:txBody>
      </p:sp>
      <p:sp>
        <p:nvSpPr>
          <p:cNvPr id="10" name="Text Placeholder 9">
            <a:extLst>
              <a:ext uri="{FF2B5EF4-FFF2-40B4-BE49-F238E27FC236}">
                <a16:creationId xmlns:a16="http://schemas.microsoft.com/office/drawing/2014/main" id="{DB2C74CD-788D-4523-8798-3E8C64EDB7A3}"/>
              </a:ext>
            </a:extLst>
          </p:cNvPr>
          <p:cNvSpPr>
            <a:spLocks noGrp="1"/>
          </p:cNvSpPr>
          <p:nvPr>
            <p:ph type="body" sz="quarter" idx="21"/>
          </p:nvPr>
        </p:nvSpPr>
        <p:spPr/>
        <p:txBody>
          <a:bodyPr/>
          <a:lstStyle/>
          <a:p>
            <a:r>
              <a:rPr lang="en-US" dirty="0"/>
              <a:t>Tensor</a:t>
            </a:r>
          </a:p>
        </p:txBody>
      </p:sp>
      <p:grpSp>
        <p:nvGrpSpPr>
          <p:cNvPr id="28" name="Group 27">
            <a:extLst>
              <a:ext uri="{FF2B5EF4-FFF2-40B4-BE49-F238E27FC236}">
                <a16:creationId xmlns:a16="http://schemas.microsoft.com/office/drawing/2014/main" id="{0EC903B6-249D-4BD0-A0F0-3C755648B23C}"/>
              </a:ext>
            </a:extLst>
          </p:cNvPr>
          <p:cNvGrpSpPr/>
          <p:nvPr/>
        </p:nvGrpSpPr>
        <p:grpSpPr>
          <a:xfrm>
            <a:off x="5056931" y="2502146"/>
            <a:ext cx="2087662" cy="2087662"/>
            <a:chOff x="4846538" y="2232270"/>
            <a:chExt cx="2430827" cy="2430827"/>
          </a:xfrm>
        </p:grpSpPr>
        <p:sp>
          <p:nvSpPr>
            <p:cNvPr id="23" name="Rectangle 22">
              <a:extLst>
                <a:ext uri="{FF2B5EF4-FFF2-40B4-BE49-F238E27FC236}">
                  <a16:creationId xmlns:a16="http://schemas.microsoft.com/office/drawing/2014/main" id="{487C70AA-BDE9-4D9D-9DA4-B5BC85D473ED}"/>
                </a:ext>
              </a:extLst>
            </p:cNvPr>
            <p:cNvSpPr/>
            <p:nvPr/>
          </p:nvSpPr>
          <p:spPr>
            <a:xfrm>
              <a:off x="4846538" y="2232270"/>
              <a:ext cx="2430827" cy="2430827"/>
            </a:xfrm>
            <a:prstGeom prst="rect">
              <a:avLst/>
            </a:prstGeom>
            <a:noFill/>
            <a:ln w="152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C3E1AE42-F4D9-4A8F-931C-0AD139099364}"/>
                </a:ext>
              </a:extLst>
            </p:cNvPr>
            <p:cNvCxnSpPr>
              <a:stCxn id="23" idx="0"/>
              <a:endCxn id="23" idx="2"/>
            </p:cNvCxnSpPr>
            <p:nvPr/>
          </p:nvCxnSpPr>
          <p:spPr>
            <a:xfrm>
              <a:off x="6061952" y="2232270"/>
              <a:ext cx="0" cy="2430827"/>
            </a:xfrm>
            <a:prstGeom prst="line">
              <a:avLst/>
            </a:prstGeom>
            <a:ln w="1524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9911ECB-790B-4B55-A15A-E445BE2312E1}"/>
                </a:ext>
              </a:extLst>
            </p:cNvPr>
            <p:cNvCxnSpPr>
              <a:stCxn id="23" idx="3"/>
              <a:endCxn id="23" idx="1"/>
            </p:cNvCxnSpPr>
            <p:nvPr/>
          </p:nvCxnSpPr>
          <p:spPr>
            <a:xfrm flipH="1">
              <a:off x="4846538" y="3447684"/>
              <a:ext cx="2430827" cy="0"/>
            </a:xfrm>
            <a:prstGeom prst="line">
              <a:avLst/>
            </a:prstGeom>
            <a:ln w="152400"/>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18ABF459-0A7E-4549-97FE-FF474B4B12EF}"/>
              </a:ext>
            </a:extLst>
          </p:cNvPr>
          <p:cNvGrpSpPr/>
          <p:nvPr/>
        </p:nvGrpSpPr>
        <p:grpSpPr>
          <a:xfrm>
            <a:off x="990600" y="3023098"/>
            <a:ext cx="2693528" cy="915055"/>
            <a:chOff x="4846539" y="3276101"/>
            <a:chExt cx="3078261" cy="1045758"/>
          </a:xfrm>
        </p:grpSpPr>
        <p:sp>
          <p:nvSpPr>
            <p:cNvPr id="22" name="Rectangle 21">
              <a:extLst>
                <a:ext uri="{FF2B5EF4-FFF2-40B4-BE49-F238E27FC236}">
                  <a16:creationId xmlns:a16="http://schemas.microsoft.com/office/drawing/2014/main" id="{F5B222E4-CB98-4AD7-A2D3-A1D87BFDC1F8}"/>
                </a:ext>
              </a:extLst>
            </p:cNvPr>
            <p:cNvSpPr/>
            <p:nvPr/>
          </p:nvSpPr>
          <p:spPr>
            <a:xfrm>
              <a:off x="4846539" y="3276102"/>
              <a:ext cx="3078261" cy="1043831"/>
            </a:xfrm>
            <a:prstGeom prst="rect">
              <a:avLst/>
            </a:prstGeom>
            <a:noFill/>
            <a:ln w="152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E231CC37-0AC6-4FC1-8521-358EF0ED8864}"/>
                </a:ext>
              </a:extLst>
            </p:cNvPr>
            <p:cNvCxnSpPr>
              <a:cxnSpLocks/>
            </p:cNvCxnSpPr>
            <p:nvPr/>
          </p:nvCxnSpPr>
          <p:spPr>
            <a:xfrm>
              <a:off x="5890370" y="3276101"/>
              <a:ext cx="15130" cy="1043830"/>
            </a:xfrm>
            <a:prstGeom prst="line">
              <a:avLst/>
            </a:prstGeom>
            <a:ln w="152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E355069-5F51-4669-A79A-980340DCB23B}"/>
                </a:ext>
              </a:extLst>
            </p:cNvPr>
            <p:cNvCxnSpPr>
              <a:cxnSpLocks/>
            </p:cNvCxnSpPr>
            <p:nvPr/>
          </p:nvCxnSpPr>
          <p:spPr>
            <a:xfrm>
              <a:off x="6919072" y="3278029"/>
              <a:ext cx="15130" cy="1043830"/>
            </a:xfrm>
            <a:prstGeom prst="line">
              <a:avLst/>
            </a:prstGeom>
            <a:ln w="152400"/>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9A8A69FB-AB85-4733-BED2-D0BE772F0CAD}"/>
              </a:ext>
            </a:extLst>
          </p:cNvPr>
          <p:cNvGrpSpPr/>
          <p:nvPr/>
        </p:nvGrpSpPr>
        <p:grpSpPr>
          <a:xfrm>
            <a:off x="8439779" y="2120946"/>
            <a:ext cx="2848133" cy="2848133"/>
            <a:chOff x="8439779" y="2120946"/>
            <a:chExt cx="2848133" cy="2848133"/>
          </a:xfrm>
        </p:grpSpPr>
        <p:pic>
          <p:nvPicPr>
            <p:cNvPr id="33" name="Graphic 32">
              <a:extLst>
                <a:ext uri="{FF2B5EF4-FFF2-40B4-BE49-F238E27FC236}">
                  <a16:creationId xmlns:a16="http://schemas.microsoft.com/office/drawing/2014/main" id="{E6E90398-CACF-41E9-A97D-4E5795EDB2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39779" y="2120946"/>
              <a:ext cx="2848133" cy="2848133"/>
            </a:xfrm>
            <a:prstGeom prst="rect">
              <a:avLst/>
            </a:prstGeom>
          </p:spPr>
        </p:pic>
        <p:cxnSp>
          <p:nvCxnSpPr>
            <p:cNvPr id="34" name="Straight Connector 33">
              <a:extLst>
                <a:ext uri="{FF2B5EF4-FFF2-40B4-BE49-F238E27FC236}">
                  <a16:creationId xmlns:a16="http://schemas.microsoft.com/office/drawing/2014/main" id="{C81F706E-30B0-4178-8CAF-20CE5A4552A5}"/>
                </a:ext>
              </a:extLst>
            </p:cNvPr>
            <p:cNvCxnSpPr>
              <a:cxnSpLocks/>
            </p:cNvCxnSpPr>
            <p:nvPr/>
          </p:nvCxnSpPr>
          <p:spPr>
            <a:xfrm flipH="1" flipV="1">
              <a:off x="8792282" y="3581400"/>
              <a:ext cx="1066800" cy="441891"/>
            </a:xfrm>
            <a:prstGeom prst="line">
              <a:avLst/>
            </a:prstGeom>
            <a:ln w="152400" cap="rnd"/>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F6DC68B-EDD8-4498-A8FD-3ED1B2529C60}"/>
                </a:ext>
              </a:extLst>
            </p:cNvPr>
            <p:cNvCxnSpPr>
              <a:cxnSpLocks/>
            </p:cNvCxnSpPr>
            <p:nvPr/>
          </p:nvCxnSpPr>
          <p:spPr>
            <a:xfrm flipH="1">
              <a:off x="9918879" y="3564464"/>
              <a:ext cx="1066800" cy="440911"/>
            </a:xfrm>
            <a:prstGeom prst="line">
              <a:avLst/>
            </a:prstGeom>
            <a:ln w="152400" cap="rnd"/>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11E026A-2A01-4128-AE08-8BE85C29A0B7}"/>
                </a:ext>
              </a:extLst>
            </p:cNvPr>
            <p:cNvCxnSpPr>
              <a:cxnSpLocks/>
            </p:cNvCxnSpPr>
            <p:nvPr/>
          </p:nvCxnSpPr>
          <p:spPr>
            <a:xfrm>
              <a:off x="10439235" y="3091842"/>
              <a:ext cx="0" cy="1403958"/>
            </a:xfrm>
            <a:prstGeom prst="line">
              <a:avLst/>
            </a:prstGeom>
            <a:ln w="152400" cap="rnd"/>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1144258-5A0F-443A-9F31-3D61650DBF91}"/>
                </a:ext>
              </a:extLst>
            </p:cNvPr>
            <p:cNvCxnSpPr>
              <a:cxnSpLocks/>
            </p:cNvCxnSpPr>
            <p:nvPr/>
          </p:nvCxnSpPr>
          <p:spPr>
            <a:xfrm>
              <a:off x="9282654" y="3091842"/>
              <a:ext cx="0" cy="1403958"/>
            </a:xfrm>
            <a:prstGeom prst="line">
              <a:avLst/>
            </a:prstGeom>
            <a:ln w="152400" cap="rnd"/>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9D22421-CB4D-444F-9423-2057009DEB8C}"/>
                </a:ext>
              </a:extLst>
            </p:cNvPr>
            <p:cNvCxnSpPr>
              <a:cxnSpLocks/>
            </p:cNvCxnSpPr>
            <p:nvPr/>
          </p:nvCxnSpPr>
          <p:spPr>
            <a:xfrm flipH="1">
              <a:off x="9282654" y="2590800"/>
              <a:ext cx="1043104" cy="418736"/>
            </a:xfrm>
            <a:prstGeom prst="line">
              <a:avLst/>
            </a:prstGeom>
            <a:ln w="152400" cap="rnd"/>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7583C87-BAA6-422A-A3CD-79164E311948}"/>
                </a:ext>
              </a:extLst>
            </p:cNvPr>
            <p:cNvCxnSpPr>
              <a:cxnSpLocks/>
            </p:cNvCxnSpPr>
            <p:nvPr/>
          </p:nvCxnSpPr>
          <p:spPr>
            <a:xfrm>
              <a:off x="9372600" y="2590800"/>
              <a:ext cx="1066636" cy="482281"/>
            </a:xfrm>
            <a:prstGeom prst="line">
              <a:avLst/>
            </a:prstGeom>
            <a:ln w="152400" cap="rnd"/>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5363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fade">
                                      <p:cBhvr>
                                        <p:cTn id="18" dur="500"/>
                                        <p:tgtEl>
                                          <p:spTgt spid="9">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fade">
                                      <p:cBhvr>
                                        <p:cTn id="26"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build="p"/>
      <p:bldP spid="10"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FC23-2C19-456B-81EB-58F4164BF230}"/>
              </a:ext>
            </a:extLst>
          </p:cNvPr>
          <p:cNvSpPr>
            <a:spLocks noGrp="1"/>
          </p:cNvSpPr>
          <p:nvPr>
            <p:ph type="title"/>
          </p:nvPr>
        </p:nvSpPr>
        <p:spPr/>
        <p:txBody>
          <a:bodyPr/>
          <a:lstStyle/>
          <a:p>
            <a:r>
              <a:rPr lang="en-US" dirty="0"/>
              <a:t>Spatial Data Types</a:t>
            </a:r>
          </a:p>
        </p:txBody>
      </p:sp>
      <p:sp>
        <p:nvSpPr>
          <p:cNvPr id="7" name="Text Placeholder 6">
            <a:extLst>
              <a:ext uri="{FF2B5EF4-FFF2-40B4-BE49-F238E27FC236}">
                <a16:creationId xmlns:a16="http://schemas.microsoft.com/office/drawing/2014/main" id="{096DFA9B-23AC-471E-A8AA-47DDB8C4777B}"/>
              </a:ext>
            </a:extLst>
          </p:cNvPr>
          <p:cNvSpPr>
            <a:spLocks noGrp="1"/>
          </p:cNvSpPr>
          <p:nvPr>
            <p:ph type="body" sz="quarter" idx="19"/>
          </p:nvPr>
        </p:nvSpPr>
        <p:spPr>
          <a:xfrm>
            <a:off x="2727232" y="5284052"/>
            <a:ext cx="2989432" cy="824184"/>
          </a:xfrm>
        </p:spPr>
        <p:txBody>
          <a:bodyPr>
            <a:normAutofit/>
          </a:bodyPr>
          <a:lstStyle/>
          <a:p>
            <a:r>
              <a:rPr lang="en-US" dirty="0"/>
              <a:t>Latitude</a:t>
            </a:r>
          </a:p>
        </p:txBody>
      </p:sp>
      <p:sp>
        <p:nvSpPr>
          <p:cNvPr id="8" name="Text Placeholder 7">
            <a:extLst>
              <a:ext uri="{FF2B5EF4-FFF2-40B4-BE49-F238E27FC236}">
                <a16:creationId xmlns:a16="http://schemas.microsoft.com/office/drawing/2014/main" id="{AB1897B4-B8D2-45AC-86F0-92ABAE2E1DF6}"/>
              </a:ext>
            </a:extLst>
          </p:cNvPr>
          <p:cNvSpPr>
            <a:spLocks noGrp="1"/>
          </p:cNvSpPr>
          <p:nvPr>
            <p:ph type="body" sz="quarter" idx="20"/>
          </p:nvPr>
        </p:nvSpPr>
        <p:spPr>
          <a:xfrm>
            <a:off x="6469620" y="5284052"/>
            <a:ext cx="2979908" cy="824184"/>
          </a:xfrm>
        </p:spPr>
        <p:txBody>
          <a:bodyPr/>
          <a:lstStyle/>
          <a:p>
            <a:r>
              <a:rPr lang="en-US" dirty="0"/>
              <a:t>Longitude</a:t>
            </a:r>
          </a:p>
        </p:txBody>
      </p:sp>
      <p:grpSp>
        <p:nvGrpSpPr>
          <p:cNvPr id="23" name="Group 22">
            <a:extLst>
              <a:ext uri="{FF2B5EF4-FFF2-40B4-BE49-F238E27FC236}">
                <a16:creationId xmlns:a16="http://schemas.microsoft.com/office/drawing/2014/main" id="{87D4A391-01ED-4917-BB0D-90169F0DEEAC}"/>
              </a:ext>
            </a:extLst>
          </p:cNvPr>
          <p:cNvGrpSpPr/>
          <p:nvPr/>
        </p:nvGrpSpPr>
        <p:grpSpPr>
          <a:xfrm>
            <a:off x="6708227" y="2294649"/>
            <a:ext cx="2504583" cy="2504583"/>
            <a:chOff x="4809661" y="2294649"/>
            <a:chExt cx="2504583" cy="2504583"/>
          </a:xfrm>
        </p:grpSpPr>
        <p:pic>
          <p:nvPicPr>
            <p:cNvPr id="16" name="Content Placeholder 34">
              <a:extLst>
                <a:ext uri="{FF2B5EF4-FFF2-40B4-BE49-F238E27FC236}">
                  <a16:creationId xmlns:a16="http://schemas.microsoft.com/office/drawing/2014/main" id="{8FD3FCC0-598E-4D12-86B4-1581CE08FA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9661" y="2294649"/>
              <a:ext cx="2504583" cy="2504583"/>
            </a:xfrm>
            <a:prstGeom prst="rect">
              <a:avLst/>
            </a:prstGeom>
          </p:spPr>
        </p:pic>
        <p:cxnSp>
          <p:nvCxnSpPr>
            <p:cNvPr id="17" name="Straight Connector 16">
              <a:extLst>
                <a:ext uri="{FF2B5EF4-FFF2-40B4-BE49-F238E27FC236}">
                  <a16:creationId xmlns:a16="http://schemas.microsoft.com/office/drawing/2014/main" id="{84ADCD1B-E211-4DF8-AD4C-AA276D594BD1}"/>
                </a:ext>
              </a:extLst>
            </p:cNvPr>
            <p:cNvCxnSpPr>
              <a:cxnSpLocks/>
            </p:cNvCxnSpPr>
            <p:nvPr/>
          </p:nvCxnSpPr>
          <p:spPr>
            <a:xfrm flipV="1">
              <a:off x="4995399" y="3541932"/>
              <a:ext cx="2131218" cy="4763"/>
            </a:xfrm>
            <a:prstGeom prst="line">
              <a:avLst/>
            </a:prstGeom>
            <a:ln w="1174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FBD55632-BD5F-43C6-9CDD-45FD045C4FAF}"/>
              </a:ext>
            </a:extLst>
          </p:cNvPr>
          <p:cNvGrpSpPr/>
          <p:nvPr/>
        </p:nvGrpSpPr>
        <p:grpSpPr>
          <a:xfrm>
            <a:off x="2979190" y="2294649"/>
            <a:ext cx="2504583" cy="2504583"/>
            <a:chOff x="1080624" y="2294649"/>
            <a:chExt cx="2504583" cy="2504583"/>
          </a:xfrm>
        </p:grpSpPr>
        <p:pic>
          <p:nvPicPr>
            <p:cNvPr id="19" name="Content Placeholder 34">
              <a:extLst>
                <a:ext uri="{FF2B5EF4-FFF2-40B4-BE49-F238E27FC236}">
                  <a16:creationId xmlns:a16="http://schemas.microsoft.com/office/drawing/2014/main" id="{769DB44F-4442-4451-97A8-1A1E43F565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0624" y="2294649"/>
              <a:ext cx="2504583" cy="2504583"/>
            </a:xfrm>
            <a:prstGeom prst="rect">
              <a:avLst/>
            </a:prstGeom>
          </p:spPr>
        </p:pic>
        <p:cxnSp>
          <p:nvCxnSpPr>
            <p:cNvPr id="20" name="Straight Connector 19">
              <a:extLst>
                <a:ext uri="{FF2B5EF4-FFF2-40B4-BE49-F238E27FC236}">
                  <a16:creationId xmlns:a16="http://schemas.microsoft.com/office/drawing/2014/main" id="{379CA6A4-9690-4B16-87D2-561A4029226A}"/>
                </a:ext>
              </a:extLst>
            </p:cNvPr>
            <p:cNvCxnSpPr>
              <a:cxnSpLocks/>
            </p:cNvCxnSpPr>
            <p:nvPr/>
          </p:nvCxnSpPr>
          <p:spPr>
            <a:xfrm rot="5400000" flipV="1">
              <a:off x="1266362" y="3541932"/>
              <a:ext cx="2131218" cy="4763"/>
            </a:xfrm>
            <a:prstGeom prst="line">
              <a:avLst/>
            </a:prstGeom>
            <a:ln w="117475">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17192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CF73-8B4B-4553-91B8-B1F44840EAAB}"/>
              </a:ext>
            </a:extLst>
          </p:cNvPr>
          <p:cNvSpPr>
            <a:spLocks noGrp="1"/>
          </p:cNvSpPr>
          <p:nvPr>
            <p:ph type="title"/>
          </p:nvPr>
        </p:nvSpPr>
        <p:spPr/>
        <p:txBody>
          <a:bodyPr/>
          <a:lstStyle/>
          <a:p>
            <a:pPr algn="ctr"/>
            <a:r>
              <a:rPr lang="en-US" dirty="0"/>
              <a:t>Other Data Types</a:t>
            </a:r>
          </a:p>
        </p:txBody>
      </p:sp>
      <p:sp>
        <p:nvSpPr>
          <p:cNvPr id="3" name="Text Placeholder 2">
            <a:extLst>
              <a:ext uri="{FF2B5EF4-FFF2-40B4-BE49-F238E27FC236}">
                <a16:creationId xmlns:a16="http://schemas.microsoft.com/office/drawing/2014/main" id="{D3AD3B7A-FC2C-4E8D-8B22-D46943EA99A1}"/>
              </a:ext>
            </a:extLst>
          </p:cNvPr>
          <p:cNvSpPr>
            <a:spLocks noGrp="1"/>
          </p:cNvSpPr>
          <p:nvPr>
            <p:ph type="body" sz="quarter" idx="19"/>
          </p:nvPr>
        </p:nvSpPr>
        <p:spPr>
          <a:xfrm>
            <a:off x="2724504" y="5284052"/>
            <a:ext cx="2989432" cy="824184"/>
          </a:xfrm>
        </p:spPr>
        <p:txBody>
          <a:bodyPr/>
          <a:lstStyle/>
          <a:p>
            <a:r>
              <a:rPr lang="en-US" dirty="0"/>
              <a:t>Rational</a:t>
            </a:r>
          </a:p>
          <a:p>
            <a:endParaRPr lang="en-US" dirty="0"/>
          </a:p>
        </p:txBody>
      </p:sp>
      <p:sp>
        <p:nvSpPr>
          <p:cNvPr id="4" name="Text Placeholder 3">
            <a:extLst>
              <a:ext uri="{FF2B5EF4-FFF2-40B4-BE49-F238E27FC236}">
                <a16:creationId xmlns:a16="http://schemas.microsoft.com/office/drawing/2014/main" id="{5B61B657-FF5F-4EA8-85EF-AD8E9DC94163}"/>
              </a:ext>
            </a:extLst>
          </p:cNvPr>
          <p:cNvSpPr>
            <a:spLocks noGrp="1"/>
          </p:cNvSpPr>
          <p:nvPr>
            <p:ph type="body" sz="quarter" idx="20"/>
          </p:nvPr>
        </p:nvSpPr>
        <p:spPr>
          <a:xfrm>
            <a:off x="6487588" y="5284052"/>
            <a:ext cx="2979908" cy="824184"/>
          </a:xfrm>
        </p:spPr>
        <p:txBody>
          <a:bodyPr/>
          <a:lstStyle/>
          <a:p>
            <a:r>
              <a:rPr lang="en-US" dirty="0"/>
              <a:t>Complex</a:t>
            </a:r>
          </a:p>
        </p:txBody>
      </p:sp>
      <p:grpSp>
        <p:nvGrpSpPr>
          <p:cNvPr id="35" name="Group 34">
            <a:extLst>
              <a:ext uri="{FF2B5EF4-FFF2-40B4-BE49-F238E27FC236}">
                <a16:creationId xmlns:a16="http://schemas.microsoft.com/office/drawing/2014/main" id="{4E547166-320D-4C20-A153-DDD61F13DA4C}"/>
              </a:ext>
            </a:extLst>
          </p:cNvPr>
          <p:cNvGrpSpPr/>
          <p:nvPr/>
        </p:nvGrpSpPr>
        <p:grpSpPr>
          <a:xfrm>
            <a:off x="3006604" y="2221144"/>
            <a:ext cx="2415709" cy="2415710"/>
            <a:chOff x="4592106" y="2050397"/>
            <a:chExt cx="2957616" cy="2957617"/>
          </a:xfrm>
        </p:grpSpPr>
        <p:sp>
          <p:nvSpPr>
            <p:cNvPr id="36" name="Content Placeholder 13">
              <a:extLst>
                <a:ext uri="{FF2B5EF4-FFF2-40B4-BE49-F238E27FC236}">
                  <a16:creationId xmlns:a16="http://schemas.microsoft.com/office/drawing/2014/main" id="{A140B9FC-CB00-48D4-A942-C7F2C4904AD1}"/>
                </a:ext>
              </a:extLst>
            </p:cNvPr>
            <p:cNvSpPr txBox="1">
              <a:spLocks/>
            </p:cNvSpPr>
            <p:nvPr/>
          </p:nvSpPr>
          <p:spPr>
            <a:xfrm>
              <a:off x="4592106" y="2210344"/>
              <a:ext cx="2784920" cy="2797670"/>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9600" dirty="0">
                  <a:solidFill>
                    <a:schemeClr val="accent1"/>
                  </a:solidFill>
                  <a:latin typeface="Nunito" panose="02000503030000020003" pitchFamily="2" charset="0"/>
                </a:rPr>
                <a:t>1/3</a:t>
              </a:r>
              <a:endParaRPr lang="en-US" sz="8000" dirty="0">
                <a:solidFill>
                  <a:schemeClr val="accent1"/>
                </a:solidFill>
                <a:latin typeface="Nunito" panose="02000503030000020003" pitchFamily="2" charset="0"/>
              </a:endParaRPr>
            </a:p>
          </p:txBody>
        </p:sp>
        <p:sp>
          <p:nvSpPr>
            <p:cNvPr id="37" name="Rectangle: Rounded Corners 36">
              <a:extLst>
                <a:ext uri="{FF2B5EF4-FFF2-40B4-BE49-F238E27FC236}">
                  <a16:creationId xmlns:a16="http://schemas.microsoft.com/office/drawing/2014/main" id="{15AF12F7-7413-49B7-B08A-CDE27D61E50A}"/>
                </a:ext>
              </a:extLst>
            </p:cNvPr>
            <p:cNvSpPr/>
            <p:nvPr/>
          </p:nvSpPr>
          <p:spPr>
            <a:xfrm>
              <a:off x="4592106" y="2050397"/>
              <a:ext cx="2957616" cy="2957616"/>
            </a:xfrm>
            <a:prstGeom prst="roundRect">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A1546C74-A34B-461D-BABA-A9EF4806CB39}"/>
              </a:ext>
            </a:extLst>
          </p:cNvPr>
          <p:cNvGrpSpPr/>
          <p:nvPr/>
        </p:nvGrpSpPr>
        <p:grpSpPr>
          <a:xfrm>
            <a:off x="6769688" y="2217838"/>
            <a:ext cx="2415709" cy="2415710"/>
            <a:chOff x="4592106" y="2050397"/>
            <a:chExt cx="2957616" cy="2957617"/>
          </a:xfrm>
        </p:grpSpPr>
        <p:sp>
          <p:nvSpPr>
            <p:cNvPr id="39" name="Content Placeholder 13">
              <a:extLst>
                <a:ext uri="{FF2B5EF4-FFF2-40B4-BE49-F238E27FC236}">
                  <a16:creationId xmlns:a16="http://schemas.microsoft.com/office/drawing/2014/main" id="{784E9A54-2373-4E6B-AEC1-A8398F9965ED}"/>
                </a:ext>
              </a:extLst>
            </p:cNvPr>
            <p:cNvSpPr txBox="1">
              <a:spLocks/>
            </p:cNvSpPr>
            <p:nvPr/>
          </p:nvSpPr>
          <p:spPr>
            <a:xfrm>
              <a:off x="4592106" y="2341128"/>
              <a:ext cx="2957616" cy="2666886"/>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8000" dirty="0">
                  <a:solidFill>
                    <a:schemeClr val="accent1"/>
                  </a:solidFill>
                  <a:latin typeface="Nunito" panose="02000503030000020003" pitchFamily="2" charset="0"/>
                </a:rPr>
                <a:t>2+3i</a:t>
              </a:r>
              <a:endParaRPr lang="en-US" sz="6000" dirty="0">
                <a:solidFill>
                  <a:schemeClr val="accent1"/>
                </a:solidFill>
                <a:latin typeface="Nunito" panose="02000503030000020003" pitchFamily="2" charset="0"/>
              </a:endParaRPr>
            </a:p>
          </p:txBody>
        </p:sp>
        <p:sp>
          <p:nvSpPr>
            <p:cNvPr id="40" name="Rectangle: Rounded Corners 39">
              <a:extLst>
                <a:ext uri="{FF2B5EF4-FFF2-40B4-BE49-F238E27FC236}">
                  <a16:creationId xmlns:a16="http://schemas.microsoft.com/office/drawing/2014/main" id="{5E5DBF08-68A0-4313-B08D-1FF6111938AC}"/>
                </a:ext>
              </a:extLst>
            </p:cNvPr>
            <p:cNvSpPr/>
            <p:nvPr/>
          </p:nvSpPr>
          <p:spPr>
            <a:xfrm>
              <a:off x="4592106" y="2050397"/>
              <a:ext cx="2957616" cy="2957616"/>
            </a:xfrm>
            <a:prstGeom prst="roundRect">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12305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2BDFE56-F5ED-48EF-8096-0FEB31FB5353}"/>
              </a:ext>
            </a:extLst>
          </p:cNvPr>
          <p:cNvSpPr>
            <a:spLocks noGrp="1"/>
          </p:cNvSpPr>
          <p:nvPr>
            <p:ph type="title"/>
          </p:nvPr>
        </p:nvSpPr>
        <p:spPr/>
        <p:txBody>
          <a:bodyPr/>
          <a:lstStyle/>
          <a:p>
            <a:r>
              <a:rPr lang="en-US" dirty="0"/>
              <a:t>Limited-access Data Types</a:t>
            </a:r>
          </a:p>
        </p:txBody>
      </p:sp>
      <p:sp>
        <p:nvSpPr>
          <p:cNvPr id="12" name="Text Placeholder 11">
            <a:extLst>
              <a:ext uri="{FF2B5EF4-FFF2-40B4-BE49-F238E27FC236}">
                <a16:creationId xmlns:a16="http://schemas.microsoft.com/office/drawing/2014/main" id="{8563D2EA-7EA3-4917-99B8-8FCCA723C2D9}"/>
              </a:ext>
            </a:extLst>
          </p:cNvPr>
          <p:cNvSpPr>
            <a:spLocks noGrp="1"/>
          </p:cNvSpPr>
          <p:nvPr>
            <p:ph type="body" sz="quarter" idx="19"/>
          </p:nvPr>
        </p:nvSpPr>
        <p:spPr/>
        <p:txBody>
          <a:bodyPr/>
          <a:lstStyle/>
          <a:p>
            <a:r>
              <a:rPr lang="en-US" dirty="0"/>
              <a:t>Stack</a:t>
            </a:r>
          </a:p>
        </p:txBody>
      </p:sp>
      <p:sp>
        <p:nvSpPr>
          <p:cNvPr id="13" name="Text Placeholder 12">
            <a:extLst>
              <a:ext uri="{FF2B5EF4-FFF2-40B4-BE49-F238E27FC236}">
                <a16:creationId xmlns:a16="http://schemas.microsoft.com/office/drawing/2014/main" id="{7454A2CF-856D-4557-80A9-96DCF6E27752}"/>
              </a:ext>
            </a:extLst>
          </p:cNvPr>
          <p:cNvSpPr>
            <a:spLocks noGrp="1"/>
          </p:cNvSpPr>
          <p:nvPr>
            <p:ph type="body" sz="quarter" idx="20"/>
          </p:nvPr>
        </p:nvSpPr>
        <p:spPr/>
        <p:txBody>
          <a:bodyPr/>
          <a:lstStyle/>
          <a:p>
            <a:r>
              <a:rPr lang="en-US" dirty="0"/>
              <a:t>Queue</a:t>
            </a:r>
          </a:p>
        </p:txBody>
      </p:sp>
      <p:grpSp>
        <p:nvGrpSpPr>
          <p:cNvPr id="24" name="Group 23">
            <a:extLst>
              <a:ext uri="{FF2B5EF4-FFF2-40B4-BE49-F238E27FC236}">
                <a16:creationId xmlns:a16="http://schemas.microsoft.com/office/drawing/2014/main" id="{5C1A9A5F-F476-4D4D-9F8F-649DA8F3A6C7}"/>
              </a:ext>
            </a:extLst>
          </p:cNvPr>
          <p:cNvGrpSpPr/>
          <p:nvPr/>
        </p:nvGrpSpPr>
        <p:grpSpPr>
          <a:xfrm>
            <a:off x="2162147" y="2225164"/>
            <a:ext cx="2533705" cy="2548685"/>
            <a:chOff x="1320800" y="2574995"/>
            <a:chExt cx="2057400" cy="2069564"/>
          </a:xfrm>
        </p:grpSpPr>
        <p:sp>
          <p:nvSpPr>
            <p:cNvPr id="18" name="Rectangle: Rounded Corners 17">
              <a:extLst>
                <a:ext uri="{FF2B5EF4-FFF2-40B4-BE49-F238E27FC236}">
                  <a16:creationId xmlns:a16="http://schemas.microsoft.com/office/drawing/2014/main" id="{2A352679-9295-416F-8FFA-A1B795CD85DD}"/>
                </a:ext>
              </a:extLst>
            </p:cNvPr>
            <p:cNvSpPr/>
            <p:nvPr/>
          </p:nvSpPr>
          <p:spPr>
            <a:xfrm>
              <a:off x="1320800" y="4339759"/>
              <a:ext cx="2057400" cy="304800"/>
            </a:xfrm>
            <a:prstGeom prst="round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F5C96F1-1634-47E8-A9DD-193357C1CAA5}"/>
                </a:ext>
              </a:extLst>
            </p:cNvPr>
            <p:cNvSpPr/>
            <p:nvPr/>
          </p:nvSpPr>
          <p:spPr>
            <a:xfrm>
              <a:off x="1320800" y="3914815"/>
              <a:ext cx="2057400" cy="304800"/>
            </a:xfrm>
            <a:prstGeom prst="round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63A91E09-BA56-4BED-AD57-3CE28BFD004F}"/>
                </a:ext>
              </a:extLst>
            </p:cNvPr>
            <p:cNvSpPr/>
            <p:nvPr/>
          </p:nvSpPr>
          <p:spPr>
            <a:xfrm>
              <a:off x="1320800" y="3489871"/>
              <a:ext cx="2057400" cy="304800"/>
            </a:xfrm>
            <a:prstGeom prst="round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0D2DD531-1459-4092-A622-F0E13CBD49B8}"/>
                </a:ext>
              </a:extLst>
            </p:cNvPr>
            <p:cNvSpPr/>
            <p:nvPr/>
          </p:nvSpPr>
          <p:spPr>
            <a:xfrm rot="5400000">
              <a:off x="1476767" y="2614613"/>
              <a:ext cx="731520" cy="655320"/>
            </a:xfrm>
            <a:prstGeom prst="rightArrow">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BAF201C2-1E9F-48E5-969A-065FF14395E0}"/>
                </a:ext>
              </a:extLst>
            </p:cNvPr>
            <p:cNvSpPr/>
            <p:nvPr/>
          </p:nvSpPr>
          <p:spPr>
            <a:xfrm rot="16200000">
              <a:off x="2504271" y="2613095"/>
              <a:ext cx="731520" cy="655320"/>
            </a:xfrm>
            <a:prstGeom prst="rightArrow">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333D70D0-D678-4054-930C-D964F903E38B}"/>
              </a:ext>
            </a:extLst>
          </p:cNvPr>
          <p:cNvGrpSpPr/>
          <p:nvPr/>
        </p:nvGrpSpPr>
        <p:grpSpPr>
          <a:xfrm rot="5400000">
            <a:off x="7482307" y="2070852"/>
            <a:ext cx="2561385" cy="2937342"/>
            <a:chOff x="1292268" y="2880053"/>
            <a:chExt cx="2060532" cy="2362974"/>
          </a:xfrm>
          <a:noFill/>
        </p:grpSpPr>
        <p:sp>
          <p:nvSpPr>
            <p:cNvPr id="26" name="Rectangle: Rounded Corners 25">
              <a:extLst>
                <a:ext uri="{FF2B5EF4-FFF2-40B4-BE49-F238E27FC236}">
                  <a16:creationId xmlns:a16="http://schemas.microsoft.com/office/drawing/2014/main" id="{EE37587D-A52D-4F80-ACEA-D94F06050E25}"/>
                </a:ext>
              </a:extLst>
            </p:cNvPr>
            <p:cNvSpPr/>
            <p:nvPr/>
          </p:nvSpPr>
          <p:spPr>
            <a:xfrm>
              <a:off x="1292268" y="4341441"/>
              <a:ext cx="2057400" cy="304800"/>
            </a:xfrm>
            <a:prstGeom prst="roundRect">
              <a:avLst/>
            </a:prstGeom>
            <a:grp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D530DAF6-628C-40F6-AA41-A88A1FCF77F6}"/>
                </a:ext>
              </a:extLst>
            </p:cNvPr>
            <p:cNvSpPr/>
            <p:nvPr/>
          </p:nvSpPr>
          <p:spPr>
            <a:xfrm>
              <a:off x="1292269" y="3914816"/>
              <a:ext cx="2057400" cy="304800"/>
            </a:xfrm>
            <a:prstGeom prst="roundRect">
              <a:avLst/>
            </a:prstGeom>
            <a:grp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C8D3A3BE-FCB7-4C65-AB61-F09B1B0BB632}"/>
                </a:ext>
              </a:extLst>
            </p:cNvPr>
            <p:cNvSpPr/>
            <p:nvPr/>
          </p:nvSpPr>
          <p:spPr>
            <a:xfrm>
              <a:off x="1295400" y="3486230"/>
              <a:ext cx="2057400" cy="304800"/>
            </a:xfrm>
            <a:prstGeom prst="roundRect">
              <a:avLst/>
            </a:prstGeom>
            <a:grp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02D6EB0B-3C63-4EA8-A3D5-9B0AC08200B1}"/>
                </a:ext>
              </a:extLst>
            </p:cNvPr>
            <p:cNvSpPr/>
            <p:nvPr/>
          </p:nvSpPr>
          <p:spPr>
            <a:xfrm rot="16200000">
              <a:off x="2089508" y="2895611"/>
              <a:ext cx="482392" cy="451275"/>
            </a:xfrm>
            <a:prstGeom prst="rightArrow">
              <a:avLst/>
            </a:prstGeom>
            <a:grp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0EC28B41-5FBA-4399-A00F-953DAE8257EE}"/>
                </a:ext>
              </a:extLst>
            </p:cNvPr>
            <p:cNvSpPr/>
            <p:nvPr/>
          </p:nvSpPr>
          <p:spPr>
            <a:xfrm rot="16200000">
              <a:off x="2099489" y="4786175"/>
              <a:ext cx="474961" cy="438743"/>
            </a:xfrm>
            <a:prstGeom prst="rightArrow">
              <a:avLst/>
            </a:prstGeom>
            <a:grp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8800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ED22AC-AC78-42C3-98BE-79DA606D82FC}"/>
              </a:ext>
            </a:extLst>
          </p:cNvPr>
          <p:cNvSpPr>
            <a:spLocks noGrp="1"/>
          </p:cNvSpPr>
          <p:nvPr>
            <p:ph type="title"/>
          </p:nvPr>
        </p:nvSpPr>
        <p:spPr/>
        <p:txBody>
          <a:bodyPr/>
          <a:lstStyle/>
          <a:p>
            <a:r>
              <a:rPr lang="en-US" dirty="0"/>
              <a:t>Overview</a:t>
            </a:r>
          </a:p>
        </p:txBody>
      </p:sp>
      <p:sp>
        <p:nvSpPr>
          <p:cNvPr id="7" name="Text Placeholder 6">
            <a:extLst>
              <a:ext uri="{FF2B5EF4-FFF2-40B4-BE49-F238E27FC236}">
                <a16:creationId xmlns:a16="http://schemas.microsoft.com/office/drawing/2014/main" id="{5D9F2B9E-2C59-4B8F-9B50-F58FCA8BE1D2}"/>
              </a:ext>
            </a:extLst>
          </p:cNvPr>
          <p:cNvSpPr>
            <a:spLocks noGrp="1"/>
          </p:cNvSpPr>
          <p:nvPr>
            <p:ph type="body" sz="quarter" idx="19"/>
          </p:nvPr>
        </p:nvSpPr>
        <p:spPr/>
        <p:txBody>
          <a:bodyPr>
            <a:normAutofit lnSpcReduction="10000"/>
          </a:bodyPr>
          <a:lstStyle/>
          <a:p>
            <a:r>
              <a:rPr lang="en-US" dirty="0"/>
              <a:t>Data Types</a:t>
            </a:r>
          </a:p>
        </p:txBody>
      </p:sp>
      <p:sp>
        <p:nvSpPr>
          <p:cNvPr id="8" name="Text Placeholder 7">
            <a:extLst>
              <a:ext uri="{FF2B5EF4-FFF2-40B4-BE49-F238E27FC236}">
                <a16:creationId xmlns:a16="http://schemas.microsoft.com/office/drawing/2014/main" id="{6FF6998A-B5BB-441A-B0CA-FB608AD75F21}"/>
              </a:ext>
            </a:extLst>
          </p:cNvPr>
          <p:cNvSpPr>
            <a:spLocks noGrp="1"/>
          </p:cNvSpPr>
          <p:nvPr>
            <p:ph type="body" sz="quarter" idx="20"/>
          </p:nvPr>
        </p:nvSpPr>
        <p:spPr/>
        <p:txBody>
          <a:bodyPr>
            <a:normAutofit lnSpcReduction="10000"/>
          </a:bodyPr>
          <a:lstStyle/>
          <a:p>
            <a:r>
              <a:rPr lang="en-US" dirty="0"/>
              <a:t>Scalar</a:t>
            </a:r>
          </a:p>
        </p:txBody>
      </p:sp>
      <p:sp>
        <p:nvSpPr>
          <p:cNvPr id="9" name="Text Placeholder 8">
            <a:extLst>
              <a:ext uri="{FF2B5EF4-FFF2-40B4-BE49-F238E27FC236}">
                <a16:creationId xmlns:a16="http://schemas.microsoft.com/office/drawing/2014/main" id="{30EEE6EB-8AB2-406B-BBC1-CE0319235E3C}"/>
              </a:ext>
            </a:extLst>
          </p:cNvPr>
          <p:cNvSpPr>
            <a:spLocks noGrp="1"/>
          </p:cNvSpPr>
          <p:nvPr>
            <p:ph type="body" sz="quarter" idx="23"/>
          </p:nvPr>
        </p:nvSpPr>
        <p:spPr/>
        <p:txBody>
          <a:bodyPr>
            <a:normAutofit lnSpcReduction="10000"/>
          </a:bodyPr>
          <a:lstStyle/>
          <a:p>
            <a:r>
              <a:rPr lang="en-US" dirty="0"/>
              <a:t>Scalar Examples</a:t>
            </a:r>
          </a:p>
        </p:txBody>
      </p:sp>
      <p:sp>
        <p:nvSpPr>
          <p:cNvPr id="6" name="Text Placeholder 5">
            <a:extLst>
              <a:ext uri="{FF2B5EF4-FFF2-40B4-BE49-F238E27FC236}">
                <a16:creationId xmlns:a16="http://schemas.microsoft.com/office/drawing/2014/main" id="{5A9CC1AD-56A6-46D9-A295-FEF32A781100}"/>
              </a:ext>
            </a:extLst>
          </p:cNvPr>
          <p:cNvSpPr>
            <a:spLocks noGrp="1"/>
          </p:cNvSpPr>
          <p:nvPr>
            <p:ph type="body" sz="quarter" idx="24"/>
          </p:nvPr>
        </p:nvSpPr>
        <p:spPr/>
        <p:txBody>
          <a:bodyPr>
            <a:normAutofit fontScale="92500" lnSpcReduction="10000"/>
          </a:bodyPr>
          <a:lstStyle/>
          <a:p>
            <a:r>
              <a:rPr lang="en-US" dirty="0"/>
              <a:t>Composite</a:t>
            </a:r>
          </a:p>
        </p:txBody>
      </p:sp>
      <p:sp>
        <p:nvSpPr>
          <p:cNvPr id="15" name="Text Placeholder 14">
            <a:extLst>
              <a:ext uri="{FF2B5EF4-FFF2-40B4-BE49-F238E27FC236}">
                <a16:creationId xmlns:a16="http://schemas.microsoft.com/office/drawing/2014/main" id="{43DD8733-DBE1-47B9-B1E0-7BE2566D00EF}"/>
              </a:ext>
            </a:extLst>
          </p:cNvPr>
          <p:cNvSpPr>
            <a:spLocks noGrp="1"/>
          </p:cNvSpPr>
          <p:nvPr>
            <p:ph type="body" sz="quarter" idx="27"/>
          </p:nvPr>
        </p:nvSpPr>
        <p:spPr/>
        <p:txBody>
          <a:bodyPr>
            <a:normAutofit fontScale="92500" lnSpcReduction="10000"/>
          </a:bodyPr>
          <a:lstStyle/>
          <a:p>
            <a:r>
              <a:rPr lang="en-US" dirty="0"/>
              <a:t>Composite Examples</a:t>
            </a:r>
          </a:p>
        </p:txBody>
      </p:sp>
      <p:pic>
        <p:nvPicPr>
          <p:cNvPr id="10" name="Content Placeholder 32">
            <a:extLst>
              <a:ext uri="{FF2B5EF4-FFF2-40B4-BE49-F238E27FC236}">
                <a16:creationId xmlns:a16="http://schemas.microsoft.com/office/drawing/2014/main" id="{7C751DB0-213E-43FB-B93D-64957C75B4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55991" y="1558001"/>
            <a:ext cx="1917218" cy="1917218"/>
          </a:xfrm>
          <a:prstGeom prst="rect">
            <a:avLst/>
          </a:prstGeom>
        </p:spPr>
      </p:pic>
      <p:grpSp>
        <p:nvGrpSpPr>
          <p:cNvPr id="26" name="Group 25">
            <a:extLst>
              <a:ext uri="{FF2B5EF4-FFF2-40B4-BE49-F238E27FC236}">
                <a16:creationId xmlns:a16="http://schemas.microsoft.com/office/drawing/2014/main" id="{1E3F6E7B-8700-4179-8FC1-44BEB497B356}"/>
              </a:ext>
            </a:extLst>
          </p:cNvPr>
          <p:cNvGrpSpPr/>
          <p:nvPr/>
        </p:nvGrpSpPr>
        <p:grpSpPr>
          <a:xfrm>
            <a:off x="5498331" y="1955369"/>
            <a:ext cx="1195337" cy="1195337"/>
            <a:chOff x="4887919" y="2370243"/>
            <a:chExt cx="2354158" cy="2354158"/>
          </a:xfrm>
        </p:grpSpPr>
        <p:sp>
          <p:nvSpPr>
            <p:cNvPr id="12" name="Rectangle: Rounded Corners 11">
              <a:extLst>
                <a:ext uri="{FF2B5EF4-FFF2-40B4-BE49-F238E27FC236}">
                  <a16:creationId xmlns:a16="http://schemas.microsoft.com/office/drawing/2014/main" id="{12C59270-A2BA-48FD-857F-DE017F53DF16}"/>
                </a:ext>
              </a:extLst>
            </p:cNvPr>
            <p:cNvSpPr/>
            <p:nvPr/>
          </p:nvSpPr>
          <p:spPr>
            <a:xfrm>
              <a:off x="4887919" y="2370243"/>
              <a:ext cx="2354158" cy="2354158"/>
            </a:xfrm>
            <a:prstGeom prst="round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32">
              <a:extLst>
                <a:ext uri="{FF2B5EF4-FFF2-40B4-BE49-F238E27FC236}">
                  <a16:creationId xmlns:a16="http://schemas.microsoft.com/office/drawing/2014/main" id="{5BD24D90-E6D2-466C-9CEE-CB24CED292C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42128" y="2427116"/>
              <a:ext cx="2239650" cy="2239650"/>
            </a:xfrm>
            <a:prstGeom prst="rect">
              <a:avLst/>
            </a:prstGeom>
          </p:spPr>
        </p:pic>
      </p:grpSp>
      <p:grpSp>
        <p:nvGrpSpPr>
          <p:cNvPr id="25" name="Group 24">
            <a:extLst>
              <a:ext uri="{FF2B5EF4-FFF2-40B4-BE49-F238E27FC236}">
                <a16:creationId xmlns:a16="http://schemas.microsoft.com/office/drawing/2014/main" id="{48FFCCDA-571E-4CF5-8293-CFE7A44AE7C1}"/>
              </a:ext>
            </a:extLst>
          </p:cNvPr>
          <p:cNvGrpSpPr/>
          <p:nvPr/>
        </p:nvGrpSpPr>
        <p:grpSpPr>
          <a:xfrm>
            <a:off x="3799742" y="4197821"/>
            <a:ext cx="1239716" cy="1245268"/>
            <a:chOff x="8643066" y="2308107"/>
            <a:chExt cx="2441560" cy="2452495"/>
          </a:xfrm>
        </p:grpSpPr>
        <p:pic>
          <p:nvPicPr>
            <p:cNvPr id="22" name="Content Placeholder 32">
              <a:extLst>
                <a:ext uri="{FF2B5EF4-FFF2-40B4-BE49-F238E27FC236}">
                  <a16:creationId xmlns:a16="http://schemas.microsoft.com/office/drawing/2014/main" id="{FD6A58DC-5964-4712-9A00-6DB3D5D21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20857" y="3496834"/>
              <a:ext cx="1263768" cy="1263768"/>
            </a:xfrm>
            <a:prstGeom prst="rect">
              <a:avLst/>
            </a:prstGeom>
          </p:spPr>
        </p:pic>
        <p:pic>
          <p:nvPicPr>
            <p:cNvPr id="21" name="Content Placeholder 32">
              <a:extLst>
                <a:ext uri="{FF2B5EF4-FFF2-40B4-BE49-F238E27FC236}">
                  <a16:creationId xmlns:a16="http://schemas.microsoft.com/office/drawing/2014/main" id="{0E1304FD-620F-4DE6-A852-73A4FBF640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43066" y="3491606"/>
              <a:ext cx="1263768" cy="1263768"/>
            </a:xfrm>
            <a:prstGeom prst="rect">
              <a:avLst/>
            </a:prstGeom>
          </p:spPr>
        </p:pic>
        <p:pic>
          <p:nvPicPr>
            <p:cNvPr id="19" name="Content Placeholder 32">
              <a:extLst>
                <a:ext uri="{FF2B5EF4-FFF2-40B4-BE49-F238E27FC236}">
                  <a16:creationId xmlns:a16="http://schemas.microsoft.com/office/drawing/2014/main" id="{7DEC3D44-C22A-4717-BCFF-E3D472C86B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43066" y="2319726"/>
              <a:ext cx="1263768" cy="1263768"/>
            </a:xfrm>
            <a:prstGeom prst="rect">
              <a:avLst/>
            </a:prstGeom>
          </p:spPr>
        </p:pic>
        <p:pic>
          <p:nvPicPr>
            <p:cNvPr id="20" name="Content Placeholder 32">
              <a:extLst>
                <a:ext uri="{FF2B5EF4-FFF2-40B4-BE49-F238E27FC236}">
                  <a16:creationId xmlns:a16="http://schemas.microsoft.com/office/drawing/2014/main" id="{459D4BD4-16BC-4F15-88C0-FEDFB2D83E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20858" y="2308107"/>
              <a:ext cx="1263768" cy="1263768"/>
            </a:xfrm>
            <a:prstGeom prst="rect">
              <a:avLst/>
            </a:prstGeom>
          </p:spPr>
        </p:pic>
        <p:grpSp>
          <p:nvGrpSpPr>
            <p:cNvPr id="16" name="Group 15">
              <a:extLst>
                <a:ext uri="{FF2B5EF4-FFF2-40B4-BE49-F238E27FC236}">
                  <a16:creationId xmlns:a16="http://schemas.microsoft.com/office/drawing/2014/main" id="{73B0F991-F263-4BB6-B9A5-CD85E3F67900}"/>
                </a:ext>
              </a:extLst>
            </p:cNvPr>
            <p:cNvGrpSpPr/>
            <p:nvPr/>
          </p:nvGrpSpPr>
          <p:grpSpPr>
            <a:xfrm>
              <a:off x="8683737" y="2372386"/>
              <a:ext cx="2360220" cy="2360221"/>
              <a:chOff x="4592106" y="2050397"/>
              <a:chExt cx="2957616" cy="2957617"/>
            </a:xfrm>
          </p:grpSpPr>
          <p:sp>
            <p:nvSpPr>
              <p:cNvPr id="23" name="Content Placeholder 13">
                <a:extLst>
                  <a:ext uri="{FF2B5EF4-FFF2-40B4-BE49-F238E27FC236}">
                    <a16:creationId xmlns:a16="http://schemas.microsoft.com/office/drawing/2014/main" id="{4D1AB0A7-9FE8-46B7-98FF-70621A39CD3C}"/>
                  </a:ext>
                </a:extLst>
              </p:cNvPr>
              <p:cNvSpPr txBox="1">
                <a:spLocks/>
              </p:cNvSpPr>
              <p:nvPr/>
            </p:nvSpPr>
            <p:spPr>
              <a:xfrm>
                <a:off x="4592106" y="2210344"/>
                <a:ext cx="2957616" cy="2797670"/>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7200" dirty="0">
                  <a:solidFill>
                    <a:schemeClr val="accent1"/>
                  </a:solidFill>
                  <a:latin typeface="Nunito" panose="02000503030000020003" pitchFamily="2" charset="0"/>
                </a:endParaRPr>
              </a:p>
            </p:txBody>
          </p:sp>
          <p:sp>
            <p:nvSpPr>
              <p:cNvPr id="24" name="Rectangle: Rounded Corners 23">
                <a:extLst>
                  <a:ext uri="{FF2B5EF4-FFF2-40B4-BE49-F238E27FC236}">
                    <a16:creationId xmlns:a16="http://schemas.microsoft.com/office/drawing/2014/main" id="{F526A529-225F-4915-849D-D5227B40B2A9}"/>
                  </a:ext>
                </a:extLst>
              </p:cNvPr>
              <p:cNvSpPr/>
              <p:nvPr/>
            </p:nvSpPr>
            <p:spPr>
              <a:xfrm>
                <a:off x="4592106" y="2050397"/>
                <a:ext cx="2957616" cy="2957616"/>
              </a:xfrm>
              <a:prstGeom prst="round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 name="Straight Connector 16">
              <a:extLst>
                <a:ext uri="{FF2B5EF4-FFF2-40B4-BE49-F238E27FC236}">
                  <a16:creationId xmlns:a16="http://schemas.microsoft.com/office/drawing/2014/main" id="{990C1E50-95B7-47EA-840C-85A2AB4A222C}"/>
                </a:ext>
              </a:extLst>
            </p:cNvPr>
            <p:cNvCxnSpPr>
              <a:cxnSpLocks/>
              <a:stCxn id="24" idx="0"/>
              <a:endCxn id="24" idx="2"/>
            </p:cNvCxnSpPr>
            <p:nvPr/>
          </p:nvCxnSpPr>
          <p:spPr>
            <a:xfrm>
              <a:off x="9863848" y="2372386"/>
              <a:ext cx="0" cy="236022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7332156-AED3-4030-B016-86892D0E2390}"/>
                </a:ext>
              </a:extLst>
            </p:cNvPr>
            <p:cNvCxnSpPr>
              <a:cxnSpLocks/>
              <a:stCxn id="24" idx="1"/>
              <a:endCxn id="24" idx="3"/>
            </p:cNvCxnSpPr>
            <p:nvPr/>
          </p:nvCxnSpPr>
          <p:spPr>
            <a:xfrm>
              <a:off x="8683737" y="3552496"/>
              <a:ext cx="236022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2" name="Rectangle: Rounded Corners 51">
            <a:extLst>
              <a:ext uri="{FF2B5EF4-FFF2-40B4-BE49-F238E27FC236}">
                <a16:creationId xmlns:a16="http://schemas.microsoft.com/office/drawing/2014/main" id="{76F327F8-85C2-433E-87F8-DF6A7DAEBD59}"/>
              </a:ext>
            </a:extLst>
          </p:cNvPr>
          <p:cNvSpPr/>
          <p:nvPr/>
        </p:nvSpPr>
        <p:spPr>
          <a:xfrm>
            <a:off x="9268601" y="1955371"/>
            <a:ext cx="1195337" cy="1195337"/>
          </a:xfrm>
          <a:prstGeom prst="roundRect">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9EA4EAFA-78D7-4B03-95C8-01B884EF7AF7}"/>
              </a:ext>
            </a:extLst>
          </p:cNvPr>
          <p:cNvSpPr/>
          <p:nvPr/>
        </p:nvSpPr>
        <p:spPr>
          <a:xfrm>
            <a:off x="9092000" y="1955370"/>
            <a:ext cx="1195337" cy="1195337"/>
          </a:xfrm>
          <a:prstGeom prst="roundRect">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F0474D85-744A-4A94-B1B9-C93C0CAC9250}"/>
              </a:ext>
            </a:extLst>
          </p:cNvPr>
          <p:cNvSpPr/>
          <p:nvPr/>
        </p:nvSpPr>
        <p:spPr>
          <a:xfrm>
            <a:off x="8926084" y="1955369"/>
            <a:ext cx="1195337" cy="1195337"/>
          </a:xfrm>
          <a:prstGeom prst="round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0EDD93D5-3397-4B9B-9CF8-9C0E7BA3D24D}"/>
              </a:ext>
            </a:extLst>
          </p:cNvPr>
          <p:cNvSpPr/>
          <p:nvPr/>
        </p:nvSpPr>
        <p:spPr>
          <a:xfrm>
            <a:off x="8915400" y="1958159"/>
            <a:ext cx="1195337" cy="1195337"/>
          </a:xfrm>
          <a:prstGeom prst="roundRect">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Content Placeholder 32">
            <a:extLst>
              <a:ext uri="{FF2B5EF4-FFF2-40B4-BE49-F238E27FC236}">
                <a16:creationId xmlns:a16="http://schemas.microsoft.com/office/drawing/2014/main" id="{D62CFC77-E605-4726-A327-DA0C953788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55156" y="1984831"/>
            <a:ext cx="1137195" cy="1137195"/>
          </a:xfrm>
          <a:prstGeom prst="rect">
            <a:avLst/>
          </a:prstGeom>
        </p:spPr>
      </p:pic>
      <p:sp>
        <p:nvSpPr>
          <p:cNvPr id="65" name="Rectangle: Rounded Corners 64">
            <a:extLst>
              <a:ext uri="{FF2B5EF4-FFF2-40B4-BE49-F238E27FC236}">
                <a16:creationId xmlns:a16="http://schemas.microsoft.com/office/drawing/2014/main" id="{7B2EB988-62AA-49F1-82CC-84D44B38A711}"/>
              </a:ext>
            </a:extLst>
          </p:cNvPr>
          <p:cNvSpPr/>
          <p:nvPr/>
        </p:nvSpPr>
        <p:spPr>
          <a:xfrm>
            <a:off x="7552618" y="4207200"/>
            <a:ext cx="1198415" cy="1198415"/>
          </a:xfrm>
          <a:prstGeom prst="roundRect">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DBD93642-C42D-415C-9298-CCD023E99426}"/>
              </a:ext>
            </a:extLst>
          </p:cNvPr>
          <p:cNvSpPr/>
          <p:nvPr/>
        </p:nvSpPr>
        <p:spPr>
          <a:xfrm>
            <a:off x="7378206" y="4207201"/>
            <a:ext cx="1198415" cy="1198415"/>
          </a:xfrm>
          <a:prstGeom prst="roundRect">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30687DC8-6E7D-43B0-9994-47C9D709875E}"/>
              </a:ext>
            </a:extLst>
          </p:cNvPr>
          <p:cNvSpPr/>
          <p:nvPr/>
        </p:nvSpPr>
        <p:spPr>
          <a:xfrm>
            <a:off x="7207096" y="4201626"/>
            <a:ext cx="1198415" cy="1198415"/>
          </a:xfrm>
          <a:prstGeom prst="round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A663AE55-3D4C-42C9-8A9D-9ADCECF398D0}"/>
              </a:ext>
            </a:extLst>
          </p:cNvPr>
          <p:cNvGrpSpPr/>
          <p:nvPr/>
        </p:nvGrpSpPr>
        <p:grpSpPr>
          <a:xfrm>
            <a:off x="7165796" y="4174564"/>
            <a:ext cx="1239716" cy="1245268"/>
            <a:chOff x="8643066" y="2308107"/>
            <a:chExt cx="2441560" cy="2452495"/>
          </a:xfrm>
        </p:grpSpPr>
        <p:pic>
          <p:nvPicPr>
            <p:cNvPr id="54" name="Content Placeholder 32">
              <a:extLst>
                <a:ext uri="{FF2B5EF4-FFF2-40B4-BE49-F238E27FC236}">
                  <a16:creationId xmlns:a16="http://schemas.microsoft.com/office/drawing/2014/main" id="{0B838A50-5B66-4C41-93D5-25A63FE56A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20857" y="3496834"/>
              <a:ext cx="1263768" cy="1263768"/>
            </a:xfrm>
            <a:prstGeom prst="rect">
              <a:avLst/>
            </a:prstGeom>
          </p:spPr>
        </p:pic>
        <p:pic>
          <p:nvPicPr>
            <p:cNvPr id="55" name="Content Placeholder 32">
              <a:extLst>
                <a:ext uri="{FF2B5EF4-FFF2-40B4-BE49-F238E27FC236}">
                  <a16:creationId xmlns:a16="http://schemas.microsoft.com/office/drawing/2014/main" id="{CF030347-8E10-44A6-94F9-A77DA47069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43066" y="3491606"/>
              <a:ext cx="1263768" cy="1263768"/>
            </a:xfrm>
            <a:prstGeom prst="rect">
              <a:avLst/>
            </a:prstGeom>
          </p:spPr>
        </p:pic>
        <p:pic>
          <p:nvPicPr>
            <p:cNvPr id="56" name="Content Placeholder 32">
              <a:extLst>
                <a:ext uri="{FF2B5EF4-FFF2-40B4-BE49-F238E27FC236}">
                  <a16:creationId xmlns:a16="http://schemas.microsoft.com/office/drawing/2014/main" id="{4506EAC2-E7E9-46C4-8BE7-06E13A02AC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43066" y="2319726"/>
              <a:ext cx="1263768" cy="1263768"/>
            </a:xfrm>
            <a:prstGeom prst="rect">
              <a:avLst/>
            </a:prstGeom>
          </p:spPr>
        </p:pic>
        <p:pic>
          <p:nvPicPr>
            <p:cNvPr id="57" name="Content Placeholder 32">
              <a:extLst>
                <a:ext uri="{FF2B5EF4-FFF2-40B4-BE49-F238E27FC236}">
                  <a16:creationId xmlns:a16="http://schemas.microsoft.com/office/drawing/2014/main" id="{BD509F60-F26F-48CD-97B0-AA9D044F32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20858" y="2308107"/>
              <a:ext cx="1263768" cy="1263768"/>
            </a:xfrm>
            <a:prstGeom prst="rect">
              <a:avLst/>
            </a:prstGeom>
          </p:spPr>
        </p:pic>
        <p:grpSp>
          <p:nvGrpSpPr>
            <p:cNvPr id="58" name="Group 57">
              <a:extLst>
                <a:ext uri="{FF2B5EF4-FFF2-40B4-BE49-F238E27FC236}">
                  <a16:creationId xmlns:a16="http://schemas.microsoft.com/office/drawing/2014/main" id="{7F535D1E-F86F-4C1D-A94A-F86047722F79}"/>
                </a:ext>
              </a:extLst>
            </p:cNvPr>
            <p:cNvGrpSpPr/>
            <p:nvPr/>
          </p:nvGrpSpPr>
          <p:grpSpPr>
            <a:xfrm>
              <a:off x="8683737" y="2372386"/>
              <a:ext cx="2360220" cy="2360221"/>
              <a:chOff x="4592106" y="2050397"/>
              <a:chExt cx="2957616" cy="2957617"/>
            </a:xfrm>
          </p:grpSpPr>
          <p:sp>
            <p:nvSpPr>
              <p:cNvPr id="61" name="Content Placeholder 13">
                <a:extLst>
                  <a:ext uri="{FF2B5EF4-FFF2-40B4-BE49-F238E27FC236}">
                    <a16:creationId xmlns:a16="http://schemas.microsoft.com/office/drawing/2014/main" id="{E7096D63-1ABC-4F2B-B47B-FFEC0A6144C4}"/>
                  </a:ext>
                </a:extLst>
              </p:cNvPr>
              <p:cNvSpPr txBox="1">
                <a:spLocks/>
              </p:cNvSpPr>
              <p:nvPr/>
            </p:nvSpPr>
            <p:spPr>
              <a:xfrm>
                <a:off x="4592106" y="2210344"/>
                <a:ext cx="2957616" cy="2797670"/>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7200" dirty="0">
                  <a:solidFill>
                    <a:schemeClr val="accent1"/>
                  </a:solidFill>
                  <a:latin typeface="Nunito" panose="02000503030000020003" pitchFamily="2" charset="0"/>
                </a:endParaRPr>
              </a:p>
            </p:txBody>
          </p:sp>
          <p:sp>
            <p:nvSpPr>
              <p:cNvPr id="62" name="Rectangle: Rounded Corners 61">
                <a:extLst>
                  <a:ext uri="{FF2B5EF4-FFF2-40B4-BE49-F238E27FC236}">
                    <a16:creationId xmlns:a16="http://schemas.microsoft.com/office/drawing/2014/main" id="{CA26A5F0-E241-4375-B53C-FC2C1DC3CCE9}"/>
                  </a:ext>
                </a:extLst>
              </p:cNvPr>
              <p:cNvSpPr/>
              <p:nvPr/>
            </p:nvSpPr>
            <p:spPr>
              <a:xfrm>
                <a:off x="4592106" y="2050397"/>
                <a:ext cx="2957616" cy="2957616"/>
              </a:xfrm>
              <a:prstGeom prst="round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9" name="Straight Connector 58">
              <a:extLst>
                <a:ext uri="{FF2B5EF4-FFF2-40B4-BE49-F238E27FC236}">
                  <a16:creationId xmlns:a16="http://schemas.microsoft.com/office/drawing/2014/main" id="{9A3D8773-2A7C-44DD-90BC-315AD38B0218}"/>
                </a:ext>
              </a:extLst>
            </p:cNvPr>
            <p:cNvCxnSpPr>
              <a:cxnSpLocks/>
              <a:stCxn id="62" idx="0"/>
              <a:endCxn id="62" idx="2"/>
            </p:cNvCxnSpPr>
            <p:nvPr/>
          </p:nvCxnSpPr>
          <p:spPr>
            <a:xfrm>
              <a:off x="9863848" y="2372386"/>
              <a:ext cx="0" cy="236022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67494C6-D0C0-4BD9-B90D-7A5E0DCBBF77}"/>
                </a:ext>
              </a:extLst>
            </p:cNvPr>
            <p:cNvCxnSpPr>
              <a:cxnSpLocks/>
              <a:stCxn id="62" idx="1"/>
              <a:endCxn id="62" idx="3"/>
            </p:cNvCxnSpPr>
            <p:nvPr/>
          </p:nvCxnSpPr>
          <p:spPr>
            <a:xfrm>
              <a:off x="8683737" y="3552496"/>
              <a:ext cx="236022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56785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500"/>
                                        <p:tgtEl>
                                          <p:spTgt spid="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fade">
                                      <p:cBhvr>
                                        <p:cTn id="23" dur="500"/>
                                        <p:tgtEl>
                                          <p:spTgt spid="5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fade">
                                      <p:cBhvr>
                                        <p:cTn id="26" dur="500"/>
                                        <p:tgtEl>
                                          <p:spTgt spid="4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500"/>
                                        <p:tgtEl>
                                          <p:spTgt spid="5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fade">
                                      <p:cBhvr>
                                        <p:cTn id="32" dur="500"/>
                                        <p:tgtEl>
                                          <p:spTgt spid="5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animEffect transition="in" filter="fade">
                                      <p:cBhvr>
                                        <p:cTn id="35" dur="500"/>
                                        <p:tgtEl>
                                          <p:spTgt spid="9">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
                                            <p:txEl>
                                              <p:pRg st="0" end="0"/>
                                            </p:txEl>
                                          </p:spTgt>
                                        </p:tgtEl>
                                        <p:attrNameLst>
                                          <p:attrName>style.visibility</p:attrName>
                                        </p:attrNameLst>
                                      </p:cBhvr>
                                      <p:to>
                                        <p:strVal val="visible"/>
                                      </p:to>
                                    </p:set>
                                    <p:animEffect transition="in" filter="fade">
                                      <p:cBhvr>
                                        <p:cTn id="43" dur="500"/>
                                        <p:tgtEl>
                                          <p:spTgt spid="6">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65"/>
                                        </p:tgtEl>
                                        <p:attrNameLst>
                                          <p:attrName>style.visibility</p:attrName>
                                        </p:attrNameLst>
                                      </p:cBhvr>
                                      <p:to>
                                        <p:strVal val="visible"/>
                                      </p:to>
                                    </p:set>
                                    <p:animEffect transition="in" filter="fade">
                                      <p:cBhvr>
                                        <p:cTn id="48" dur="500"/>
                                        <p:tgtEl>
                                          <p:spTgt spid="6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3"/>
                                        </p:tgtEl>
                                        <p:attrNameLst>
                                          <p:attrName>style.visibility</p:attrName>
                                        </p:attrNameLst>
                                      </p:cBhvr>
                                      <p:to>
                                        <p:strVal val="visible"/>
                                      </p:to>
                                    </p:set>
                                    <p:animEffect transition="in" filter="fade">
                                      <p:cBhvr>
                                        <p:cTn id="51" dur="500"/>
                                        <p:tgtEl>
                                          <p:spTgt spid="63"/>
                                        </p:tgtEl>
                                      </p:cBhvr>
                                    </p:animEffect>
                                  </p:childTnLst>
                                </p:cTn>
                              </p:par>
                              <p:par>
                                <p:cTn id="52" presetID="10" presetClass="entr" presetSubtype="0" fill="hold" nodeType="withEffect">
                                  <p:stCondLst>
                                    <p:cond delay="0"/>
                                  </p:stCondLst>
                                  <p:childTnLst>
                                    <p:set>
                                      <p:cBhvr>
                                        <p:cTn id="53" dur="1" fill="hold">
                                          <p:stCondLst>
                                            <p:cond delay="0"/>
                                          </p:stCondLst>
                                        </p:cTn>
                                        <p:tgtEl>
                                          <p:spTgt spid="53"/>
                                        </p:tgtEl>
                                        <p:attrNameLst>
                                          <p:attrName>style.visibility</p:attrName>
                                        </p:attrNameLst>
                                      </p:cBhvr>
                                      <p:to>
                                        <p:strVal val="visible"/>
                                      </p:to>
                                    </p:set>
                                    <p:animEffect transition="in" filter="fade">
                                      <p:cBhvr>
                                        <p:cTn id="54" dur="500"/>
                                        <p:tgtEl>
                                          <p:spTgt spid="5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5">
                                            <p:txEl>
                                              <p:pRg st="0" end="0"/>
                                            </p:txEl>
                                          </p:spTgt>
                                        </p:tgtEl>
                                        <p:attrNameLst>
                                          <p:attrName>style.visibility</p:attrName>
                                        </p:attrNameLst>
                                      </p:cBhvr>
                                      <p:to>
                                        <p:strVal val="visible"/>
                                      </p:to>
                                    </p:set>
                                    <p:animEffect transition="in" filter="fade">
                                      <p:cBhvr>
                                        <p:cTn id="5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9" grpId="0" build="p"/>
      <p:bldP spid="6" grpId="0" build="p"/>
      <p:bldP spid="15" grpId="0" build="p"/>
      <p:bldP spid="52" grpId="0" animBg="1"/>
      <p:bldP spid="51" grpId="0" animBg="1"/>
      <p:bldP spid="49" grpId="0" animBg="1"/>
      <p:bldP spid="65" grpId="0" animBg="1"/>
      <p:bldP spid="6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D2D1275-20C7-49F4-AC73-3B808FD97463}"/>
              </a:ext>
            </a:extLst>
          </p:cNvPr>
          <p:cNvPicPr>
            <a:picLocks noChangeAspect="1"/>
          </p:cNvPicPr>
          <p:nvPr/>
        </p:nvPicPr>
        <p:blipFill>
          <a:blip r:embed="rId3">
            <a:lum bright="70000" contrast="-70000"/>
            <a:extLst>
              <a:ext uri="{BEBA8EAE-BF5A-486C-A8C5-ECC9F3942E4B}">
                <a14:imgProps xmlns:a14="http://schemas.microsoft.com/office/drawing/2010/main">
                  <a14:imgLayer r:embed="rId4">
                    <a14:imgEffect>
                      <a14:sharpenSoften amount="-50000"/>
                    </a14:imgEffect>
                    <a14:imgEffect>
                      <a14:brightnessContrast bright="-20000" contrast="-40000"/>
                    </a14:imgEffect>
                  </a14:imgLayer>
                </a14:imgProps>
              </a:ext>
            </a:extLst>
          </a:blip>
          <a:stretch>
            <a:fillRect/>
          </a:stretch>
        </p:blipFill>
        <p:spPr>
          <a:xfrm>
            <a:off x="1487446" y="-1182672"/>
            <a:ext cx="9217108" cy="9223344"/>
          </a:xfrm>
          <a:prstGeom prst="rect">
            <a:avLst/>
          </a:prstGeom>
        </p:spPr>
      </p:pic>
      <p:sp>
        <p:nvSpPr>
          <p:cNvPr id="2" name="Title 1">
            <a:extLst>
              <a:ext uri="{FF2B5EF4-FFF2-40B4-BE49-F238E27FC236}">
                <a16:creationId xmlns:a16="http://schemas.microsoft.com/office/drawing/2014/main" id="{C58B7FD3-6CEE-4895-B6EE-355C93E61203}"/>
              </a:ext>
            </a:extLst>
          </p:cNvPr>
          <p:cNvSpPr>
            <a:spLocks noGrp="1"/>
          </p:cNvSpPr>
          <p:nvPr>
            <p:ph type="title"/>
          </p:nvPr>
        </p:nvSpPr>
        <p:spPr/>
        <p:txBody>
          <a:bodyPr/>
          <a:lstStyle/>
          <a:p>
            <a:pPr algn="ctr"/>
            <a:r>
              <a:rPr lang="en-US" dirty="0"/>
              <a:t>Data Types</a:t>
            </a:r>
          </a:p>
        </p:txBody>
      </p:sp>
    </p:spTree>
    <p:extLst>
      <p:ext uri="{BB962C8B-B14F-4D97-AF65-F5344CB8AC3E}">
        <p14:creationId xmlns:p14="http://schemas.microsoft.com/office/powerpoint/2010/main" val="143522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194BB-4C94-4700-B5DB-99011189FCDE}"/>
              </a:ext>
            </a:extLst>
          </p:cNvPr>
          <p:cNvSpPr>
            <a:spLocks noGrp="1"/>
          </p:cNvSpPr>
          <p:nvPr>
            <p:ph type="title"/>
          </p:nvPr>
        </p:nvSpPr>
        <p:spPr/>
        <p:txBody>
          <a:bodyPr/>
          <a:lstStyle/>
          <a:p>
            <a:r>
              <a:rPr lang="en-US" dirty="0"/>
              <a:t>Data Types</a:t>
            </a:r>
          </a:p>
        </p:txBody>
      </p:sp>
      <p:sp>
        <p:nvSpPr>
          <p:cNvPr id="11" name="Content Placeholder 10">
            <a:extLst>
              <a:ext uri="{FF2B5EF4-FFF2-40B4-BE49-F238E27FC236}">
                <a16:creationId xmlns:a16="http://schemas.microsoft.com/office/drawing/2014/main" id="{8EB16E9E-B8D9-498C-A9E3-015747444996}"/>
              </a:ext>
            </a:extLst>
          </p:cNvPr>
          <p:cNvSpPr>
            <a:spLocks noGrp="1"/>
          </p:cNvSpPr>
          <p:nvPr>
            <p:ph sz="half" idx="1"/>
          </p:nvPr>
        </p:nvSpPr>
        <p:spPr/>
        <p:txBody>
          <a:bodyPr/>
          <a:lstStyle/>
          <a:p>
            <a:r>
              <a:rPr lang="en-US" dirty="0"/>
              <a:t>Binary</a:t>
            </a:r>
          </a:p>
          <a:p>
            <a:r>
              <a:rPr lang="en-US" dirty="0"/>
              <a:t>Bits</a:t>
            </a:r>
          </a:p>
          <a:p>
            <a:r>
              <a:rPr lang="en-US" dirty="0"/>
              <a:t>Bytes</a:t>
            </a:r>
          </a:p>
        </p:txBody>
      </p:sp>
      <p:pic>
        <p:nvPicPr>
          <p:cNvPr id="13" name="Content Placeholder 32">
            <a:extLst>
              <a:ext uri="{FF2B5EF4-FFF2-40B4-BE49-F238E27FC236}">
                <a16:creationId xmlns:a16="http://schemas.microsoft.com/office/drawing/2014/main" id="{954A3AC2-1284-401F-AA70-60AAD9152B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75066" y="2113360"/>
            <a:ext cx="3775868" cy="3775868"/>
          </a:xfrm>
          <a:prstGeom prst="rect">
            <a:avLst/>
          </a:prstGeom>
        </p:spPr>
      </p:pic>
    </p:spTree>
    <p:extLst>
      <p:ext uri="{BB962C8B-B14F-4D97-AF65-F5344CB8AC3E}">
        <p14:creationId xmlns:p14="http://schemas.microsoft.com/office/powerpoint/2010/main" val="1276012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194BB-4C94-4700-B5DB-99011189FCDE}"/>
              </a:ext>
            </a:extLst>
          </p:cNvPr>
          <p:cNvSpPr>
            <a:spLocks noGrp="1"/>
          </p:cNvSpPr>
          <p:nvPr>
            <p:ph type="title"/>
          </p:nvPr>
        </p:nvSpPr>
        <p:spPr/>
        <p:txBody>
          <a:bodyPr/>
          <a:lstStyle/>
          <a:p>
            <a:r>
              <a:rPr lang="en-US" dirty="0"/>
              <a:t>Data Types</a:t>
            </a:r>
          </a:p>
        </p:txBody>
      </p:sp>
      <p:sp>
        <p:nvSpPr>
          <p:cNvPr id="11" name="Content Placeholder 10">
            <a:extLst>
              <a:ext uri="{FF2B5EF4-FFF2-40B4-BE49-F238E27FC236}">
                <a16:creationId xmlns:a16="http://schemas.microsoft.com/office/drawing/2014/main" id="{8EB16E9E-B8D9-498C-A9E3-015747444996}"/>
              </a:ext>
            </a:extLst>
          </p:cNvPr>
          <p:cNvSpPr>
            <a:spLocks noGrp="1"/>
          </p:cNvSpPr>
          <p:nvPr>
            <p:ph sz="half" idx="1"/>
          </p:nvPr>
        </p:nvSpPr>
        <p:spPr/>
        <p:txBody>
          <a:bodyPr/>
          <a:lstStyle/>
          <a:p>
            <a:r>
              <a:rPr lang="en-US" dirty="0"/>
              <a:t>Representation</a:t>
            </a:r>
          </a:p>
          <a:p>
            <a:r>
              <a:rPr lang="en-US" dirty="0"/>
              <a:t>Interpretation</a:t>
            </a:r>
          </a:p>
          <a:p>
            <a:r>
              <a:rPr lang="en-US" dirty="0"/>
              <a:t>Operations</a:t>
            </a:r>
          </a:p>
          <a:p>
            <a:r>
              <a:rPr lang="en-US" dirty="0"/>
              <a:t>Storage</a:t>
            </a:r>
          </a:p>
          <a:p>
            <a:r>
              <a:rPr lang="en-US" dirty="0"/>
              <a:t>Display</a:t>
            </a:r>
          </a:p>
        </p:txBody>
      </p:sp>
      <p:pic>
        <p:nvPicPr>
          <p:cNvPr id="13" name="Content Placeholder 32">
            <a:extLst>
              <a:ext uri="{FF2B5EF4-FFF2-40B4-BE49-F238E27FC236}">
                <a16:creationId xmlns:a16="http://schemas.microsoft.com/office/drawing/2014/main" id="{954A3AC2-1284-401F-AA70-60AAD9152B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75066" y="2113360"/>
            <a:ext cx="3775868" cy="3775868"/>
          </a:xfrm>
          <a:prstGeom prst="rect">
            <a:avLst/>
          </a:prstGeom>
        </p:spPr>
      </p:pic>
    </p:spTree>
    <p:extLst>
      <p:ext uri="{BB962C8B-B14F-4D97-AF65-F5344CB8AC3E}">
        <p14:creationId xmlns:p14="http://schemas.microsoft.com/office/powerpoint/2010/main" val="2563166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fade">
                                      <p:cBhvr>
                                        <p:cTn id="27"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A1EAC-1114-4616-84E3-C15FD03FBC4E}"/>
              </a:ext>
            </a:extLst>
          </p:cNvPr>
          <p:cNvSpPr>
            <a:spLocks noGrp="1"/>
          </p:cNvSpPr>
          <p:nvPr>
            <p:ph type="title"/>
          </p:nvPr>
        </p:nvSpPr>
        <p:spPr/>
        <p:txBody>
          <a:bodyPr/>
          <a:lstStyle/>
          <a:p>
            <a:r>
              <a:rPr lang="en-US" dirty="0"/>
              <a:t>Data Types</a:t>
            </a:r>
          </a:p>
        </p:txBody>
      </p:sp>
      <p:sp>
        <p:nvSpPr>
          <p:cNvPr id="8" name="Text Placeholder 7">
            <a:extLst>
              <a:ext uri="{FF2B5EF4-FFF2-40B4-BE49-F238E27FC236}">
                <a16:creationId xmlns:a16="http://schemas.microsoft.com/office/drawing/2014/main" id="{A0901982-1356-474C-843C-1B027137BFDE}"/>
              </a:ext>
            </a:extLst>
          </p:cNvPr>
          <p:cNvSpPr>
            <a:spLocks noGrp="1"/>
          </p:cNvSpPr>
          <p:nvPr>
            <p:ph type="body" sz="quarter" idx="19"/>
          </p:nvPr>
        </p:nvSpPr>
        <p:spPr/>
        <p:txBody>
          <a:bodyPr/>
          <a:lstStyle/>
          <a:p>
            <a:r>
              <a:rPr lang="en-US" dirty="0"/>
              <a:t>[01000001]</a:t>
            </a:r>
          </a:p>
        </p:txBody>
      </p:sp>
      <p:sp>
        <p:nvSpPr>
          <p:cNvPr id="9" name="Text Placeholder 8">
            <a:extLst>
              <a:ext uri="{FF2B5EF4-FFF2-40B4-BE49-F238E27FC236}">
                <a16:creationId xmlns:a16="http://schemas.microsoft.com/office/drawing/2014/main" id="{8F70A708-CCB4-42FB-BEA8-FEDE0EFC3584}"/>
              </a:ext>
            </a:extLst>
          </p:cNvPr>
          <p:cNvSpPr>
            <a:spLocks noGrp="1"/>
          </p:cNvSpPr>
          <p:nvPr>
            <p:ph type="body" sz="quarter" idx="20"/>
          </p:nvPr>
        </p:nvSpPr>
        <p:spPr/>
        <p:txBody>
          <a:bodyPr/>
          <a:lstStyle/>
          <a:p>
            <a:r>
              <a:rPr lang="en-US" dirty="0"/>
              <a:t>[00110001]</a:t>
            </a:r>
          </a:p>
        </p:txBody>
      </p:sp>
      <p:sp>
        <p:nvSpPr>
          <p:cNvPr id="10" name="Text Placeholder 9">
            <a:extLst>
              <a:ext uri="{FF2B5EF4-FFF2-40B4-BE49-F238E27FC236}">
                <a16:creationId xmlns:a16="http://schemas.microsoft.com/office/drawing/2014/main" id="{69977A47-D36E-457C-81AE-6AB52ACF280D}"/>
              </a:ext>
            </a:extLst>
          </p:cNvPr>
          <p:cNvSpPr>
            <a:spLocks noGrp="1"/>
          </p:cNvSpPr>
          <p:nvPr>
            <p:ph type="body" sz="quarter" idx="21"/>
          </p:nvPr>
        </p:nvSpPr>
        <p:spPr/>
        <p:txBody>
          <a:bodyPr/>
          <a:lstStyle/>
          <a:p>
            <a:r>
              <a:rPr lang="en-US" dirty="0"/>
              <a:t>[00100101]</a:t>
            </a:r>
          </a:p>
        </p:txBody>
      </p:sp>
      <p:grpSp>
        <p:nvGrpSpPr>
          <p:cNvPr id="11" name="Group 10">
            <a:extLst>
              <a:ext uri="{FF2B5EF4-FFF2-40B4-BE49-F238E27FC236}">
                <a16:creationId xmlns:a16="http://schemas.microsoft.com/office/drawing/2014/main" id="{BC1BDBC4-380E-4009-A43A-8B84EAE5348F}"/>
              </a:ext>
            </a:extLst>
          </p:cNvPr>
          <p:cNvGrpSpPr/>
          <p:nvPr/>
        </p:nvGrpSpPr>
        <p:grpSpPr>
          <a:xfrm>
            <a:off x="1125061" y="2333054"/>
            <a:ext cx="2415709" cy="2415710"/>
            <a:chOff x="4592106" y="2050397"/>
            <a:chExt cx="2957616" cy="2957617"/>
          </a:xfrm>
        </p:grpSpPr>
        <p:sp>
          <p:nvSpPr>
            <p:cNvPr id="12" name="Content Placeholder 13">
              <a:extLst>
                <a:ext uri="{FF2B5EF4-FFF2-40B4-BE49-F238E27FC236}">
                  <a16:creationId xmlns:a16="http://schemas.microsoft.com/office/drawing/2014/main" id="{841E0919-FD75-4D47-956C-F0242199517C}"/>
                </a:ext>
              </a:extLst>
            </p:cNvPr>
            <p:cNvSpPr txBox="1">
              <a:spLocks/>
            </p:cNvSpPr>
            <p:nvPr/>
          </p:nvSpPr>
          <p:spPr>
            <a:xfrm>
              <a:off x="4592106" y="2210344"/>
              <a:ext cx="2957616" cy="2797670"/>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8800" dirty="0">
                  <a:solidFill>
                    <a:schemeClr val="accent1"/>
                  </a:solidFill>
                  <a:latin typeface="Nunito" panose="02000503030000020003" pitchFamily="2" charset="0"/>
                </a:rPr>
                <a:t>A</a:t>
              </a:r>
              <a:endParaRPr lang="en-US" sz="7200" dirty="0">
                <a:solidFill>
                  <a:schemeClr val="accent1"/>
                </a:solidFill>
                <a:latin typeface="Nunito" panose="02000503030000020003" pitchFamily="2" charset="0"/>
              </a:endParaRPr>
            </a:p>
          </p:txBody>
        </p:sp>
        <p:sp>
          <p:nvSpPr>
            <p:cNvPr id="13" name="Rectangle: Rounded Corners 12">
              <a:extLst>
                <a:ext uri="{FF2B5EF4-FFF2-40B4-BE49-F238E27FC236}">
                  <a16:creationId xmlns:a16="http://schemas.microsoft.com/office/drawing/2014/main" id="{BAC92F40-71F7-4C77-BDCF-0F5EB3DAC936}"/>
                </a:ext>
              </a:extLst>
            </p:cNvPr>
            <p:cNvSpPr/>
            <p:nvPr/>
          </p:nvSpPr>
          <p:spPr>
            <a:xfrm>
              <a:off x="4592106" y="2050397"/>
              <a:ext cx="2957616" cy="2957616"/>
            </a:xfrm>
            <a:prstGeom prst="roundRect">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855C96F3-7A0A-49ED-92E1-F0C589A26F81}"/>
              </a:ext>
            </a:extLst>
          </p:cNvPr>
          <p:cNvGrpSpPr/>
          <p:nvPr/>
        </p:nvGrpSpPr>
        <p:grpSpPr>
          <a:xfrm>
            <a:off x="4888145" y="2341292"/>
            <a:ext cx="2415709" cy="2415710"/>
            <a:chOff x="4592106" y="2050397"/>
            <a:chExt cx="2957616" cy="2957617"/>
          </a:xfrm>
        </p:grpSpPr>
        <p:sp>
          <p:nvSpPr>
            <p:cNvPr id="15" name="Content Placeholder 13">
              <a:extLst>
                <a:ext uri="{FF2B5EF4-FFF2-40B4-BE49-F238E27FC236}">
                  <a16:creationId xmlns:a16="http://schemas.microsoft.com/office/drawing/2014/main" id="{5C2FA3E3-FDA0-4B26-B841-122B8574CC3D}"/>
                </a:ext>
              </a:extLst>
            </p:cNvPr>
            <p:cNvSpPr txBox="1">
              <a:spLocks/>
            </p:cNvSpPr>
            <p:nvPr/>
          </p:nvSpPr>
          <p:spPr>
            <a:xfrm>
              <a:off x="4592106" y="2210344"/>
              <a:ext cx="2957616" cy="2797670"/>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8800" dirty="0">
                  <a:solidFill>
                    <a:schemeClr val="accent1"/>
                  </a:solidFill>
                  <a:latin typeface="Nunito" panose="02000503030000020003" pitchFamily="2" charset="0"/>
                </a:rPr>
                <a:t>1</a:t>
              </a:r>
              <a:endParaRPr lang="en-US" sz="7200" dirty="0">
                <a:solidFill>
                  <a:schemeClr val="accent1"/>
                </a:solidFill>
                <a:latin typeface="Nunito" panose="02000503030000020003" pitchFamily="2" charset="0"/>
              </a:endParaRPr>
            </a:p>
          </p:txBody>
        </p:sp>
        <p:sp>
          <p:nvSpPr>
            <p:cNvPr id="16" name="Rectangle: Rounded Corners 15">
              <a:extLst>
                <a:ext uri="{FF2B5EF4-FFF2-40B4-BE49-F238E27FC236}">
                  <a16:creationId xmlns:a16="http://schemas.microsoft.com/office/drawing/2014/main" id="{4105323E-E4FC-40CF-8EE0-53CD771CAA20}"/>
                </a:ext>
              </a:extLst>
            </p:cNvPr>
            <p:cNvSpPr/>
            <p:nvPr/>
          </p:nvSpPr>
          <p:spPr>
            <a:xfrm>
              <a:off x="4592106" y="2050397"/>
              <a:ext cx="2957616" cy="2957616"/>
            </a:xfrm>
            <a:prstGeom prst="roundRect">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051694C6-377F-475B-B77C-C8D07CA52DF6}"/>
              </a:ext>
            </a:extLst>
          </p:cNvPr>
          <p:cNvGrpSpPr/>
          <p:nvPr/>
        </p:nvGrpSpPr>
        <p:grpSpPr>
          <a:xfrm>
            <a:off x="8651230" y="2333053"/>
            <a:ext cx="2415709" cy="2415710"/>
            <a:chOff x="4592106" y="2050397"/>
            <a:chExt cx="2957616" cy="2957617"/>
          </a:xfrm>
        </p:grpSpPr>
        <p:sp>
          <p:nvSpPr>
            <p:cNvPr id="18" name="Content Placeholder 13">
              <a:extLst>
                <a:ext uri="{FF2B5EF4-FFF2-40B4-BE49-F238E27FC236}">
                  <a16:creationId xmlns:a16="http://schemas.microsoft.com/office/drawing/2014/main" id="{60E21CB2-BB27-48C4-B6B5-58669716F754}"/>
                </a:ext>
              </a:extLst>
            </p:cNvPr>
            <p:cNvSpPr txBox="1">
              <a:spLocks/>
            </p:cNvSpPr>
            <p:nvPr/>
          </p:nvSpPr>
          <p:spPr>
            <a:xfrm>
              <a:off x="4592106" y="2210344"/>
              <a:ext cx="2957616" cy="2797670"/>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8800" dirty="0">
                  <a:solidFill>
                    <a:schemeClr val="accent1"/>
                  </a:solidFill>
                  <a:latin typeface="Nunito" panose="02000503030000020003" pitchFamily="2" charset="0"/>
                </a:rPr>
                <a:t>%</a:t>
              </a:r>
              <a:endParaRPr lang="en-US" sz="7200" dirty="0">
                <a:solidFill>
                  <a:schemeClr val="accent1"/>
                </a:solidFill>
                <a:latin typeface="Nunito" panose="02000503030000020003" pitchFamily="2" charset="0"/>
              </a:endParaRPr>
            </a:p>
          </p:txBody>
        </p:sp>
        <p:sp>
          <p:nvSpPr>
            <p:cNvPr id="19" name="Rectangle: Rounded Corners 18">
              <a:extLst>
                <a:ext uri="{FF2B5EF4-FFF2-40B4-BE49-F238E27FC236}">
                  <a16:creationId xmlns:a16="http://schemas.microsoft.com/office/drawing/2014/main" id="{F3ECB127-FE4B-4115-B6CE-559E75EFE75C}"/>
                </a:ext>
              </a:extLst>
            </p:cNvPr>
            <p:cNvSpPr/>
            <p:nvPr/>
          </p:nvSpPr>
          <p:spPr>
            <a:xfrm>
              <a:off x="4592106" y="2050397"/>
              <a:ext cx="2957616" cy="2957616"/>
            </a:xfrm>
            <a:prstGeom prst="roundRect">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54025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fade">
                                      <p:cBhvr>
                                        <p:cTn id="18" dur="500"/>
                                        <p:tgtEl>
                                          <p:spTgt spid="9">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fade">
                                      <p:cBhvr>
                                        <p:cTn id="26"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build="p"/>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CF73-8B4B-4553-91B8-B1F44840EAAB}"/>
              </a:ext>
            </a:extLst>
          </p:cNvPr>
          <p:cNvSpPr>
            <a:spLocks noGrp="1"/>
          </p:cNvSpPr>
          <p:nvPr>
            <p:ph type="title"/>
          </p:nvPr>
        </p:nvSpPr>
        <p:spPr/>
        <p:txBody>
          <a:bodyPr/>
          <a:lstStyle/>
          <a:p>
            <a:pPr algn="ctr"/>
            <a:r>
              <a:rPr lang="en-US" dirty="0"/>
              <a:t>Data Types</a:t>
            </a:r>
          </a:p>
        </p:txBody>
      </p:sp>
      <p:sp>
        <p:nvSpPr>
          <p:cNvPr id="3" name="Text Placeholder 2">
            <a:extLst>
              <a:ext uri="{FF2B5EF4-FFF2-40B4-BE49-F238E27FC236}">
                <a16:creationId xmlns:a16="http://schemas.microsoft.com/office/drawing/2014/main" id="{D3AD3B7A-FC2C-4E8D-8B22-D46943EA99A1}"/>
              </a:ext>
            </a:extLst>
          </p:cNvPr>
          <p:cNvSpPr>
            <a:spLocks noGrp="1"/>
          </p:cNvSpPr>
          <p:nvPr>
            <p:ph type="body" sz="quarter" idx="19"/>
          </p:nvPr>
        </p:nvSpPr>
        <p:spPr/>
        <p:txBody>
          <a:bodyPr/>
          <a:lstStyle/>
          <a:p>
            <a:r>
              <a:rPr lang="en-US" dirty="0"/>
              <a:t>Scalar</a:t>
            </a:r>
          </a:p>
          <a:p>
            <a:endParaRPr lang="en-US" dirty="0"/>
          </a:p>
        </p:txBody>
      </p:sp>
      <p:sp>
        <p:nvSpPr>
          <p:cNvPr id="4" name="Text Placeholder 3">
            <a:extLst>
              <a:ext uri="{FF2B5EF4-FFF2-40B4-BE49-F238E27FC236}">
                <a16:creationId xmlns:a16="http://schemas.microsoft.com/office/drawing/2014/main" id="{5B61B657-FF5F-4EA8-85EF-AD8E9DC94163}"/>
              </a:ext>
            </a:extLst>
          </p:cNvPr>
          <p:cNvSpPr>
            <a:spLocks noGrp="1"/>
          </p:cNvSpPr>
          <p:nvPr>
            <p:ph type="body" sz="quarter" idx="20"/>
          </p:nvPr>
        </p:nvSpPr>
        <p:spPr>
          <a:xfrm>
            <a:off x="6172200" y="5352778"/>
            <a:ext cx="5181600" cy="824184"/>
          </a:xfrm>
        </p:spPr>
        <p:txBody>
          <a:bodyPr/>
          <a:lstStyle/>
          <a:p>
            <a:r>
              <a:rPr lang="en-US" dirty="0"/>
              <a:t>Composite</a:t>
            </a:r>
          </a:p>
        </p:txBody>
      </p:sp>
      <p:grpSp>
        <p:nvGrpSpPr>
          <p:cNvPr id="36" name="Group 35">
            <a:extLst>
              <a:ext uri="{FF2B5EF4-FFF2-40B4-BE49-F238E27FC236}">
                <a16:creationId xmlns:a16="http://schemas.microsoft.com/office/drawing/2014/main" id="{9B81BEC6-BECF-4EE1-8A6A-49FABB13A283}"/>
              </a:ext>
            </a:extLst>
          </p:cNvPr>
          <p:cNvGrpSpPr/>
          <p:nvPr/>
        </p:nvGrpSpPr>
        <p:grpSpPr>
          <a:xfrm>
            <a:off x="1875432" y="1875433"/>
            <a:ext cx="3107133" cy="3118944"/>
            <a:chOff x="1875432" y="1875433"/>
            <a:chExt cx="3107133" cy="3118944"/>
          </a:xfrm>
        </p:grpSpPr>
        <p:pic>
          <p:nvPicPr>
            <p:cNvPr id="21" name="Content Placeholder 32">
              <a:extLst>
                <a:ext uri="{FF2B5EF4-FFF2-40B4-BE49-F238E27FC236}">
                  <a16:creationId xmlns:a16="http://schemas.microsoft.com/office/drawing/2014/main" id="{8CE9276A-02CE-423B-B339-2F8D6AD49C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75432" y="1875433"/>
              <a:ext cx="3107133" cy="3107133"/>
            </a:xfrm>
            <a:prstGeom prst="rect">
              <a:avLst/>
            </a:prstGeom>
          </p:spPr>
        </p:pic>
        <p:grpSp>
          <p:nvGrpSpPr>
            <p:cNvPr id="16" name="Group 15">
              <a:extLst>
                <a:ext uri="{FF2B5EF4-FFF2-40B4-BE49-F238E27FC236}">
                  <a16:creationId xmlns:a16="http://schemas.microsoft.com/office/drawing/2014/main" id="{C82BA3B1-2051-4B4E-BF54-1A7BCE9070D2}"/>
                </a:ext>
              </a:extLst>
            </p:cNvPr>
            <p:cNvGrpSpPr/>
            <p:nvPr/>
          </p:nvGrpSpPr>
          <p:grpSpPr>
            <a:xfrm>
              <a:off x="1934130" y="2004637"/>
              <a:ext cx="2989739" cy="2989740"/>
              <a:chOff x="4592106" y="2050397"/>
              <a:chExt cx="2957616" cy="2957617"/>
            </a:xfrm>
          </p:grpSpPr>
          <p:sp>
            <p:nvSpPr>
              <p:cNvPr id="17" name="Content Placeholder 13">
                <a:extLst>
                  <a:ext uri="{FF2B5EF4-FFF2-40B4-BE49-F238E27FC236}">
                    <a16:creationId xmlns:a16="http://schemas.microsoft.com/office/drawing/2014/main" id="{5C1CBBE9-2C26-426F-90B0-A1E578737F83}"/>
                  </a:ext>
                </a:extLst>
              </p:cNvPr>
              <p:cNvSpPr txBox="1">
                <a:spLocks/>
              </p:cNvSpPr>
              <p:nvPr/>
            </p:nvSpPr>
            <p:spPr>
              <a:xfrm>
                <a:off x="4592106" y="2210344"/>
                <a:ext cx="2957616" cy="2797670"/>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7200" dirty="0">
                  <a:solidFill>
                    <a:schemeClr val="accent1"/>
                  </a:solidFill>
                  <a:latin typeface="Nunito" panose="02000503030000020003" pitchFamily="2" charset="0"/>
                </a:endParaRPr>
              </a:p>
            </p:txBody>
          </p:sp>
          <p:sp>
            <p:nvSpPr>
              <p:cNvPr id="18" name="Rectangle: Rounded Corners 17">
                <a:extLst>
                  <a:ext uri="{FF2B5EF4-FFF2-40B4-BE49-F238E27FC236}">
                    <a16:creationId xmlns:a16="http://schemas.microsoft.com/office/drawing/2014/main" id="{29403C2D-0EBC-4FE2-B2B9-DDB25EC5E097}"/>
                  </a:ext>
                </a:extLst>
              </p:cNvPr>
              <p:cNvSpPr/>
              <p:nvPr/>
            </p:nvSpPr>
            <p:spPr>
              <a:xfrm>
                <a:off x="4592106" y="2050397"/>
                <a:ext cx="2957616" cy="2957616"/>
              </a:xfrm>
              <a:prstGeom prst="roundRect">
                <a:avLst/>
              </a:prstGeom>
              <a:noFill/>
              <a:ln w="152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a:extLst>
              <a:ext uri="{FF2B5EF4-FFF2-40B4-BE49-F238E27FC236}">
                <a16:creationId xmlns:a16="http://schemas.microsoft.com/office/drawing/2014/main" id="{08408767-8185-43DF-93A0-4E2C47365837}"/>
              </a:ext>
            </a:extLst>
          </p:cNvPr>
          <p:cNvGrpSpPr/>
          <p:nvPr/>
        </p:nvGrpSpPr>
        <p:grpSpPr>
          <a:xfrm>
            <a:off x="7216612" y="1923214"/>
            <a:ext cx="3092774" cy="3106626"/>
            <a:chOff x="7216612" y="1923214"/>
            <a:chExt cx="3092774" cy="3106626"/>
          </a:xfrm>
        </p:grpSpPr>
        <p:grpSp>
          <p:nvGrpSpPr>
            <p:cNvPr id="22" name="Group 21">
              <a:extLst>
                <a:ext uri="{FF2B5EF4-FFF2-40B4-BE49-F238E27FC236}">
                  <a16:creationId xmlns:a16="http://schemas.microsoft.com/office/drawing/2014/main" id="{C71CBDD8-280B-4962-B0E6-2BD27CD3EC4E}"/>
                </a:ext>
              </a:extLst>
            </p:cNvPr>
            <p:cNvGrpSpPr/>
            <p:nvPr/>
          </p:nvGrpSpPr>
          <p:grpSpPr>
            <a:xfrm>
              <a:off x="7268131" y="2004637"/>
              <a:ext cx="2989739" cy="2989740"/>
              <a:chOff x="4592106" y="2050397"/>
              <a:chExt cx="2957616" cy="2957617"/>
            </a:xfrm>
          </p:grpSpPr>
          <p:sp>
            <p:nvSpPr>
              <p:cNvPr id="23" name="Content Placeholder 13">
                <a:extLst>
                  <a:ext uri="{FF2B5EF4-FFF2-40B4-BE49-F238E27FC236}">
                    <a16:creationId xmlns:a16="http://schemas.microsoft.com/office/drawing/2014/main" id="{FA505240-4500-4366-8002-0C2D5E78D731}"/>
                  </a:ext>
                </a:extLst>
              </p:cNvPr>
              <p:cNvSpPr txBox="1">
                <a:spLocks/>
              </p:cNvSpPr>
              <p:nvPr/>
            </p:nvSpPr>
            <p:spPr>
              <a:xfrm>
                <a:off x="4592106" y="2210344"/>
                <a:ext cx="2957616" cy="2797670"/>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7200" dirty="0">
                  <a:solidFill>
                    <a:schemeClr val="accent1"/>
                  </a:solidFill>
                  <a:latin typeface="Nunito" panose="02000503030000020003" pitchFamily="2" charset="0"/>
                </a:endParaRPr>
              </a:p>
            </p:txBody>
          </p:sp>
          <p:sp>
            <p:nvSpPr>
              <p:cNvPr id="24" name="Rectangle: Rounded Corners 23">
                <a:extLst>
                  <a:ext uri="{FF2B5EF4-FFF2-40B4-BE49-F238E27FC236}">
                    <a16:creationId xmlns:a16="http://schemas.microsoft.com/office/drawing/2014/main" id="{6F4E52BC-E0E7-4C9A-AA34-749C6DED367D}"/>
                  </a:ext>
                </a:extLst>
              </p:cNvPr>
              <p:cNvSpPr/>
              <p:nvPr/>
            </p:nvSpPr>
            <p:spPr>
              <a:xfrm>
                <a:off x="4592106" y="2050397"/>
                <a:ext cx="2957616" cy="2957616"/>
              </a:xfrm>
              <a:prstGeom prst="roundRect">
                <a:avLst/>
              </a:prstGeom>
              <a:noFill/>
              <a:ln w="152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a:extLst>
                <a:ext uri="{FF2B5EF4-FFF2-40B4-BE49-F238E27FC236}">
                  <a16:creationId xmlns:a16="http://schemas.microsoft.com/office/drawing/2014/main" id="{3A17FBA9-4419-406B-A102-AB4F5B6ABA33}"/>
                </a:ext>
              </a:extLst>
            </p:cNvPr>
            <p:cNvCxnSpPr>
              <a:stCxn id="24" idx="0"/>
              <a:endCxn id="24" idx="2"/>
            </p:cNvCxnSpPr>
            <p:nvPr/>
          </p:nvCxnSpPr>
          <p:spPr>
            <a:xfrm>
              <a:off x="8763001" y="2004637"/>
              <a:ext cx="0" cy="2989739"/>
            </a:xfrm>
            <a:prstGeom prst="line">
              <a:avLst/>
            </a:prstGeom>
            <a:ln w="152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975A39C-A85D-4AA1-BF81-BFF52C06403C}"/>
                </a:ext>
              </a:extLst>
            </p:cNvPr>
            <p:cNvCxnSpPr>
              <a:cxnSpLocks/>
              <a:stCxn id="24" idx="1"/>
              <a:endCxn id="24" idx="3"/>
            </p:cNvCxnSpPr>
            <p:nvPr/>
          </p:nvCxnSpPr>
          <p:spPr>
            <a:xfrm>
              <a:off x="7268131" y="3499507"/>
              <a:ext cx="2989739" cy="0"/>
            </a:xfrm>
            <a:prstGeom prst="line">
              <a:avLst/>
            </a:prstGeom>
            <a:ln w="1524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9" name="Content Placeholder 32">
              <a:extLst>
                <a:ext uri="{FF2B5EF4-FFF2-40B4-BE49-F238E27FC236}">
                  <a16:creationId xmlns:a16="http://schemas.microsoft.com/office/drawing/2014/main" id="{1DB7576B-3E3E-4423-BAEE-B341767C09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16612" y="1937932"/>
              <a:ext cx="1600841" cy="1600841"/>
            </a:xfrm>
            <a:prstGeom prst="rect">
              <a:avLst/>
            </a:prstGeom>
          </p:spPr>
        </p:pic>
        <p:pic>
          <p:nvPicPr>
            <p:cNvPr id="33" name="Content Placeholder 32">
              <a:extLst>
                <a:ext uri="{FF2B5EF4-FFF2-40B4-BE49-F238E27FC236}">
                  <a16:creationId xmlns:a16="http://schemas.microsoft.com/office/drawing/2014/main" id="{734448D2-EB45-4164-8296-46558888D1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08545" y="1923214"/>
              <a:ext cx="1600841" cy="1600841"/>
            </a:xfrm>
            <a:prstGeom prst="rect">
              <a:avLst/>
            </a:prstGeom>
          </p:spPr>
        </p:pic>
        <p:pic>
          <p:nvPicPr>
            <p:cNvPr id="34" name="Content Placeholder 32">
              <a:extLst>
                <a:ext uri="{FF2B5EF4-FFF2-40B4-BE49-F238E27FC236}">
                  <a16:creationId xmlns:a16="http://schemas.microsoft.com/office/drawing/2014/main" id="{F560B9EA-177B-4549-8FB3-8439D0249B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16612" y="3422377"/>
              <a:ext cx="1600841" cy="1600841"/>
            </a:xfrm>
            <a:prstGeom prst="rect">
              <a:avLst/>
            </a:prstGeom>
          </p:spPr>
        </p:pic>
        <p:pic>
          <p:nvPicPr>
            <p:cNvPr id="35" name="Content Placeholder 32">
              <a:extLst>
                <a:ext uri="{FF2B5EF4-FFF2-40B4-BE49-F238E27FC236}">
                  <a16:creationId xmlns:a16="http://schemas.microsoft.com/office/drawing/2014/main" id="{A56CB95C-629C-45BC-9760-02AE94E0FF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08544" y="3428999"/>
              <a:ext cx="1600841" cy="1600841"/>
            </a:xfrm>
            <a:prstGeom prst="rect">
              <a:avLst/>
            </a:prstGeom>
          </p:spPr>
        </p:pic>
      </p:grpSp>
    </p:spTree>
    <p:extLst>
      <p:ext uri="{BB962C8B-B14F-4D97-AF65-F5344CB8AC3E}">
        <p14:creationId xmlns:p14="http://schemas.microsoft.com/office/powerpoint/2010/main" val="169883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CF6BD2-9B5E-47F7-B1AF-A606C7A5C6C5}"/>
              </a:ext>
            </a:extLst>
          </p:cNvPr>
          <p:cNvPicPr>
            <a:picLocks noChangeAspect="1"/>
          </p:cNvPicPr>
          <p:nvPr/>
        </p:nvPicPr>
        <p:blipFill>
          <a:blip r:embed="rId3">
            <a:lum bright="70000" contrast="-70000"/>
            <a:extLst>
              <a:ext uri="{BEBA8EAE-BF5A-486C-A8C5-ECC9F3942E4B}">
                <a14:imgProps xmlns:a14="http://schemas.microsoft.com/office/drawing/2010/main">
                  <a14:imgLayer r:embed="rId4">
                    <a14:imgEffect>
                      <a14:sharpenSoften amount="-50000"/>
                    </a14:imgEffect>
                    <a14:imgEffect>
                      <a14:brightnessContrast bright="-20000" contrast="-40000"/>
                    </a14:imgEffect>
                  </a14:imgLayer>
                </a14:imgProps>
              </a:ext>
            </a:extLst>
          </a:blip>
          <a:stretch>
            <a:fillRect/>
          </a:stretch>
        </p:blipFill>
        <p:spPr>
          <a:xfrm>
            <a:off x="3431817" y="725189"/>
            <a:ext cx="5328366" cy="5407621"/>
          </a:xfrm>
          <a:prstGeom prst="rect">
            <a:avLst/>
          </a:prstGeom>
        </p:spPr>
      </p:pic>
      <p:sp>
        <p:nvSpPr>
          <p:cNvPr id="11" name="Title 10">
            <a:extLst>
              <a:ext uri="{FF2B5EF4-FFF2-40B4-BE49-F238E27FC236}">
                <a16:creationId xmlns:a16="http://schemas.microsoft.com/office/drawing/2014/main" id="{A5183035-3CF0-4290-AF56-46F7F5C31EEF}"/>
              </a:ext>
            </a:extLst>
          </p:cNvPr>
          <p:cNvSpPr>
            <a:spLocks noGrp="1"/>
          </p:cNvSpPr>
          <p:nvPr>
            <p:ph type="title"/>
          </p:nvPr>
        </p:nvSpPr>
        <p:spPr/>
        <p:txBody>
          <a:bodyPr/>
          <a:lstStyle/>
          <a:p>
            <a:r>
              <a:rPr lang="en-US" dirty="0"/>
              <a:t>Scalar Data Types</a:t>
            </a:r>
          </a:p>
        </p:txBody>
      </p:sp>
    </p:spTree>
    <p:extLst>
      <p:ext uri="{BB962C8B-B14F-4D97-AF65-F5344CB8AC3E}">
        <p14:creationId xmlns:p14="http://schemas.microsoft.com/office/powerpoint/2010/main" val="674500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84280</TotalTime>
  <Words>3025</Words>
  <Application>Microsoft Office PowerPoint</Application>
  <PresentationFormat>Widescreen</PresentationFormat>
  <Paragraphs>413</Paragraphs>
  <Slides>29</Slides>
  <Notes>29</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Nunito</vt:lpstr>
      <vt:lpstr>Segoe UI</vt:lpstr>
      <vt:lpstr>Segoe UI Light</vt:lpstr>
      <vt:lpstr>2_Office Theme</vt:lpstr>
      <vt:lpstr>Data Types</vt:lpstr>
      <vt:lpstr>How do we represent data in a computer?</vt:lpstr>
      <vt:lpstr>Overview</vt:lpstr>
      <vt:lpstr>Data Types</vt:lpstr>
      <vt:lpstr>Data Types</vt:lpstr>
      <vt:lpstr>Data Types</vt:lpstr>
      <vt:lpstr>Data Types</vt:lpstr>
      <vt:lpstr>Data Types</vt:lpstr>
      <vt:lpstr>Scalar Data Types</vt:lpstr>
      <vt:lpstr>Scalar Data Types</vt:lpstr>
      <vt:lpstr>Scalar Data Types</vt:lpstr>
      <vt:lpstr>Scalar Data Type Examples</vt:lpstr>
      <vt:lpstr>Categorical Data Types</vt:lpstr>
      <vt:lpstr>Numerical Data Types</vt:lpstr>
      <vt:lpstr>Temporal Data Types</vt:lpstr>
      <vt:lpstr>Composite Data Types</vt:lpstr>
      <vt:lpstr>Composite Data Types</vt:lpstr>
      <vt:lpstr>Composite Data Types</vt:lpstr>
      <vt:lpstr>Composite Data Type  Examples</vt:lpstr>
      <vt:lpstr>Homogenous Data Types</vt:lpstr>
      <vt:lpstr>Tabular Data Types</vt:lpstr>
      <vt:lpstr>Semi-structured Data Types</vt:lpstr>
      <vt:lpstr>Multimedia Data Types</vt:lpstr>
      <vt:lpstr>Summary</vt:lpstr>
      <vt:lpstr>Summary</vt:lpstr>
      <vt:lpstr>Homogenous Data Types</vt:lpstr>
      <vt:lpstr>Spatial Data Types</vt:lpstr>
      <vt:lpstr>Other Data Types</vt:lpstr>
      <vt:lpstr>Limited-access Data Types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with R</dc:title>
  <dc:creator>Matthew</dc:creator>
  <cp:lastModifiedBy>Matthew Renze</cp:lastModifiedBy>
  <cp:revision>2125</cp:revision>
  <dcterms:created xsi:type="dcterms:W3CDTF">2006-08-16T00:00:00Z</dcterms:created>
  <dcterms:modified xsi:type="dcterms:W3CDTF">2019-05-15T20:30:25Z</dcterms:modified>
</cp:coreProperties>
</file>