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-6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8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7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0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70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6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0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92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D938-83D0-44C8-8DA0-60AD00DD68EC}" type="datetimeFigureOut">
              <a:rPr lang="en-GB" smtClean="0"/>
              <a:t>18/11/2018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E2FA-4B63-4853-BFB6-AD89ADA61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92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51589" y="1124744"/>
            <a:ext cx="1278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RUB0.8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52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92560" y="1556792"/>
            <a:ext cx="7920000" cy="3600000"/>
            <a:chOff x="992560" y="1556792"/>
            <a:chExt cx="7920000" cy="3600000"/>
          </a:xfrm>
        </p:grpSpPr>
        <p:sp>
          <p:nvSpPr>
            <p:cNvPr id="4" name="Rectangle 3"/>
            <p:cNvSpPr/>
            <p:nvPr/>
          </p:nvSpPr>
          <p:spPr>
            <a:xfrm>
              <a:off x="992560" y="1556792"/>
              <a:ext cx="7920000" cy="360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RUB0.55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40mm </a:t>
              </a:r>
              <a:r>
                <a:rPr lang="en-GB" dirty="0" err="1" smtClean="0"/>
                <a:t>hign</a:t>
              </a:r>
              <a:endParaRPr lang="en-GB" dirty="0" smtClean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622560" y="1916792"/>
              <a:ext cx="6660000" cy="28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RUB0.55</a:t>
              </a:r>
            </a:p>
            <a:p>
              <a:pPr algn="ctr"/>
              <a:endParaRPr lang="en-GB" dirty="0"/>
            </a:p>
            <a:p>
              <a:pPr algn="ctr"/>
              <a:r>
                <a:rPr lang="en-GB" dirty="0" smtClean="0"/>
                <a:t>40mm </a:t>
              </a:r>
              <a:r>
                <a:rPr lang="en-GB" dirty="0" err="1" smtClean="0"/>
                <a:t>hign</a:t>
              </a:r>
              <a:endParaRPr lang="en-GB" dirty="0" smtClean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45499" y="2645048"/>
            <a:ext cx="8382324" cy="1152128"/>
            <a:chOff x="1783302" y="2645048"/>
            <a:chExt cx="8382324" cy="1152128"/>
          </a:xfrm>
        </p:grpSpPr>
        <p:grpSp>
          <p:nvGrpSpPr>
            <p:cNvPr id="21" name="Group 20"/>
            <p:cNvGrpSpPr/>
            <p:nvPr/>
          </p:nvGrpSpPr>
          <p:grpSpPr>
            <a:xfrm>
              <a:off x="8365426" y="2645048"/>
              <a:ext cx="1800200" cy="1152128"/>
              <a:chOff x="2072680" y="2708920"/>
              <a:chExt cx="1800200" cy="115212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072680" y="2708920"/>
                <a:ext cx="1800200" cy="11521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3008784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2189420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1783302" y="2645048"/>
              <a:ext cx="2519400" cy="1152128"/>
              <a:chOff x="6393160" y="251840"/>
              <a:chExt cx="2519400" cy="115212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393160" y="251840"/>
                <a:ext cx="2519400" cy="11521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u="sng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7315626" y="329304"/>
                <a:ext cx="720000" cy="997200"/>
                <a:chOff x="1622560" y="-3987824"/>
                <a:chExt cx="720000" cy="997200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u="sng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u="sng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6509900" y="329304"/>
                <a:ext cx="720000" cy="997200"/>
                <a:chOff x="1622560" y="-3987824"/>
                <a:chExt cx="720000" cy="9972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u="sng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u="sng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8121352" y="329304"/>
                <a:ext cx="720000" cy="997200"/>
                <a:chOff x="1622560" y="-3987824"/>
                <a:chExt cx="720000" cy="9972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6401064" y="2645048"/>
              <a:ext cx="1800200" cy="1152128"/>
              <a:chOff x="2072680" y="2708920"/>
              <a:chExt cx="1800200" cy="1152128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072680" y="2708920"/>
                <a:ext cx="1800200" cy="11521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3008784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2189420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  <p:grpSp>
          <p:nvGrpSpPr>
            <p:cNvPr id="50" name="Group 49"/>
            <p:cNvGrpSpPr/>
            <p:nvPr/>
          </p:nvGrpSpPr>
          <p:grpSpPr>
            <a:xfrm>
              <a:off x="4443732" y="2645048"/>
              <a:ext cx="1800200" cy="1152128"/>
              <a:chOff x="2072680" y="2708920"/>
              <a:chExt cx="1800200" cy="1152128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072680" y="2708920"/>
                <a:ext cx="1800200" cy="115212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008784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2189420" y="2786384"/>
                <a:ext cx="720000" cy="997200"/>
                <a:chOff x="1622560" y="-3987824"/>
                <a:chExt cx="720000" cy="9972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622560" y="-3987824"/>
                  <a:ext cx="720000" cy="997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GB" sz="500" dirty="0" smtClean="0">
                      <a:latin typeface="+mj-lt"/>
                      <a:cs typeface="Courier New" panose="02070309020205020404" pitchFamily="49" charset="0"/>
                    </a:rPr>
                    <a:t>20.32 mm</a:t>
                  </a:r>
                  <a:endParaRPr lang="en-GB" sz="500" dirty="0">
                    <a:latin typeface="+mj-lt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84560" y="-3854624"/>
                  <a:ext cx="396000" cy="730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5400" b="1" dirty="0" smtClean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  <a:endParaRPr lang="en-GB" sz="5400" b="1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97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2560" y="1556792"/>
            <a:ext cx="558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RUB0.55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40mm </a:t>
            </a:r>
            <a:r>
              <a:rPr lang="en-GB" dirty="0" err="1" smtClean="0"/>
              <a:t>hign</a:t>
            </a:r>
            <a:endParaRPr lang="en-GB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22560" y="1916792"/>
            <a:ext cx="4320000" cy="28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RUB0.35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40mm </a:t>
            </a:r>
            <a:r>
              <a:rPr lang="en-GB" dirty="0" err="1" smtClean="0"/>
              <a:t>hign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582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22560" y="347176"/>
            <a:ext cx="720000" cy="997200"/>
            <a:chOff x="1622560" y="-3987824"/>
            <a:chExt cx="720000" cy="997200"/>
          </a:xfrm>
        </p:grpSpPr>
        <p:sp>
          <p:nvSpPr>
            <p:cNvPr id="5" name="Rectangle 4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20.32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84560" y="-3854624"/>
              <a:ext cx="396000" cy="730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5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85935" y="23176"/>
            <a:ext cx="1193400" cy="1692000"/>
            <a:chOff x="1622560" y="-3987824"/>
            <a:chExt cx="720000" cy="997200"/>
          </a:xfrm>
        </p:grpSpPr>
        <p:sp>
          <p:nvSpPr>
            <p:cNvPr id="11" name="Rectangle 10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38.1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43646" y="-3892347"/>
              <a:ext cx="477828" cy="80624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1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85546" y="3724790"/>
            <a:ext cx="3114028" cy="1504410"/>
            <a:chOff x="785546" y="3724790"/>
            <a:chExt cx="3114028" cy="1504410"/>
          </a:xfrm>
        </p:grpSpPr>
        <p:sp>
          <p:nvSpPr>
            <p:cNvPr id="40" name="Rectangle 39"/>
            <p:cNvSpPr/>
            <p:nvPr/>
          </p:nvSpPr>
          <p:spPr>
            <a:xfrm>
              <a:off x="785546" y="3724790"/>
              <a:ext cx="3114028" cy="15044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920560" y="3861048"/>
              <a:ext cx="864000" cy="1224000"/>
              <a:chOff x="1622560" y="-3987824"/>
              <a:chExt cx="720000" cy="99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910560" y="3861048"/>
              <a:ext cx="864000" cy="1224000"/>
              <a:chOff x="1622560" y="-3987824"/>
              <a:chExt cx="720000" cy="997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92599" y="3861048"/>
              <a:ext cx="864000" cy="1224000"/>
              <a:chOff x="1622560" y="-3930715"/>
              <a:chExt cx="720000" cy="9972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22560" y="-3930715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001434" y="3724790"/>
            <a:ext cx="2103693" cy="1504410"/>
            <a:chOff x="4001434" y="3724790"/>
            <a:chExt cx="2103693" cy="1504410"/>
          </a:xfrm>
        </p:grpSpPr>
        <p:sp>
          <p:nvSpPr>
            <p:cNvPr id="41" name="Rectangle 40"/>
            <p:cNvSpPr/>
            <p:nvPr/>
          </p:nvSpPr>
          <p:spPr>
            <a:xfrm>
              <a:off x="4001434" y="3724790"/>
              <a:ext cx="2103693" cy="15044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7112" y="3861048"/>
              <a:ext cx="864000" cy="1224000"/>
              <a:chOff x="1622560" y="-3987824"/>
              <a:chExt cx="720000" cy="99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097112" y="3861048"/>
              <a:ext cx="864000" cy="1224000"/>
              <a:chOff x="1622560" y="-3987824"/>
              <a:chExt cx="720000" cy="99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6256545" y="3720842"/>
            <a:ext cx="2103693" cy="1504410"/>
            <a:chOff x="4001434" y="3724790"/>
            <a:chExt cx="2103693" cy="1504410"/>
          </a:xfrm>
        </p:grpSpPr>
        <p:sp>
          <p:nvSpPr>
            <p:cNvPr id="44" name="Rectangle 43"/>
            <p:cNvSpPr/>
            <p:nvPr/>
          </p:nvSpPr>
          <p:spPr>
            <a:xfrm>
              <a:off x="4001434" y="3724790"/>
              <a:ext cx="2103693" cy="15044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107112" y="3861048"/>
              <a:ext cx="864000" cy="1224000"/>
              <a:chOff x="1622560" y="-3987824"/>
              <a:chExt cx="720000" cy="9972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097112" y="3861048"/>
              <a:ext cx="864000" cy="1224000"/>
              <a:chOff x="1622560" y="-3987824"/>
              <a:chExt cx="720000" cy="99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8481392" y="3724790"/>
            <a:ext cx="2103693" cy="1504410"/>
            <a:chOff x="4001434" y="3724790"/>
            <a:chExt cx="2103693" cy="1504410"/>
          </a:xfrm>
        </p:grpSpPr>
        <p:sp>
          <p:nvSpPr>
            <p:cNvPr id="52" name="Rectangle 51"/>
            <p:cNvSpPr/>
            <p:nvPr/>
          </p:nvSpPr>
          <p:spPr>
            <a:xfrm>
              <a:off x="4001434" y="3724790"/>
              <a:ext cx="2103693" cy="150441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107112" y="3861048"/>
              <a:ext cx="864000" cy="1224000"/>
              <a:chOff x="1622560" y="-3987824"/>
              <a:chExt cx="720000" cy="997200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097112" y="3861048"/>
              <a:ext cx="864000" cy="1224000"/>
              <a:chOff x="1622560" y="-3987824"/>
              <a:chExt cx="720000" cy="9972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622560" y="-3987824"/>
                <a:ext cx="720000" cy="997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500" dirty="0" smtClean="0">
                    <a:latin typeface="+mj-lt"/>
                    <a:cs typeface="Courier New" panose="02070309020205020404" pitchFamily="49" charset="0"/>
                  </a:rPr>
                  <a:t>25.4 mm</a:t>
                </a:r>
                <a:endParaRPr lang="en-GB" sz="500" dirty="0">
                  <a:latin typeface="+mj-lt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72560" y="-3861708"/>
                <a:ext cx="420000" cy="7449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2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GB" sz="7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224760" y="182250"/>
            <a:ext cx="864000" cy="1224000"/>
            <a:chOff x="1622560" y="-3987824"/>
            <a:chExt cx="720000" cy="997200"/>
          </a:xfrm>
        </p:grpSpPr>
        <p:sp>
          <p:nvSpPr>
            <p:cNvPr id="62" name="Rectangle 61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25.4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72560" y="-3861708"/>
              <a:ext cx="420000" cy="7449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7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50560" y="1998678"/>
            <a:ext cx="720000" cy="997200"/>
            <a:chOff x="1622560" y="-3987824"/>
            <a:chExt cx="720000" cy="997200"/>
          </a:xfrm>
        </p:grpSpPr>
        <p:sp>
          <p:nvSpPr>
            <p:cNvPr id="65" name="Rectangle 64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20.32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784560" y="-3854624"/>
              <a:ext cx="396000" cy="730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5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52760" y="1833752"/>
            <a:ext cx="864000" cy="1224000"/>
            <a:chOff x="1622560" y="-3987824"/>
            <a:chExt cx="720000" cy="997200"/>
          </a:xfrm>
        </p:grpSpPr>
        <p:sp>
          <p:nvSpPr>
            <p:cNvPr id="68" name="Rectangle 67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25.4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772560" y="-3861708"/>
              <a:ext cx="420000" cy="7449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7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953008" y="1836677"/>
            <a:ext cx="1193400" cy="1692000"/>
            <a:chOff x="1622560" y="-3987824"/>
            <a:chExt cx="720000" cy="997200"/>
          </a:xfrm>
        </p:grpSpPr>
        <p:sp>
          <p:nvSpPr>
            <p:cNvPr id="71" name="Rectangle 70"/>
            <p:cNvSpPr/>
            <p:nvPr/>
          </p:nvSpPr>
          <p:spPr>
            <a:xfrm>
              <a:off x="1622560" y="-3987824"/>
              <a:ext cx="720000" cy="99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500" dirty="0" smtClean="0">
                  <a:latin typeface="+mj-lt"/>
                  <a:cs typeface="Courier New" panose="02070309020205020404" pitchFamily="49" charset="0"/>
                </a:rPr>
                <a:t>38.1 mm</a:t>
              </a:r>
              <a:endParaRPr lang="en-GB" sz="500" dirty="0">
                <a:latin typeface="+mj-lt"/>
                <a:cs typeface="Courier New" panose="02070309020205020404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43646" y="-3892347"/>
              <a:ext cx="477828" cy="80624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5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GB" sz="115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70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85</Words>
  <Application>Microsoft Office PowerPoint</Application>
  <PresentationFormat>A4 Paper (210x297 mm)</PresentationFormat>
  <Paragraphs>61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Kitson</dc:creator>
  <cp:lastModifiedBy>Kitson</cp:lastModifiedBy>
  <cp:revision>5</cp:revision>
  <cp:lastPrinted>2018-11-18T16:51:42Z</cp:lastPrinted>
  <dcterms:created xsi:type="dcterms:W3CDTF">2018-11-18T16:23:44Z</dcterms:created>
  <dcterms:modified xsi:type="dcterms:W3CDTF">2018-11-18T17:06:32Z</dcterms:modified>
</cp:coreProperties>
</file>