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D4186-0925-4A04-9215-F63AFF6A5EE0}" v="37" dt="2019-09-28T13:52:20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Kitson" userId="37115cc0dc11e8cd" providerId="LiveId" clId="{0EED4186-0925-4A04-9215-F63AFF6A5EE0}"/>
    <pc:docChg chg="undo custSel addSld delSld modSld">
      <pc:chgData name="Matthew Kitson" userId="37115cc0dc11e8cd" providerId="LiveId" clId="{0EED4186-0925-4A04-9215-F63AFF6A5EE0}" dt="2019-09-28T13:53:45.407" v="165" actId="1076"/>
      <pc:docMkLst>
        <pc:docMk/>
      </pc:docMkLst>
      <pc:sldChg chg="addSp delSp modSp">
        <pc:chgData name="Matthew Kitson" userId="37115cc0dc11e8cd" providerId="LiveId" clId="{0EED4186-0925-4A04-9215-F63AFF6A5EE0}" dt="2019-09-28T13:53:45.407" v="165" actId="1076"/>
        <pc:sldMkLst>
          <pc:docMk/>
          <pc:sldMk cId="3961924839" sldId="256"/>
        </pc:sldMkLst>
        <pc:spChg chg="add mod">
          <ac:chgData name="Matthew Kitson" userId="37115cc0dc11e8cd" providerId="LiveId" clId="{0EED4186-0925-4A04-9215-F63AFF6A5EE0}" dt="2019-09-28T13:36:15.841" v="38" actId="164"/>
          <ac:spMkLst>
            <pc:docMk/>
            <pc:sldMk cId="3961924839" sldId="256"/>
            <ac:spMk id="2" creationId="{30308BCB-346C-427C-820D-3EC322C2B439}"/>
          </ac:spMkLst>
        </pc:spChg>
        <pc:spChg chg="mod">
          <ac:chgData name="Matthew Kitson" userId="37115cc0dc11e8cd" providerId="LiveId" clId="{0EED4186-0925-4A04-9215-F63AFF6A5EE0}" dt="2019-09-28T13:28:53.862" v="14"/>
          <ac:spMkLst>
            <pc:docMk/>
            <pc:sldMk cId="3961924839" sldId="256"/>
            <ac:spMk id="26" creationId="{EA2DF41B-1587-4A61-ACDD-B1A089DF51C6}"/>
          </ac:spMkLst>
        </pc:spChg>
        <pc:spChg chg="add mod">
          <ac:chgData name="Matthew Kitson" userId="37115cc0dc11e8cd" providerId="LiveId" clId="{0EED4186-0925-4A04-9215-F63AFF6A5EE0}" dt="2019-09-28T13:53:33.829" v="162" actId="1076"/>
          <ac:spMkLst>
            <pc:docMk/>
            <pc:sldMk cId="3961924839" sldId="256"/>
            <ac:spMk id="30" creationId="{A436BE19-A5EA-4974-A3C9-9E5005E0307F}"/>
          </ac:spMkLst>
        </pc:spChg>
        <pc:spChg chg="add mod">
          <ac:chgData name="Matthew Kitson" userId="37115cc0dc11e8cd" providerId="LiveId" clId="{0EED4186-0925-4A04-9215-F63AFF6A5EE0}" dt="2019-09-28T13:53:45.407" v="165" actId="1076"/>
          <ac:spMkLst>
            <pc:docMk/>
            <pc:sldMk cId="3961924839" sldId="256"/>
            <ac:spMk id="52" creationId="{C04A6FD9-CF1C-4F8E-9E42-E6115C38F2EE}"/>
          </ac:spMkLst>
        </pc:spChg>
        <pc:grpChg chg="mod">
          <ac:chgData name="Matthew Kitson" userId="37115cc0dc11e8cd" providerId="LiveId" clId="{0EED4186-0925-4A04-9215-F63AFF6A5EE0}" dt="2019-09-28T13:48:56.939" v="117" actId="1038"/>
          <ac:grpSpMkLst>
            <pc:docMk/>
            <pc:sldMk cId="3961924839" sldId="256"/>
            <ac:grpSpMk id="17" creationId="{81050A1B-66B5-496D-B3F0-CFE9813651A3}"/>
          </ac:grpSpMkLst>
        </pc:grpChg>
        <pc:grpChg chg="mod">
          <ac:chgData name="Matthew Kitson" userId="37115cc0dc11e8cd" providerId="LiveId" clId="{0EED4186-0925-4A04-9215-F63AFF6A5EE0}" dt="2019-09-28T13:49:00.095" v="123" actId="1037"/>
          <ac:grpSpMkLst>
            <pc:docMk/>
            <pc:sldMk cId="3961924839" sldId="256"/>
            <ac:grpSpMk id="22" creationId="{AC062024-FC5C-4487-BB4F-15E55F98412A}"/>
          </ac:grpSpMkLst>
        </pc:grpChg>
        <pc:grpChg chg="add mod">
          <ac:chgData name="Matthew Kitson" userId="37115cc0dc11e8cd" providerId="LiveId" clId="{0EED4186-0925-4A04-9215-F63AFF6A5EE0}" dt="2019-09-28T13:51:58.425" v="142" actId="1076"/>
          <ac:grpSpMkLst>
            <pc:docMk/>
            <pc:sldMk cId="3961924839" sldId="256"/>
            <ac:grpSpMk id="31" creationId="{CDBE5BE6-2726-49C5-AFDC-356A4DEBD896}"/>
          </ac:grpSpMkLst>
        </pc:grpChg>
        <pc:grpChg chg="add del mod">
          <ac:chgData name="Matthew Kitson" userId="37115cc0dc11e8cd" providerId="LiveId" clId="{0EED4186-0925-4A04-9215-F63AFF6A5EE0}" dt="2019-09-28T13:52:09.718" v="146" actId="478"/>
          <ac:grpSpMkLst>
            <pc:docMk/>
            <pc:sldMk cId="3961924839" sldId="256"/>
            <ac:grpSpMk id="32" creationId="{B654FC03-BE07-4AA2-94E2-1B2A6C761162}"/>
          </ac:grpSpMkLst>
        </pc:grpChg>
        <pc:grpChg chg="add del mod">
          <ac:chgData name="Matthew Kitson" userId="37115cc0dc11e8cd" providerId="LiveId" clId="{0EED4186-0925-4A04-9215-F63AFF6A5EE0}" dt="2019-09-28T13:52:33.770" v="153" actId="478"/>
          <ac:grpSpMkLst>
            <pc:docMk/>
            <pc:sldMk cId="3961924839" sldId="256"/>
            <ac:grpSpMk id="36" creationId="{9AEAD486-E3A8-414D-8C8E-C7B7C21D7189}"/>
          </ac:grpSpMkLst>
        </pc:grpChg>
        <pc:grpChg chg="add del mod">
          <ac:chgData name="Matthew Kitson" userId="37115cc0dc11e8cd" providerId="LiveId" clId="{0EED4186-0925-4A04-9215-F63AFF6A5EE0}" dt="2019-09-28T13:52:35.222" v="154" actId="478"/>
          <ac:grpSpMkLst>
            <pc:docMk/>
            <pc:sldMk cId="3961924839" sldId="256"/>
            <ac:grpSpMk id="40" creationId="{8F2DC9C6-CB57-4676-922B-78E85E6F47EA}"/>
          </ac:grpSpMkLst>
        </pc:grpChg>
        <pc:grpChg chg="add mod">
          <ac:chgData name="Matthew Kitson" userId="37115cc0dc11e8cd" providerId="LiveId" clId="{0EED4186-0925-4A04-9215-F63AFF6A5EE0}" dt="2019-09-28T13:53:12.933" v="160" actId="1076"/>
          <ac:grpSpMkLst>
            <pc:docMk/>
            <pc:sldMk cId="3961924839" sldId="256"/>
            <ac:grpSpMk id="53" creationId="{2F523F40-1FDA-4DA1-AC65-2F4E65AF45E8}"/>
          </ac:grpSpMkLst>
        </pc:grpChg>
        <pc:grpChg chg="add del mod">
          <ac:chgData name="Matthew Kitson" userId="37115cc0dc11e8cd" providerId="LiveId" clId="{0EED4186-0925-4A04-9215-F63AFF6A5EE0}" dt="2019-09-28T13:52:16.485" v="149"/>
          <ac:grpSpMkLst>
            <pc:docMk/>
            <pc:sldMk cId="3961924839" sldId="256"/>
            <ac:grpSpMk id="57" creationId="{45D1D7B2-3759-45F9-853C-AD87F57B07BC}"/>
          </ac:grpSpMkLst>
        </pc:grpChg>
        <pc:grpChg chg="add del mod">
          <ac:chgData name="Matthew Kitson" userId="37115cc0dc11e8cd" providerId="LiveId" clId="{0EED4186-0925-4A04-9215-F63AFF6A5EE0}" dt="2019-09-28T13:52:16.485" v="149"/>
          <ac:grpSpMkLst>
            <pc:docMk/>
            <pc:sldMk cId="3961924839" sldId="256"/>
            <ac:grpSpMk id="61" creationId="{EF7D1E7F-3EFB-4BCF-A2E0-DD05F6167DF6}"/>
          </ac:grpSpMkLst>
        </pc:grpChg>
        <pc:grpChg chg="add mod">
          <ac:chgData name="Matthew Kitson" userId="37115cc0dc11e8cd" providerId="LiveId" clId="{0EED4186-0925-4A04-9215-F63AFF6A5EE0}" dt="2019-09-28T13:52:47.657" v="157" actId="1076"/>
          <ac:grpSpMkLst>
            <pc:docMk/>
            <pc:sldMk cId="3961924839" sldId="256"/>
            <ac:grpSpMk id="65" creationId="{DC715044-44AD-4542-BC27-66C0E752D1F7}"/>
          </ac:grpSpMkLst>
        </pc:grpChg>
        <pc:grpChg chg="add mod">
          <ac:chgData name="Matthew Kitson" userId="37115cc0dc11e8cd" providerId="LiveId" clId="{0EED4186-0925-4A04-9215-F63AFF6A5EE0}" dt="2019-09-28T13:52:52.858" v="158" actId="1076"/>
          <ac:grpSpMkLst>
            <pc:docMk/>
            <pc:sldMk cId="3961924839" sldId="256"/>
            <ac:grpSpMk id="69" creationId="{E3B1FF83-0E7A-4AAD-87C1-40EC94B632F9}"/>
          </ac:grpSpMkLst>
        </pc:grpChg>
        <pc:cxnChg chg="add mod">
          <ac:chgData name="Matthew Kitson" userId="37115cc0dc11e8cd" providerId="LiveId" clId="{0EED4186-0925-4A04-9215-F63AFF6A5EE0}" dt="2019-09-28T13:36:15.841" v="38" actId="164"/>
          <ac:cxnSpMkLst>
            <pc:docMk/>
            <pc:sldMk cId="3961924839" sldId="256"/>
            <ac:cxnSpMk id="5" creationId="{03CCFE96-8401-47CD-AD64-BD95250703F0}"/>
          </ac:cxnSpMkLst>
        </pc:cxnChg>
        <pc:cxnChg chg="add mod">
          <ac:chgData name="Matthew Kitson" userId="37115cc0dc11e8cd" providerId="LiveId" clId="{0EED4186-0925-4A04-9215-F63AFF6A5EE0}" dt="2019-09-28T13:36:15.841" v="38" actId="164"/>
          <ac:cxnSpMkLst>
            <pc:docMk/>
            <pc:sldMk cId="3961924839" sldId="256"/>
            <ac:cxnSpMk id="7" creationId="{DFCA2B90-E7C2-4F12-B8A7-B292B4570973}"/>
          </ac:cxnSpMkLst>
        </pc:cxnChg>
        <pc:cxnChg chg="mod">
          <ac:chgData name="Matthew Kitson" userId="37115cc0dc11e8cd" providerId="LiveId" clId="{0EED4186-0925-4A04-9215-F63AFF6A5EE0}" dt="2019-09-28T13:52:09.718" v="146" actId="478"/>
          <ac:cxnSpMkLst>
            <pc:docMk/>
            <pc:sldMk cId="3961924839" sldId="256"/>
            <ac:cxnSpMk id="34" creationId="{F61D3DDE-4369-45A9-B996-5E3F8917B2A3}"/>
          </ac:cxnSpMkLst>
        </pc:cxnChg>
        <pc:cxnChg chg="mod">
          <ac:chgData name="Matthew Kitson" userId="37115cc0dc11e8cd" providerId="LiveId" clId="{0EED4186-0925-4A04-9215-F63AFF6A5EE0}" dt="2019-09-28T13:52:09.718" v="146" actId="478"/>
          <ac:cxnSpMkLst>
            <pc:docMk/>
            <pc:sldMk cId="3961924839" sldId="256"/>
            <ac:cxnSpMk id="35" creationId="{D12FD541-D5EC-47B4-AA27-DF3FC90C9BCF}"/>
          </ac:cxnSpMkLst>
        </pc:cxnChg>
        <pc:cxnChg chg="mod">
          <ac:chgData name="Matthew Kitson" userId="37115cc0dc11e8cd" providerId="LiveId" clId="{0EED4186-0925-4A04-9215-F63AFF6A5EE0}" dt="2019-09-28T13:52:33.770" v="153" actId="478"/>
          <ac:cxnSpMkLst>
            <pc:docMk/>
            <pc:sldMk cId="3961924839" sldId="256"/>
            <ac:cxnSpMk id="38" creationId="{58205252-C213-428D-9A6D-430F7346D88B}"/>
          </ac:cxnSpMkLst>
        </pc:cxnChg>
        <pc:cxnChg chg="mod">
          <ac:chgData name="Matthew Kitson" userId="37115cc0dc11e8cd" providerId="LiveId" clId="{0EED4186-0925-4A04-9215-F63AFF6A5EE0}" dt="2019-09-28T13:52:33.770" v="153" actId="478"/>
          <ac:cxnSpMkLst>
            <pc:docMk/>
            <pc:sldMk cId="3961924839" sldId="256"/>
            <ac:cxnSpMk id="39" creationId="{F83A2FFB-A84F-448A-AC2E-64A035BC5673}"/>
          </ac:cxnSpMkLst>
        </pc:cxnChg>
        <pc:cxnChg chg="mod">
          <ac:chgData name="Matthew Kitson" userId="37115cc0dc11e8cd" providerId="LiveId" clId="{0EED4186-0925-4A04-9215-F63AFF6A5EE0}" dt="2019-09-28T13:52:35.222" v="154" actId="478"/>
          <ac:cxnSpMkLst>
            <pc:docMk/>
            <pc:sldMk cId="3961924839" sldId="256"/>
            <ac:cxnSpMk id="42" creationId="{C1463353-01BF-4166-850F-254B48CE0570}"/>
          </ac:cxnSpMkLst>
        </pc:cxnChg>
        <pc:cxnChg chg="mod">
          <ac:chgData name="Matthew Kitson" userId="37115cc0dc11e8cd" providerId="LiveId" clId="{0EED4186-0925-4A04-9215-F63AFF6A5EE0}" dt="2019-09-28T13:52:35.222" v="154" actId="478"/>
          <ac:cxnSpMkLst>
            <pc:docMk/>
            <pc:sldMk cId="3961924839" sldId="256"/>
            <ac:cxnSpMk id="43" creationId="{A988A3CC-D924-45E1-9344-2EB5E5E94567}"/>
          </ac:cxnSpMkLst>
        </pc:cxnChg>
        <pc:cxnChg chg="add mod">
          <ac:chgData name="Matthew Kitson" userId="37115cc0dc11e8cd" providerId="LiveId" clId="{0EED4186-0925-4A04-9215-F63AFF6A5EE0}" dt="2019-09-28T13:37:24.728" v="49" actId="692"/>
          <ac:cxnSpMkLst>
            <pc:docMk/>
            <pc:sldMk cId="3961924839" sldId="256"/>
            <ac:cxnSpMk id="45" creationId="{17726D4A-78FD-42A2-B64B-C801CBEC670F}"/>
          </ac:cxnSpMkLst>
        </pc:cxnChg>
        <pc:cxnChg chg="add mod">
          <ac:chgData name="Matthew Kitson" userId="37115cc0dc11e8cd" providerId="LiveId" clId="{0EED4186-0925-4A04-9215-F63AFF6A5EE0}" dt="2019-09-28T13:37:24.728" v="49" actId="692"/>
          <ac:cxnSpMkLst>
            <pc:docMk/>
            <pc:sldMk cId="3961924839" sldId="256"/>
            <ac:cxnSpMk id="47" creationId="{F6302F72-2A86-46C3-B3CD-933AEB1BBBD1}"/>
          </ac:cxnSpMkLst>
        </pc:cxnChg>
        <pc:cxnChg chg="add mod">
          <ac:chgData name="Matthew Kitson" userId="37115cc0dc11e8cd" providerId="LiveId" clId="{0EED4186-0925-4A04-9215-F63AFF6A5EE0}" dt="2019-09-28T13:37:24.728" v="49" actId="692"/>
          <ac:cxnSpMkLst>
            <pc:docMk/>
            <pc:sldMk cId="3961924839" sldId="256"/>
            <ac:cxnSpMk id="49" creationId="{F52B900B-6F52-42C1-9339-A38CF5ACF2D0}"/>
          </ac:cxnSpMkLst>
        </pc:cxnChg>
        <pc:cxnChg chg="add mod">
          <ac:chgData name="Matthew Kitson" userId="37115cc0dc11e8cd" providerId="LiveId" clId="{0EED4186-0925-4A04-9215-F63AFF6A5EE0}" dt="2019-09-28T13:37:24.728" v="49" actId="692"/>
          <ac:cxnSpMkLst>
            <pc:docMk/>
            <pc:sldMk cId="3961924839" sldId="256"/>
            <ac:cxnSpMk id="51" creationId="{CBB6D177-447B-4FDE-B0ED-419A538BBD79}"/>
          </ac:cxnSpMkLst>
        </pc:cxnChg>
      </pc:sldChg>
      <pc:sldChg chg="addSp delSp modSp add">
        <pc:chgData name="Matthew Kitson" userId="37115cc0dc11e8cd" providerId="LiveId" clId="{0EED4186-0925-4A04-9215-F63AFF6A5EE0}" dt="2019-09-28T13:49:12.688" v="136" actId="1076"/>
        <pc:sldMkLst>
          <pc:docMk/>
          <pc:sldMk cId="63441490" sldId="257"/>
        </pc:sldMkLst>
        <pc:spChg chg="mod">
          <ac:chgData name="Matthew Kitson" userId="37115cc0dc11e8cd" providerId="LiveId" clId="{0EED4186-0925-4A04-9215-F63AFF6A5EE0}" dt="2019-09-28T13:47:53.001" v="102" actId="12788"/>
          <ac:spMkLst>
            <pc:docMk/>
            <pc:sldMk cId="63441490" sldId="257"/>
            <ac:spMk id="4" creationId="{5579B6D8-629C-4DC9-AADD-7D1DED19AACC}"/>
          </ac:spMkLst>
        </pc:spChg>
        <pc:spChg chg="add del">
          <ac:chgData name="Matthew Kitson" userId="37115cc0dc11e8cd" providerId="LiveId" clId="{0EED4186-0925-4A04-9215-F63AFF6A5EE0}" dt="2019-09-28T13:48:28.502" v="110" actId="478"/>
          <ac:spMkLst>
            <pc:docMk/>
            <pc:sldMk cId="63441490" sldId="257"/>
            <ac:spMk id="26" creationId="{EA2DF41B-1587-4A61-ACDD-B1A089DF51C6}"/>
          </ac:spMkLst>
        </pc:spChg>
        <pc:spChg chg="del">
          <ac:chgData name="Matthew Kitson" userId="37115cc0dc11e8cd" providerId="LiveId" clId="{0EED4186-0925-4A04-9215-F63AFF6A5EE0}" dt="2019-09-28T13:39:51.832" v="60" actId="478"/>
          <ac:spMkLst>
            <pc:docMk/>
            <pc:sldMk cId="63441490" sldId="257"/>
            <ac:spMk id="30" creationId="{A436BE19-A5EA-4974-A3C9-9E5005E0307F}"/>
          </ac:spMkLst>
        </pc:spChg>
        <pc:spChg chg="mod topLvl">
          <ac:chgData name="Matthew Kitson" userId="37115cc0dc11e8cd" providerId="LiveId" clId="{0EED4186-0925-4A04-9215-F63AFF6A5EE0}" dt="2019-09-28T13:46:40.344" v="87" actId="164"/>
          <ac:spMkLst>
            <pc:docMk/>
            <pc:sldMk cId="63441490" sldId="257"/>
            <ac:spMk id="50" creationId="{42751D3C-83AE-4790-AA3F-431475FC6ACD}"/>
          </ac:spMkLst>
        </pc:spChg>
        <pc:spChg chg="del mod">
          <ac:chgData name="Matthew Kitson" userId="37115cc0dc11e8cd" providerId="LiveId" clId="{0EED4186-0925-4A04-9215-F63AFF6A5EE0}" dt="2019-09-28T13:40:07.104" v="68" actId="478"/>
          <ac:spMkLst>
            <pc:docMk/>
            <pc:sldMk cId="63441490" sldId="257"/>
            <ac:spMk id="52" creationId="{C04A6FD9-CF1C-4F8E-9E42-E6115C38F2EE}"/>
          </ac:spMkLst>
        </pc:spChg>
        <pc:spChg chg="mod topLvl">
          <ac:chgData name="Matthew Kitson" userId="37115cc0dc11e8cd" providerId="LiveId" clId="{0EED4186-0925-4A04-9215-F63AFF6A5EE0}" dt="2019-09-28T13:46:40.344" v="87" actId="164"/>
          <ac:spMkLst>
            <pc:docMk/>
            <pc:sldMk cId="63441490" sldId="257"/>
            <ac:spMk id="53" creationId="{16948F0C-5403-4079-8D2A-3EDE47BE11BC}"/>
          </ac:spMkLst>
        </pc:spChg>
        <pc:spChg chg="add mod">
          <ac:chgData name="Matthew Kitson" userId="37115cc0dc11e8cd" providerId="LiveId" clId="{0EED4186-0925-4A04-9215-F63AFF6A5EE0}" dt="2019-09-28T13:49:12.688" v="136" actId="1076"/>
          <ac:spMkLst>
            <pc:docMk/>
            <pc:sldMk cId="63441490" sldId="257"/>
            <ac:spMk id="56" creationId="{6F077F34-9D48-4854-8ED5-59922CE74723}"/>
          </ac:spMkLst>
        </pc:spChg>
        <pc:spChg chg="mod">
          <ac:chgData name="Matthew Kitson" userId="37115cc0dc11e8cd" providerId="LiveId" clId="{0EED4186-0925-4A04-9215-F63AFF6A5EE0}" dt="2019-09-28T13:48:27.455" v="109" actId="1038"/>
          <ac:spMkLst>
            <pc:docMk/>
            <pc:sldMk cId="63441490" sldId="257"/>
            <ac:spMk id="66" creationId="{0822153E-63A8-4927-B6C2-02839D218BD4}"/>
          </ac:spMkLst>
        </pc:spChg>
        <pc:grpChg chg="add mod topLvl">
          <ac:chgData name="Matthew Kitson" userId="37115cc0dc11e8cd" providerId="LiveId" clId="{0EED4186-0925-4A04-9215-F63AFF6A5EE0}" dt="2019-09-28T13:49:08.502" v="135" actId="1037"/>
          <ac:grpSpMkLst>
            <pc:docMk/>
            <pc:sldMk cId="63441490" sldId="257"/>
            <ac:grpSpMk id="3" creationId="{471BDC85-FDB4-4ACB-A085-F6D49F9176EB}"/>
          </ac:grpSpMkLst>
        </pc:grpChg>
        <pc:grpChg chg="add del mod">
          <ac:chgData name="Matthew Kitson" userId="37115cc0dc11e8cd" providerId="LiveId" clId="{0EED4186-0925-4A04-9215-F63AFF6A5EE0}" dt="2019-09-28T13:48:36.596" v="111" actId="165"/>
          <ac:grpSpMkLst>
            <pc:docMk/>
            <pc:sldMk cId="63441490" sldId="257"/>
            <ac:grpSpMk id="6" creationId="{2A899240-C44C-47B9-8975-8A6B8969212A}"/>
          </ac:grpSpMkLst>
        </pc:grpChg>
        <pc:grpChg chg="del">
          <ac:chgData name="Matthew Kitson" userId="37115cc0dc11e8cd" providerId="LiveId" clId="{0EED4186-0925-4A04-9215-F63AFF6A5EE0}" dt="2019-09-28T13:39:55.126" v="61" actId="478"/>
          <ac:grpSpMkLst>
            <pc:docMk/>
            <pc:sldMk cId="63441490" sldId="257"/>
            <ac:grpSpMk id="10" creationId="{EA552951-628B-4240-94C1-EB4B254542E0}"/>
          </ac:grpSpMkLst>
        </pc:grpChg>
        <pc:grpChg chg="del">
          <ac:chgData name="Matthew Kitson" userId="37115cc0dc11e8cd" providerId="LiveId" clId="{0EED4186-0925-4A04-9215-F63AFF6A5EE0}" dt="2019-09-28T13:39:56.481" v="62" actId="478"/>
          <ac:grpSpMkLst>
            <pc:docMk/>
            <pc:sldMk cId="63441490" sldId="257"/>
            <ac:grpSpMk id="11" creationId="{667CE011-71F4-4E89-9BC4-D99332BA8CC4}"/>
          </ac:grpSpMkLst>
        </pc:grpChg>
        <pc:grpChg chg="del">
          <ac:chgData name="Matthew Kitson" userId="37115cc0dc11e8cd" providerId="LiveId" clId="{0EED4186-0925-4A04-9215-F63AFF6A5EE0}" dt="2019-09-28T13:47:00.796" v="92" actId="478"/>
          <ac:grpSpMkLst>
            <pc:docMk/>
            <pc:sldMk cId="63441490" sldId="257"/>
            <ac:grpSpMk id="17" creationId="{81050A1B-66B5-496D-B3F0-CFE9813651A3}"/>
          </ac:grpSpMkLst>
        </pc:grpChg>
        <pc:grpChg chg="del">
          <ac:chgData name="Matthew Kitson" userId="37115cc0dc11e8cd" providerId="LiveId" clId="{0EED4186-0925-4A04-9215-F63AFF6A5EE0}" dt="2019-09-28T13:47:02.033" v="93" actId="478"/>
          <ac:grpSpMkLst>
            <pc:docMk/>
            <pc:sldMk cId="63441490" sldId="257"/>
            <ac:grpSpMk id="18" creationId="{42098471-7CF7-453F-9BAA-B95F0C882BA5}"/>
          </ac:grpSpMkLst>
        </pc:grpChg>
        <pc:grpChg chg="del">
          <ac:chgData name="Matthew Kitson" userId="37115cc0dc11e8cd" providerId="LiveId" clId="{0EED4186-0925-4A04-9215-F63AFF6A5EE0}" dt="2019-09-28T13:46:05.110" v="83" actId="478"/>
          <ac:grpSpMkLst>
            <pc:docMk/>
            <pc:sldMk cId="63441490" sldId="257"/>
            <ac:grpSpMk id="22" creationId="{AC062024-FC5C-4487-BB4F-15E55F98412A}"/>
          </ac:grpSpMkLst>
        </pc:grpChg>
        <pc:grpChg chg="del">
          <ac:chgData name="Matthew Kitson" userId="37115cc0dc11e8cd" providerId="LiveId" clId="{0EED4186-0925-4A04-9215-F63AFF6A5EE0}" dt="2019-09-28T13:39:51.832" v="60" actId="478"/>
          <ac:grpSpMkLst>
            <pc:docMk/>
            <pc:sldMk cId="63441490" sldId="257"/>
            <ac:grpSpMk id="29" creationId="{7ECDDB1A-80A8-446D-A1F8-5B0A566D02DC}"/>
          </ac:grpSpMkLst>
        </pc:grpChg>
        <pc:grpChg chg="del">
          <ac:chgData name="Matthew Kitson" userId="37115cc0dc11e8cd" providerId="LiveId" clId="{0EED4186-0925-4A04-9215-F63AFF6A5EE0}" dt="2019-09-28T13:39:51.832" v="60" actId="478"/>
          <ac:grpSpMkLst>
            <pc:docMk/>
            <pc:sldMk cId="63441490" sldId="257"/>
            <ac:grpSpMk id="31" creationId="{CDBE5BE6-2726-49C5-AFDC-356A4DEBD896}"/>
          </ac:grpSpMkLst>
        </pc:grpChg>
        <pc:grpChg chg="del">
          <ac:chgData name="Matthew Kitson" userId="37115cc0dc11e8cd" providerId="LiveId" clId="{0EED4186-0925-4A04-9215-F63AFF6A5EE0}" dt="2019-09-28T13:39:51.832" v="60" actId="478"/>
          <ac:grpSpMkLst>
            <pc:docMk/>
            <pc:sldMk cId="63441490" sldId="257"/>
            <ac:grpSpMk id="32" creationId="{B654FC03-BE07-4AA2-94E2-1B2A6C761162}"/>
          </ac:grpSpMkLst>
        </pc:grpChg>
        <pc:grpChg chg="del">
          <ac:chgData name="Matthew Kitson" userId="37115cc0dc11e8cd" providerId="LiveId" clId="{0EED4186-0925-4A04-9215-F63AFF6A5EE0}" dt="2019-09-28T13:39:51.832" v="60" actId="478"/>
          <ac:grpSpMkLst>
            <pc:docMk/>
            <pc:sldMk cId="63441490" sldId="257"/>
            <ac:grpSpMk id="36" creationId="{9AEAD486-E3A8-414D-8C8E-C7B7C21D7189}"/>
          </ac:grpSpMkLst>
        </pc:grpChg>
        <pc:grpChg chg="del">
          <ac:chgData name="Matthew Kitson" userId="37115cc0dc11e8cd" providerId="LiveId" clId="{0EED4186-0925-4A04-9215-F63AFF6A5EE0}" dt="2019-09-28T13:39:51.832" v="60" actId="478"/>
          <ac:grpSpMkLst>
            <pc:docMk/>
            <pc:sldMk cId="63441490" sldId="257"/>
            <ac:grpSpMk id="40" creationId="{8F2DC9C6-CB57-4676-922B-78E85E6F47EA}"/>
          </ac:grpSpMkLst>
        </pc:grpChg>
        <pc:grpChg chg="add del mod">
          <ac:chgData name="Matthew Kitson" userId="37115cc0dc11e8cd" providerId="LiveId" clId="{0EED4186-0925-4A04-9215-F63AFF6A5EE0}" dt="2019-09-28T13:46:34.285" v="86" actId="165"/>
          <ac:grpSpMkLst>
            <pc:docMk/>
            <pc:sldMk cId="63441490" sldId="257"/>
            <ac:grpSpMk id="48" creationId="{D2E38DE6-843A-441E-9BF7-93DBCC941832}"/>
          </ac:grpSpMkLst>
        </pc:grpChg>
        <pc:grpChg chg="add del mod">
          <ac:chgData name="Matthew Kitson" userId="37115cc0dc11e8cd" providerId="LiveId" clId="{0EED4186-0925-4A04-9215-F63AFF6A5EE0}" dt="2019-09-28T13:47:03.907" v="94" actId="478"/>
          <ac:grpSpMkLst>
            <pc:docMk/>
            <pc:sldMk cId="63441490" sldId="257"/>
            <ac:grpSpMk id="57" creationId="{0BF4BD8B-72B0-40FF-8BB7-68775C06A76D}"/>
          </ac:grpSpMkLst>
        </pc:grpChg>
        <pc:grpChg chg="add mod topLvl">
          <ac:chgData name="Matthew Kitson" userId="37115cc0dc11e8cd" providerId="LiveId" clId="{0EED4186-0925-4A04-9215-F63AFF6A5EE0}" dt="2019-09-28T13:48:36.596" v="111" actId="165"/>
          <ac:grpSpMkLst>
            <pc:docMk/>
            <pc:sldMk cId="63441490" sldId="257"/>
            <ac:grpSpMk id="60" creationId="{6A71876A-E271-40CD-82D9-E3CC3AD2D3C1}"/>
          </ac:grpSpMkLst>
        </pc:grpChg>
        <pc:grpChg chg="add mod topLvl">
          <ac:chgData name="Matthew Kitson" userId="37115cc0dc11e8cd" providerId="LiveId" clId="{0EED4186-0925-4A04-9215-F63AFF6A5EE0}" dt="2019-09-28T13:49:05.303" v="129" actId="1038"/>
          <ac:grpSpMkLst>
            <pc:docMk/>
            <pc:sldMk cId="63441490" sldId="257"/>
            <ac:grpSpMk id="65" creationId="{CAE32FC5-E74E-4CFD-B394-2593FBBD5300}"/>
          </ac:grpSpMkLst>
        </pc:grpChg>
        <pc:cxnChg chg="mod">
          <ac:chgData name="Matthew Kitson" userId="37115cc0dc11e8cd" providerId="LiveId" clId="{0EED4186-0925-4A04-9215-F63AFF6A5EE0}" dt="2019-09-28T13:39:51.832" v="60" actId="478"/>
          <ac:cxnSpMkLst>
            <pc:docMk/>
            <pc:sldMk cId="63441490" sldId="257"/>
            <ac:cxnSpMk id="5" creationId="{03CCFE96-8401-47CD-AD64-BD95250703F0}"/>
          </ac:cxnSpMkLst>
        </pc:cxnChg>
        <pc:cxnChg chg="mod">
          <ac:chgData name="Matthew Kitson" userId="37115cc0dc11e8cd" providerId="LiveId" clId="{0EED4186-0925-4A04-9215-F63AFF6A5EE0}" dt="2019-09-28T13:39:51.832" v="60" actId="478"/>
          <ac:cxnSpMkLst>
            <pc:docMk/>
            <pc:sldMk cId="63441490" sldId="257"/>
            <ac:cxnSpMk id="7" creationId="{DFCA2B90-E7C2-4F12-B8A7-B292B4570973}"/>
          </ac:cxnSpMkLst>
        </pc:cxnChg>
        <pc:cxnChg chg="mod">
          <ac:chgData name="Matthew Kitson" userId="37115cc0dc11e8cd" providerId="LiveId" clId="{0EED4186-0925-4A04-9215-F63AFF6A5EE0}" dt="2019-09-28T13:39:51.832" v="60" actId="478"/>
          <ac:cxnSpMkLst>
            <pc:docMk/>
            <pc:sldMk cId="63441490" sldId="257"/>
            <ac:cxnSpMk id="34" creationId="{F61D3DDE-4369-45A9-B996-5E3F8917B2A3}"/>
          </ac:cxnSpMkLst>
        </pc:cxnChg>
        <pc:cxnChg chg="mod">
          <ac:chgData name="Matthew Kitson" userId="37115cc0dc11e8cd" providerId="LiveId" clId="{0EED4186-0925-4A04-9215-F63AFF6A5EE0}" dt="2019-09-28T13:39:51.832" v="60" actId="478"/>
          <ac:cxnSpMkLst>
            <pc:docMk/>
            <pc:sldMk cId="63441490" sldId="257"/>
            <ac:cxnSpMk id="35" creationId="{D12FD541-D5EC-47B4-AA27-DF3FC90C9BCF}"/>
          </ac:cxnSpMkLst>
        </pc:cxnChg>
        <pc:cxnChg chg="mod">
          <ac:chgData name="Matthew Kitson" userId="37115cc0dc11e8cd" providerId="LiveId" clId="{0EED4186-0925-4A04-9215-F63AFF6A5EE0}" dt="2019-09-28T13:39:51.832" v="60" actId="478"/>
          <ac:cxnSpMkLst>
            <pc:docMk/>
            <pc:sldMk cId="63441490" sldId="257"/>
            <ac:cxnSpMk id="38" creationId="{58205252-C213-428D-9A6D-430F7346D88B}"/>
          </ac:cxnSpMkLst>
        </pc:cxnChg>
        <pc:cxnChg chg="mod">
          <ac:chgData name="Matthew Kitson" userId="37115cc0dc11e8cd" providerId="LiveId" clId="{0EED4186-0925-4A04-9215-F63AFF6A5EE0}" dt="2019-09-28T13:39:51.832" v="60" actId="478"/>
          <ac:cxnSpMkLst>
            <pc:docMk/>
            <pc:sldMk cId="63441490" sldId="257"/>
            <ac:cxnSpMk id="39" creationId="{F83A2FFB-A84F-448A-AC2E-64A035BC5673}"/>
          </ac:cxnSpMkLst>
        </pc:cxnChg>
        <pc:cxnChg chg="mod">
          <ac:chgData name="Matthew Kitson" userId="37115cc0dc11e8cd" providerId="LiveId" clId="{0EED4186-0925-4A04-9215-F63AFF6A5EE0}" dt="2019-09-28T13:39:51.832" v="60" actId="478"/>
          <ac:cxnSpMkLst>
            <pc:docMk/>
            <pc:sldMk cId="63441490" sldId="257"/>
            <ac:cxnSpMk id="42" creationId="{C1463353-01BF-4166-850F-254B48CE0570}"/>
          </ac:cxnSpMkLst>
        </pc:cxnChg>
        <pc:cxnChg chg="mod">
          <ac:chgData name="Matthew Kitson" userId="37115cc0dc11e8cd" providerId="LiveId" clId="{0EED4186-0925-4A04-9215-F63AFF6A5EE0}" dt="2019-09-28T13:39:51.832" v="60" actId="478"/>
          <ac:cxnSpMkLst>
            <pc:docMk/>
            <pc:sldMk cId="63441490" sldId="257"/>
            <ac:cxnSpMk id="43" creationId="{A988A3CC-D924-45E1-9344-2EB5E5E94567}"/>
          </ac:cxnSpMkLst>
        </pc:cxnChg>
        <pc:cxnChg chg="del mod">
          <ac:chgData name="Matthew Kitson" userId="37115cc0dc11e8cd" providerId="LiveId" clId="{0EED4186-0925-4A04-9215-F63AFF6A5EE0}" dt="2019-09-28T13:39:58.799" v="64" actId="478"/>
          <ac:cxnSpMkLst>
            <pc:docMk/>
            <pc:sldMk cId="63441490" sldId="257"/>
            <ac:cxnSpMk id="45" creationId="{17726D4A-78FD-42A2-B64B-C801CBEC670F}"/>
          </ac:cxnSpMkLst>
        </pc:cxnChg>
        <pc:cxnChg chg="del mod">
          <ac:chgData name="Matthew Kitson" userId="37115cc0dc11e8cd" providerId="LiveId" clId="{0EED4186-0925-4A04-9215-F63AFF6A5EE0}" dt="2019-09-28T13:39:57.998" v="63" actId="478"/>
          <ac:cxnSpMkLst>
            <pc:docMk/>
            <pc:sldMk cId="63441490" sldId="257"/>
            <ac:cxnSpMk id="47" creationId="{F6302F72-2A86-46C3-B3CD-933AEB1BBBD1}"/>
          </ac:cxnSpMkLst>
        </pc:cxnChg>
        <pc:cxnChg chg="del mod">
          <ac:chgData name="Matthew Kitson" userId="37115cc0dc11e8cd" providerId="LiveId" clId="{0EED4186-0925-4A04-9215-F63AFF6A5EE0}" dt="2019-09-28T13:40:01.329" v="66" actId="478"/>
          <ac:cxnSpMkLst>
            <pc:docMk/>
            <pc:sldMk cId="63441490" sldId="257"/>
            <ac:cxnSpMk id="49" creationId="{F52B900B-6F52-42C1-9339-A38CF5ACF2D0}"/>
          </ac:cxnSpMkLst>
        </pc:cxnChg>
        <pc:cxnChg chg="del mod">
          <ac:chgData name="Matthew Kitson" userId="37115cc0dc11e8cd" providerId="LiveId" clId="{0EED4186-0925-4A04-9215-F63AFF6A5EE0}" dt="2019-09-28T13:40:00.483" v="65" actId="478"/>
          <ac:cxnSpMkLst>
            <pc:docMk/>
            <pc:sldMk cId="63441490" sldId="257"/>
            <ac:cxnSpMk id="51" creationId="{CBB6D177-447B-4FDE-B0ED-419A538BBD79}"/>
          </ac:cxnSpMkLst>
        </pc:cxnChg>
        <pc:cxnChg chg="add mod">
          <ac:chgData name="Matthew Kitson" userId="37115cc0dc11e8cd" providerId="LiveId" clId="{0EED4186-0925-4A04-9215-F63AFF6A5EE0}" dt="2019-09-28T13:46:40.344" v="87" actId="164"/>
          <ac:cxnSpMkLst>
            <pc:docMk/>
            <pc:sldMk cId="63441490" sldId="257"/>
            <ac:cxnSpMk id="54" creationId="{2B148796-E705-476D-8165-26BC4E70B03A}"/>
          </ac:cxnSpMkLst>
        </pc:cxnChg>
        <pc:cxnChg chg="add mod">
          <ac:chgData name="Matthew Kitson" userId="37115cc0dc11e8cd" providerId="LiveId" clId="{0EED4186-0925-4A04-9215-F63AFF6A5EE0}" dt="2019-09-28T13:46:40.344" v="87" actId="164"/>
          <ac:cxnSpMkLst>
            <pc:docMk/>
            <pc:sldMk cId="63441490" sldId="257"/>
            <ac:cxnSpMk id="55" creationId="{2B828DDA-6525-4D35-AACB-572D015BBC61}"/>
          </ac:cxnSpMkLst>
        </pc:cxnChg>
      </pc:sldChg>
      <pc:sldChg chg="add del">
        <pc:chgData name="Matthew Kitson" userId="37115cc0dc11e8cd" providerId="LiveId" clId="{0EED4186-0925-4A04-9215-F63AFF6A5EE0}" dt="2019-09-28T13:42:59.959" v="71"/>
        <pc:sldMkLst>
          <pc:docMk/>
          <pc:sldMk cId="390669295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B57A-68FB-4C27-9C8C-7AD99117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6515B-C97B-4E6B-B28C-F0DDFD6FE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A67B6-A018-4D59-B1AC-5EBD26B8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290B-B9DC-4CCD-A0A6-DD5E9E1D1EE7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9A62E-DF3D-4A01-84C5-97963B9F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47BF-5792-43A1-96C5-99B2D75E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320A-B4BE-4465-912A-09B6E3635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61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1A42-DA92-4BC7-B639-B2E0CC56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1CB42-A3CC-416B-A45D-995A1CE35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F33B6-7681-4D60-8371-E768700F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290B-B9DC-4CCD-A0A6-DD5E9E1D1EE7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8301-7831-4392-93E0-C21B6FA5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FB4E-FD83-42E3-9451-BF035C39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320A-B4BE-4465-912A-09B6E3635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00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4B1A0-CB2F-4C86-A07C-7F9A8F6D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A274C-6D64-4C45-92F0-79EC54281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B8E5-D167-4640-9D8F-26FE1DDB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290B-B9DC-4CCD-A0A6-DD5E9E1D1EE7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FD48-6185-410F-A87F-650441C5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635D-20E4-4431-9059-071A93F3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320A-B4BE-4465-912A-09B6E3635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2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02F8-FCF9-4205-A750-E01FEB83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B7AA-09B4-4BE0-AC42-7BDA58B0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65321-85CC-4709-BACB-66027243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290B-B9DC-4CCD-A0A6-DD5E9E1D1EE7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254FA-41A4-4DCE-B4DC-DEA83169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5957E-9FE9-4FA9-80EB-6ECBD2CF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320A-B4BE-4465-912A-09B6E3635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39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0F29-41B4-4CBD-9BAF-DCF9B824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D8249-E2AA-4C41-A376-AA45E90BA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47788-5D19-46C5-B9C5-512986B5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290B-B9DC-4CCD-A0A6-DD5E9E1D1EE7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1DBB1-2786-4D9E-901D-7539D8C3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CBCCB-DE67-401A-9977-802D06AA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320A-B4BE-4465-912A-09B6E3635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26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8EAC-0ECA-43E2-B7B6-4E22493A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9DD8-E3C9-4E5B-84AD-2B0EB398A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13F13-68DA-4900-9399-4B7396E40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7237F-73CF-4061-BF96-458DF0AF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290B-B9DC-4CCD-A0A6-DD5E9E1D1EE7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91160-6263-431F-B804-F36C3801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8C61F-F2C4-4C07-8975-9626CF15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320A-B4BE-4465-912A-09B6E3635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15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3E35-523A-4F1D-9762-7A1F0A1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0E7B-A78E-4AC5-865F-088D2B9F1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074B5-FEAE-4DE0-8359-6FF321494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E7C6F-CD6A-4604-A3CA-13BF6D0CB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52AEC-1015-4C24-880A-322B0FB1E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450E1-FF46-42F2-BECE-315CE796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290B-B9DC-4CCD-A0A6-DD5E9E1D1EE7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4D42-A052-4869-8CB0-C453F0B5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DB45B-2E13-4E9A-BD9D-D8A2E33C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320A-B4BE-4465-912A-09B6E3635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52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3BF5-BFFA-4EDD-B3DF-B3596820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455AC-CA52-4131-B935-6E7BEC4E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290B-B9DC-4CCD-A0A6-DD5E9E1D1EE7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57402-8B84-49F2-9B5A-E2D5383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B1592-9B82-4DD1-813C-1C937911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320A-B4BE-4465-912A-09B6E3635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36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47F82-A8C9-4DCB-BAA0-F50912D3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290B-B9DC-4CCD-A0A6-DD5E9E1D1EE7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181CF-B42C-4B14-9544-54738832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80ABC-E783-4675-BB89-5F3197FC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320A-B4BE-4465-912A-09B6E3635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48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84AD-CA3E-4D1A-BD55-AFB18B8F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79EA-E8A7-45CA-B148-857E04F5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38C95-2AA7-4A8B-8317-8AD78A9A1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DFA4B-0697-4B5F-962F-1FACA67D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290B-B9DC-4CCD-A0A6-DD5E9E1D1EE7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59843-B2A2-4948-84A3-65F135F2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03C5C-896F-4D63-9CC2-FAFE1096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320A-B4BE-4465-912A-09B6E3635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86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6B8A-2720-40DA-A6AE-F5A27991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46807-6FC3-4EF9-B1B1-9B85B7637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23A6D-540E-40C1-B38F-22DA268E1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F8C86-630E-4858-BF87-7CBC3A3C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290B-B9DC-4CCD-A0A6-DD5E9E1D1EE7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5B143-5902-4048-916C-E66AC8C1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46141-0A81-48FE-89C9-226BF8E3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320A-B4BE-4465-912A-09B6E3635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61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46303-356A-498F-A54C-325773D8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2C753-0AE5-4753-8CC1-4C348BEF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0714-E9BA-4E23-8BD0-2E0D9309B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B290B-B9DC-4CCD-A0A6-DD5E9E1D1EE7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BA72-0A63-45CB-AED4-9BD72909E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AC2E9-0B99-44F1-B281-53C478A6C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320A-B4BE-4465-912A-09B6E3635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70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79B6D8-629C-4DC9-AADD-7D1DED19AACC}"/>
              </a:ext>
            </a:extLst>
          </p:cNvPr>
          <p:cNvSpPr/>
          <p:nvPr/>
        </p:nvSpPr>
        <p:spPr>
          <a:xfrm rot="5400000">
            <a:off x="4423724" y="484583"/>
            <a:ext cx="2952000" cy="547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552951-628B-4240-94C1-EB4B254542E0}"/>
              </a:ext>
            </a:extLst>
          </p:cNvPr>
          <p:cNvGrpSpPr/>
          <p:nvPr/>
        </p:nvGrpSpPr>
        <p:grpSpPr>
          <a:xfrm>
            <a:off x="4567724" y="2057424"/>
            <a:ext cx="576000" cy="576000"/>
            <a:chOff x="5654351" y="625151"/>
            <a:chExt cx="576000" cy="576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DE25BB-067B-48C7-BE5F-D09E1657E5CF}"/>
                </a:ext>
              </a:extLst>
            </p:cNvPr>
            <p:cNvSpPr/>
            <p:nvPr/>
          </p:nvSpPr>
          <p:spPr>
            <a:xfrm>
              <a:off x="5654351" y="625151"/>
              <a:ext cx="576000" cy="57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DB6F01-3D98-40E2-B598-266236D4FA9D}"/>
                </a:ext>
              </a:extLst>
            </p:cNvPr>
            <p:cNvSpPr/>
            <p:nvPr/>
          </p:nvSpPr>
          <p:spPr>
            <a:xfrm>
              <a:off x="5762351" y="732542"/>
              <a:ext cx="360000" cy="36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CE011-71F4-4E89-9BC4-D99332BA8CC4}"/>
              </a:ext>
            </a:extLst>
          </p:cNvPr>
          <p:cNvGrpSpPr/>
          <p:nvPr/>
        </p:nvGrpSpPr>
        <p:grpSpPr>
          <a:xfrm>
            <a:off x="6547724" y="2041594"/>
            <a:ext cx="576000" cy="576000"/>
            <a:chOff x="5654351" y="625151"/>
            <a:chExt cx="576000" cy="576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7CF3087-39A6-4FE5-B83E-7B707B3DABFB}"/>
                </a:ext>
              </a:extLst>
            </p:cNvPr>
            <p:cNvSpPr/>
            <p:nvPr/>
          </p:nvSpPr>
          <p:spPr>
            <a:xfrm>
              <a:off x="5654351" y="625151"/>
              <a:ext cx="576000" cy="57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30CADC-B69E-41A7-9093-3982DC6BAEA4}"/>
                </a:ext>
              </a:extLst>
            </p:cNvPr>
            <p:cNvSpPr/>
            <p:nvPr/>
          </p:nvSpPr>
          <p:spPr>
            <a:xfrm>
              <a:off x="5762351" y="732542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050A1B-66B5-496D-B3F0-CFE9813651A3}"/>
              </a:ext>
            </a:extLst>
          </p:cNvPr>
          <p:cNvGrpSpPr/>
          <p:nvPr/>
        </p:nvGrpSpPr>
        <p:grpSpPr>
          <a:xfrm>
            <a:off x="3530474" y="1515662"/>
            <a:ext cx="676800" cy="888841"/>
            <a:chOff x="10039724" y="1744583"/>
            <a:chExt cx="676800" cy="88884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10482E-7483-42FB-B788-938BA9A2C0AE}"/>
                </a:ext>
              </a:extLst>
            </p:cNvPr>
            <p:cNvSpPr/>
            <p:nvPr/>
          </p:nvSpPr>
          <p:spPr>
            <a:xfrm>
              <a:off x="10039724" y="1967883"/>
              <a:ext cx="676800" cy="46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EF105C-CDDD-4AD9-95E9-5C1F28F5CCFF}"/>
                </a:ext>
              </a:extLst>
            </p:cNvPr>
            <p:cNvSpPr/>
            <p:nvPr/>
          </p:nvSpPr>
          <p:spPr>
            <a:xfrm>
              <a:off x="10216124" y="2442624"/>
              <a:ext cx="331200" cy="190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890285-82D2-484F-8AB7-51A69C1EA2D3}"/>
                </a:ext>
              </a:extLst>
            </p:cNvPr>
            <p:cNvSpPr/>
            <p:nvPr/>
          </p:nvSpPr>
          <p:spPr>
            <a:xfrm>
              <a:off x="10144124" y="1744583"/>
              <a:ext cx="468000" cy="216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98471-7CF7-453F-9BAA-B95F0C882BA5}"/>
              </a:ext>
            </a:extLst>
          </p:cNvPr>
          <p:cNvGrpSpPr/>
          <p:nvPr/>
        </p:nvGrpSpPr>
        <p:grpSpPr>
          <a:xfrm>
            <a:off x="5561324" y="1515803"/>
            <a:ext cx="676800" cy="888841"/>
            <a:chOff x="10039724" y="1744583"/>
            <a:chExt cx="676800" cy="88884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A01536-AD81-4383-8D86-D8EB4C27FF04}"/>
                </a:ext>
              </a:extLst>
            </p:cNvPr>
            <p:cNvSpPr/>
            <p:nvPr/>
          </p:nvSpPr>
          <p:spPr>
            <a:xfrm>
              <a:off x="10039724" y="1967883"/>
              <a:ext cx="676800" cy="46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8E27D1-36F2-4339-BB0A-6AB97AB134F1}"/>
                </a:ext>
              </a:extLst>
            </p:cNvPr>
            <p:cNvSpPr/>
            <p:nvPr/>
          </p:nvSpPr>
          <p:spPr>
            <a:xfrm>
              <a:off x="10216124" y="2442624"/>
              <a:ext cx="331200" cy="190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0C5770-506A-408D-B511-DD48A432FB22}"/>
                </a:ext>
              </a:extLst>
            </p:cNvPr>
            <p:cNvSpPr/>
            <p:nvPr/>
          </p:nvSpPr>
          <p:spPr>
            <a:xfrm>
              <a:off x="10144124" y="1744583"/>
              <a:ext cx="468000" cy="216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062024-FC5C-4487-BB4F-15E55F98412A}"/>
              </a:ext>
            </a:extLst>
          </p:cNvPr>
          <p:cNvGrpSpPr/>
          <p:nvPr/>
        </p:nvGrpSpPr>
        <p:grpSpPr>
          <a:xfrm>
            <a:off x="7480574" y="1515662"/>
            <a:ext cx="676800" cy="888841"/>
            <a:chOff x="10039724" y="1744583"/>
            <a:chExt cx="676800" cy="8888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27E17E9-B60E-4705-9490-3CB10829513D}"/>
                </a:ext>
              </a:extLst>
            </p:cNvPr>
            <p:cNvSpPr/>
            <p:nvPr/>
          </p:nvSpPr>
          <p:spPr>
            <a:xfrm>
              <a:off x="10039724" y="1967883"/>
              <a:ext cx="676800" cy="46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BB8563-80E9-4939-92FE-0A84CFBD705C}"/>
                </a:ext>
              </a:extLst>
            </p:cNvPr>
            <p:cNvSpPr/>
            <p:nvPr/>
          </p:nvSpPr>
          <p:spPr>
            <a:xfrm>
              <a:off x="10216124" y="2442624"/>
              <a:ext cx="331200" cy="190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B1D1E3-FFD6-491A-B794-28C6CC6DFA20}"/>
                </a:ext>
              </a:extLst>
            </p:cNvPr>
            <p:cNvSpPr/>
            <p:nvPr/>
          </p:nvSpPr>
          <p:spPr>
            <a:xfrm>
              <a:off x="10144124" y="1744583"/>
              <a:ext cx="468000" cy="216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2DF41B-1587-4A61-ACDD-B1A089DF51C6}"/>
              </a:ext>
            </a:extLst>
          </p:cNvPr>
          <p:cNvSpPr txBox="1"/>
          <p:nvPr/>
        </p:nvSpPr>
        <p:spPr>
          <a:xfrm>
            <a:off x="3163724" y="5131837"/>
            <a:ext cx="684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Hammond 1591XXDBK FRABS Enclosure 152 x 82 x 50mm Black</a:t>
            </a:r>
          </a:p>
          <a:p>
            <a:r>
              <a:rPr lang="en-GB" dirty="0" err="1"/>
              <a:t>Winstar</a:t>
            </a:r>
            <a:r>
              <a:rPr lang="en-GB" dirty="0"/>
              <a:t> WH2002A-YYH-JT 20x2 LCD Display Yellow/green LED Backlight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CDDB1A-80A8-446D-A1F8-5B0A566D02DC}"/>
              </a:ext>
            </a:extLst>
          </p:cNvPr>
          <p:cNvGrpSpPr/>
          <p:nvPr/>
        </p:nvGrpSpPr>
        <p:grpSpPr>
          <a:xfrm>
            <a:off x="3811724" y="2934565"/>
            <a:ext cx="4176000" cy="1332000"/>
            <a:chOff x="-2656889" y="1475887"/>
            <a:chExt cx="4176000" cy="1332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3A5299-79A8-4DB8-9028-8B964B2B14DF}"/>
                </a:ext>
              </a:extLst>
            </p:cNvPr>
            <p:cNvSpPr/>
            <p:nvPr/>
          </p:nvSpPr>
          <p:spPr>
            <a:xfrm>
              <a:off x="-2656889" y="1475887"/>
              <a:ext cx="4176000" cy="1332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B014424-6F58-4A20-B660-CEDAD2D15996}"/>
                </a:ext>
              </a:extLst>
            </p:cNvPr>
            <p:cNvSpPr/>
            <p:nvPr/>
          </p:nvSpPr>
          <p:spPr>
            <a:xfrm>
              <a:off x="-2210489" y="1583887"/>
              <a:ext cx="3283200" cy="1116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DBE5BE6-2726-49C5-AFDC-356A4DEBD896}"/>
              </a:ext>
            </a:extLst>
          </p:cNvPr>
          <p:cNvGrpSpPr/>
          <p:nvPr/>
        </p:nvGrpSpPr>
        <p:grpSpPr>
          <a:xfrm>
            <a:off x="7696292" y="2934424"/>
            <a:ext cx="288000" cy="288000"/>
            <a:chOff x="7840292" y="2934424"/>
            <a:chExt cx="144000" cy="144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0308BCB-346C-427C-820D-3EC322C2B439}"/>
                </a:ext>
              </a:extLst>
            </p:cNvPr>
            <p:cNvSpPr/>
            <p:nvPr/>
          </p:nvSpPr>
          <p:spPr>
            <a:xfrm>
              <a:off x="7840292" y="2934424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3CCFE96-8401-47CD-AD64-BD95250703F0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7912292" y="2934424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CA2B90-E7C2-4F12-B8A7-B292B4570973}"/>
                </a:ext>
              </a:extLst>
            </p:cNvPr>
            <p:cNvCxnSpPr>
              <a:stCxn id="2" idx="6"/>
              <a:endCxn id="2" idx="2"/>
            </p:cNvCxnSpPr>
            <p:nvPr/>
          </p:nvCxnSpPr>
          <p:spPr>
            <a:xfrm flipH="1">
              <a:off x="7840292" y="3006424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36BE19-A5EA-4974-A3C9-9E5005E0307F}"/>
              </a:ext>
            </a:extLst>
          </p:cNvPr>
          <p:cNvSpPr txBox="1"/>
          <p:nvPr/>
        </p:nvSpPr>
        <p:spPr>
          <a:xfrm>
            <a:off x="7931685" y="2865938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⌀ 3.5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726D4A-78FD-42A2-B64B-C801CBEC670F}"/>
              </a:ext>
            </a:extLst>
          </p:cNvPr>
          <p:cNvCxnSpPr>
            <a:stCxn id="9" idx="0"/>
            <a:endCxn id="9" idx="4"/>
          </p:cNvCxnSpPr>
          <p:nvPr/>
        </p:nvCxnSpPr>
        <p:spPr>
          <a:xfrm>
            <a:off x="4855724" y="2164815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302F72-2A86-46C3-B3CD-933AEB1BBBD1}"/>
              </a:ext>
            </a:extLst>
          </p:cNvPr>
          <p:cNvCxnSpPr>
            <a:stCxn id="9" idx="6"/>
            <a:endCxn id="9" idx="2"/>
          </p:cNvCxnSpPr>
          <p:nvPr/>
        </p:nvCxnSpPr>
        <p:spPr>
          <a:xfrm flipH="1">
            <a:off x="4675724" y="2344815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2B900B-6F52-42C1-9339-A38CF5ACF2D0}"/>
              </a:ext>
            </a:extLst>
          </p:cNvPr>
          <p:cNvCxnSpPr>
            <a:stCxn id="13" idx="2"/>
            <a:endCxn id="13" idx="6"/>
          </p:cNvCxnSpPr>
          <p:nvPr/>
        </p:nvCxnSpPr>
        <p:spPr>
          <a:xfrm>
            <a:off x="6655724" y="2328985"/>
            <a:ext cx="36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BB6D177-447B-4FDE-B0ED-419A538BBD79}"/>
              </a:ext>
            </a:extLst>
          </p:cNvPr>
          <p:cNvCxnSpPr>
            <a:stCxn id="13" idx="0"/>
            <a:endCxn id="13" idx="4"/>
          </p:cNvCxnSpPr>
          <p:nvPr/>
        </p:nvCxnSpPr>
        <p:spPr>
          <a:xfrm>
            <a:off x="6835724" y="2148985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04A6FD9-CF1C-4F8E-9E42-E6115C38F2EE}"/>
              </a:ext>
            </a:extLst>
          </p:cNvPr>
          <p:cNvSpPr txBox="1"/>
          <p:nvPr/>
        </p:nvSpPr>
        <p:spPr>
          <a:xfrm>
            <a:off x="6983764" y="2397613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⌀ 14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F523F40-1FDA-4DA1-AC65-2F4E65AF45E8}"/>
              </a:ext>
            </a:extLst>
          </p:cNvPr>
          <p:cNvGrpSpPr/>
          <p:nvPr/>
        </p:nvGrpSpPr>
        <p:grpSpPr>
          <a:xfrm>
            <a:off x="7696292" y="3978565"/>
            <a:ext cx="288000" cy="288000"/>
            <a:chOff x="7840292" y="2934424"/>
            <a:chExt cx="144000" cy="1440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F121D12-7B7C-41A6-AE18-09A2442D0452}"/>
                </a:ext>
              </a:extLst>
            </p:cNvPr>
            <p:cNvSpPr/>
            <p:nvPr/>
          </p:nvSpPr>
          <p:spPr>
            <a:xfrm>
              <a:off x="7840292" y="2934424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995CF9-0B29-40BD-9EC4-7ACDB2EB2259}"/>
                </a:ext>
              </a:extLst>
            </p:cNvPr>
            <p:cNvCxnSpPr>
              <a:stCxn id="54" idx="0"/>
              <a:endCxn id="54" idx="4"/>
            </p:cNvCxnSpPr>
            <p:nvPr/>
          </p:nvCxnSpPr>
          <p:spPr>
            <a:xfrm>
              <a:off x="7912292" y="2934424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48AC49-EE61-4812-824E-7287DE869E36}"/>
                </a:ext>
              </a:extLst>
            </p:cNvPr>
            <p:cNvCxnSpPr>
              <a:stCxn id="54" idx="6"/>
              <a:endCxn id="54" idx="2"/>
            </p:cNvCxnSpPr>
            <p:nvPr/>
          </p:nvCxnSpPr>
          <p:spPr>
            <a:xfrm flipH="1">
              <a:off x="7840292" y="3006424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C715044-44AD-4542-BC27-66C0E752D1F7}"/>
              </a:ext>
            </a:extLst>
          </p:cNvPr>
          <p:cNvGrpSpPr/>
          <p:nvPr/>
        </p:nvGrpSpPr>
        <p:grpSpPr>
          <a:xfrm>
            <a:off x="3811724" y="3978565"/>
            <a:ext cx="288000" cy="288000"/>
            <a:chOff x="7840292" y="2934424"/>
            <a:chExt cx="144000" cy="144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E58F088-280C-4717-AC6A-F530CDFEB8F3}"/>
                </a:ext>
              </a:extLst>
            </p:cNvPr>
            <p:cNvSpPr/>
            <p:nvPr/>
          </p:nvSpPr>
          <p:spPr>
            <a:xfrm>
              <a:off x="7840292" y="2934424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526DAA1-7E13-43CC-8DD1-417CA10B800D}"/>
                </a:ext>
              </a:extLst>
            </p:cNvPr>
            <p:cNvCxnSpPr>
              <a:stCxn id="66" idx="0"/>
              <a:endCxn id="66" idx="4"/>
            </p:cNvCxnSpPr>
            <p:nvPr/>
          </p:nvCxnSpPr>
          <p:spPr>
            <a:xfrm>
              <a:off x="7912292" y="2934424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8E61E1C-FD54-4160-983D-B258E245ACDB}"/>
                </a:ext>
              </a:extLst>
            </p:cNvPr>
            <p:cNvCxnSpPr>
              <a:stCxn id="66" idx="6"/>
              <a:endCxn id="66" idx="2"/>
            </p:cNvCxnSpPr>
            <p:nvPr/>
          </p:nvCxnSpPr>
          <p:spPr>
            <a:xfrm flipH="1">
              <a:off x="7840292" y="3006424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3B1FF83-0E7A-4AAD-87C1-40EC94B632F9}"/>
              </a:ext>
            </a:extLst>
          </p:cNvPr>
          <p:cNvGrpSpPr/>
          <p:nvPr/>
        </p:nvGrpSpPr>
        <p:grpSpPr>
          <a:xfrm>
            <a:off x="3811724" y="2932583"/>
            <a:ext cx="288000" cy="288000"/>
            <a:chOff x="7840292" y="2934424"/>
            <a:chExt cx="144000" cy="144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6B3B9D1-3119-466F-A061-55C1D2F0613E}"/>
                </a:ext>
              </a:extLst>
            </p:cNvPr>
            <p:cNvSpPr/>
            <p:nvPr/>
          </p:nvSpPr>
          <p:spPr>
            <a:xfrm>
              <a:off x="7840292" y="2934424"/>
              <a:ext cx="144000" cy="144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301A27D-F4B9-4980-B47A-C64140A45570}"/>
                </a:ext>
              </a:extLst>
            </p:cNvPr>
            <p:cNvCxnSpPr>
              <a:stCxn id="70" idx="0"/>
              <a:endCxn id="70" idx="4"/>
            </p:cNvCxnSpPr>
            <p:nvPr/>
          </p:nvCxnSpPr>
          <p:spPr>
            <a:xfrm>
              <a:off x="7912292" y="2934424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8D04B7F-4CE7-4095-A051-E9F8CAECC767}"/>
                </a:ext>
              </a:extLst>
            </p:cNvPr>
            <p:cNvCxnSpPr>
              <a:stCxn id="70" idx="6"/>
              <a:endCxn id="70" idx="2"/>
            </p:cNvCxnSpPr>
            <p:nvPr/>
          </p:nvCxnSpPr>
          <p:spPr>
            <a:xfrm flipH="1">
              <a:off x="7840292" y="3006424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92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79B6D8-629C-4DC9-AADD-7D1DED19AACC}"/>
              </a:ext>
            </a:extLst>
          </p:cNvPr>
          <p:cNvSpPr/>
          <p:nvPr/>
        </p:nvSpPr>
        <p:spPr>
          <a:xfrm rot="5400000">
            <a:off x="5044724" y="-136417"/>
            <a:ext cx="1710000" cy="547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2DF41B-1587-4A61-ACDD-B1A089DF51C6}"/>
              </a:ext>
            </a:extLst>
          </p:cNvPr>
          <p:cNvSpPr txBox="1"/>
          <p:nvPr/>
        </p:nvSpPr>
        <p:spPr>
          <a:xfrm>
            <a:off x="3163724" y="5131837"/>
            <a:ext cx="684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Hammond 1591XXDBK FRABS Enclosure 152 x 82 x 50mm Black</a:t>
            </a:r>
          </a:p>
          <a:p>
            <a:r>
              <a:rPr lang="en-GB" dirty="0" err="1"/>
              <a:t>Winstar</a:t>
            </a:r>
            <a:r>
              <a:rPr lang="en-GB" dirty="0"/>
              <a:t> WH2002A-YYH-JT 20x2 LCD Display Yellow/green LED Backlight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077F34-9D48-4854-8ED5-59922CE74723}"/>
              </a:ext>
            </a:extLst>
          </p:cNvPr>
          <p:cNvSpPr txBox="1"/>
          <p:nvPr/>
        </p:nvSpPr>
        <p:spPr>
          <a:xfrm>
            <a:off x="7552527" y="2971418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⌀ 16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1BDC85-FDB4-4ACB-A085-F6D49F9176EB}"/>
              </a:ext>
            </a:extLst>
          </p:cNvPr>
          <p:cNvGrpSpPr/>
          <p:nvPr/>
        </p:nvGrpSpPr>
        <p:grpSpPr>
          <a:xfrm>
            <a:off x="7534087" y="2261183"/>
            <a:ext cx="676800" cy="676800"/>
            <a:chOff x="7537724" y="2368789"/>
            <a:chExt cx="676800" cy="6768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2751D3C-83AE-4790-AA3F-431475FC6ACD}"/>
                </a:ext>
              </a:extLst>
            </p:cNvPr>
            <p:cNvSpPr/>
            <p:nvPr/>
          </p:nvSpPr>
          <p:spPr>
            <a:xfrm>
              <a:off x="7537724" y="2368789"/>
              <a:ext cx="676800" cy="676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6948F0C-5403-4079-8D2A-3EDE47BE11BC}"/>
                </a:ext>
              </a:extLst>
            </p:cNvPr>
            <p:cNvSpPr/>
            <p:nvPr/>
          </p:nvSpPr>
          <p:spPr>
            <a:xfrm>
              <a:off x="7642124" y="2473189"/>
              <a:ext cx="468000" cy="46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148796-E705-476D-8165-26BC4E70B03A}"/>
                </a:ext>
              </a:extLst>
            </p:cNvPr>
            <p:cNvCxnSpPr>
              <a:stCxn id="53" idx="2"/>
              <a:endCxn id="53" idx="6"/>
            </p:cNvCxnSpPr>
            <p:nvPr/>
          </p:nvCxnSpPr>
          <p:spPr>
            <a:xfrm>
              <a:off x="7642124" y="2707189"/>
              <a:ext cx="46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B828DDA-6525-4D35-AACB-572D015BBC61}"/>
                </a:ext>
              </a:extLst>
            </p:cNvPr>
            <p:cNvCxnSpPr>
              <a:stCxn id="53" idx="0"/>
              <a:endCxn id="53" idx="4"/>
            </p:cNvCxnSpPr>
            <p:nvPr/>
          </p:nvCxnSpPr>
          <p:spPr>
            <a:xfrm>
              <a:off x="7876124" y="2473189"/>
              <a:ext cx="0" cy="46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71876A-E271-40CD-82D9-E3CC3AD2D3C1}"/>
              </a:ext>
            </a:extLst>
          </p:cNvPr>
          <p:cNvGrpSpPr/>
          <p:nvPr/>
        </p:nvGrpSpPr>
        <p:grpSpPr>
          <a:xfrm>
            <a:off x="5614837" y="2261183"/>
            <a:ext cx="676800" cy="676800"/>
            <a:chOff x="7537724" y="2368789"/>
            <a:chExt cx="676800" cy="6768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36ED4D8-1673-4D97-BCFD-8F8AE9799463}"/>
                </a:ext>
              </a:extLst>
            </p:cNvPr>
            <p:cNvSpPr/>
            <p:nvPr/>
          </p:nvSpPr>
          <p:spPr>
            <a:xfrm>
              <a:off x="7537724" y="2368789"/>
              <a:ext cx="676800" cy="676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1F4059E-0B62-425D-9045-14DB4990B183}"/>
                </a:ext>
              </a:extLst>
            </p:cNvPr>
            <p:cNvSpPr/>
            <p:nvPr/>
          </p:nvSpPr>
          <p:spPr>
            <a:xfrm>
              <a:off x="7642124" y="2473189"/>
              <a:ext cx="468000" cy="46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8A539F0-2A65-4905-9CF6-AEC191403771}"/>
                </a:ext>
              </a:extLst>
            </p:cNvPr>
            <p:cNvCxnSpPr>
              <a:stCxn id="62" idx="2"/>
              <a:endCxn id="62" idx="6"/>
            </p:cNvCxnSpPr>
            <p:nvPr/>
          </p:nvCxnSpPr>
          <p:spPr>
            <a:xfrm>
              <a:off x="7642124" y="2707189"/>
              <a:ext cx="46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010E323-898B-4C0B-8AB5-D55854B8E19E}"/>
                </a:ext>
              </a:extLst>
            </p:cNvPr>
            <p:cNvCxnSpPr>
              <a:stCxn id="62" idx="0"/>
              <a:endCxn id="62" idx="4"/>
            </p:cNvCxnSpPr>
            <p:nvPr/>
          </p:nvCxnSpPr>
          <p:spPr>
            <a:xfrm>
              <a:off x="7876124" y="2473189"/>
              <a:ext cx="0" cy="46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AE32FC5-E74E-4CFD-B394-2593FBBD5300}"/>
              </a:ext>
            </a:extLst>
          </p:cNvPr>
          <p:cNvGrpSpPr/>
          <p:nvPr/>
        </p:nvGrpSpPr>
        <p:grpSpPr>
          <a:xfrm>
            <a:off x="3588561" y="2261183"/>
            <a:ext cx="676800" cy="676800"/>
            <a:chOff x="7537724" y="2368789"/>
            <a:chExt cx="676800" cy="6768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822153E-63A8-4927-B6C2-02839D218BD4}"/>
                </a:ext>
              </a:extLst>
            </p:cNvPr>
            <p:cNvSpPr/>
            <p:nvPr/>
          </p:nvSpPr>
          <p:spPr>
            <a:xfrm>
              <a:off x="7537724" y="2368789"/>
              <a:ext cx="676800" cy="676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38A0BB-FA09-4C36-BB35-549C8690D792}"/>
                </a:ext>
              </a:extLst>
            </p:cNvPr>
            <p:cNvSpPr/>
            <p:nvPr/>
          </p:nvSpPr>
          <p:spPr>
            <a:xfrm>
              <a:off x="7642124" y="2473189"/>
              <a:ext cx="468000" cy="46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EFFD74F-6961-4F7E-80C2-E59AA83D30BE}"/>
                </a:ext>
              </a:extLst>
            </p:cNvPr>
            <p:cNvCxnSpPr>
              <a:stCxn id="67" idx="2"/>
              <a:endCxn id="67" idx="6"/>
            </p:cNvCxnSpPr>
            <p:nvPr/>
          </p:nvCxnSpPr>
          <p:spPr>
            <a:xfrm>
              <a:off x="7642124" y="2707189"/>
              <a:ext cx="46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F288DD9-ADA4-4A26-B0F7-8D2EF335976C}"/>
                </a:ext>
              </a:extLst>
            </p:cNvPr>
            <p:cNvCxnSpPr>
              <a:stCxn id="67" idx="0"/>
              <a:endCxn id="67" idx="4"/>
            </p:cNvCxnSpPr>
            <p:nvPr/>
          </p:nvCxnSpPr>
          <p:spPr>
            <a:xfrm>
              <a:off x="7876124" y="2473189"/>
              <a:ext cx="0" cy="46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44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Kitson</dc:creator>
  <cp:lastModifiedBy>Matthew Kitson</cp:lastModifiedBy>
  <cp:revision>4</cp:revision>
  <cp:lastPrinted>2019-09-28T13:49:59Z</cp:lastPrinted>
  <dcterms:created xsi:type="dcterms:W3CDTF">2019-09-18T23:33:09Z</dcterms:created>
  <dcterms:modified xsi:type="dcterms:W3CDTF">2019-09-28T13:53:53Z</dcterms:modified>
</cp:coreProperties>
</file>