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654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1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6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33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5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75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6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9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9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F391-2B1A-4404-B150-9B343885A29D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7220-C15B-4826-8801-8763180911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5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8624" y="2492896"/>
            <a:ext cx="6480000" cy="25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Mounting area on lid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96616" y="980728"/>
            <a:ext cx="3108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Really Useful Box 0.9l</a:t>
            </a:r>
          </a:p>
          <a:p>
            <a:r>
              <a:rPr lang="en-GB" dirty="0" smtClean="0"/>
              <a:t>External: 220 x 100 x 70</a:t>
            </a:r>
          </a:p>
          <a:p>
            <a:r>
              <a:rPr lang="en-GB" dirty="0" smtClean="0"/>
              <a:t>Internal: 185 x 80 x 60</a:t>
            </a:r>
          </a:p>
          <a:p>
            <a:r>
              <a:rPr lang="en-GB" dirty="0" smtClean="0"/>
              <a:t>Mounting area on lid: 180 x 70</a:t>
            </a:r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973328" y="2708920"/>
            <a:ext cx="5670592" cy="720080"/>
            <a:chOff x="2072680" y="2780928"/>
            <a:chExt cx="5670592" cy="720080"/>
          </a:xfrm>
        </p:grpSpPr>
        <p:grpSp>
          <p:nvGrpSpPr>
            <p:cNvPr id="13" name="Group 12"/>
            <p:cNvGrpSpPr/>
            <p:nvPr/>
          </p:nvGrpSpPr>
          <p:grpSpPr>
            <a:xfrm>
              <a:off x="2072680" y="2780928"/>
              <a:ext cx="342000" cy="342000"/>
              <a:chOff x="6609184" y="664674"/>
              <a:chExt cx="342000" cy="342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Connector 9"/>
              <p:cNvCxnSpPr>
                <a:stCxn id="6" idx="0"/>
                <a:endCxn id="6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6" idx="2"/>
                <a:endCxn id="6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3138398" y="2780928"/>
              <a:ext cx="342000" cy="342000"/>
              <a:chOff x="6609184" y="664674"/>
              <a:chExt cx="342000" cy="342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/>
              <p:cNvCxnSpPr>
                <a:stCxn id="15" idx="0"/>
                <a:endCxn id="15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2"/>
                <a:endCxn id="15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204116" y="2780928"/>
              <a:ext cx="342000" cy="342000"/>
              <a:chOff x="6609184" y="664674"/>
              <a:chExt cx="342000" cy="3420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>
                <a:stCxn id="20" idx="0"/>
                <a:endCxn id="20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20" idx="2"/>
                <a:endCxn id="20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5269834" y="2780928"/>
              <a:ext cx="342000" cy="342000"/>
              <a:chOff x="6609184" y="664674"/>
              <a:chExt cx="342000" cy="3420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" name="Straight Connector 26"/>
              <p:cNvCxnSpPr>
                <a:stCxn id="25" idx="0"/>
                <a:endCxn id="25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5" idx="2"/>
                <a:endCxn id="25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335552" y="2780928"/>
              <a:ext cx="342000" cy="342000"/>
              <a:chOff x="6609184" y="664674"/>
              <a:chExt cx="342000" cy="3420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>
                <a:stCxn id="30" idx="0"/>
                <a:endCxn id="30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0" idx="2"/>
                <a:endCxn id="30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401272" y="2780928"/>
              <a:ext cx="342000" cy="342000"/>
              <a:chOff x="6609184" y="664674"/>
              <a:chExt cx="342000" cy="342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Connector 36"/>
              <p:cNvCxnSpPr>
                <a:stCxn id="35" idx="0"/>
                <a:endCxn id="35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5" idx="2"/>
                <a:endCxn id="35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2072680" y="3159008"/>
              <a:ext cx="342000" cy="342000"/>
              <a:chOff x="6609184" y="664674"/>
              <a:chExt cx="342000" cy="3420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41"/>
              <p:cNvCxnSpPr>
                <a:stCxn id="40" idx="0"/>
                <a:endCxn id="40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0" idx="2"/>
                <a:endCxn id="40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3138398" y="3159008"/>
              <a:ext cx="342000" cy="342000"/>
              <a:chOff x="6609184" y="664674"/>
              <a:chExt cx="342000" cy="34200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" name="Straight Connector 71"/>
              <p:cNvCxnSpPr>
                <a:stCxn id="70" idx="0"/>
                <a:endCxn id="70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0" idx="2"/>
                <a:endCxn id="70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204116" y="3159008"/>
              <a:ext cx="342000" cy="342000"/>
              <a:chOff x="6609184" y="664674"/>
              <a:chExt cx="342000" cy="342000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" name="Straight Connector 76"/>
              <p:cNvCxnSpPr>
                <a:stCxn id="75" idx="0"/>
                <a:endCxn id="75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2"/>
                <a:endCxn id="75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5269834" y="3159008"/>
              <a:ext cx="342000" cy="342000"/>
              <a:chOff x="6609184" y="664674"/>
              <a:chExt cx="342000" cy="34200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Connector 81"/>
              <p:cNvCxnSpPr>
                <a:stCxn id="80" idx="0"/>
                <a:endCxn id="80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0" idx="2"/>
                <a:endCxn id="80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6335552" y="3159008"/>
              <a:ext cx="342000" cy="342000"/>
              <a:chOff x="6609184" y="664674"/>
              <a:chExt cx="342000" cy="34200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7" name="Straight Connector 86"/>
              <p:cNvCxnSpPr>
                <a:stCxn id="85" idx="0"/>
                <a:endCxn id="85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5" idx="2"/>
                <a:endCxn id="85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7401272" y="3159008"/>
              <a:ext cx="342000" cy="342000"/>
              <a:chOff x="6609184" y="664674"/>
              <a:chExt cx="342000" cy="3420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Connector 91"/>
              <p:cNvCxnSpPr>
                <a:stCxn id="90" idx="0"/>
                <a:endCxn id="90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0" idx="2"/>
                <a:endCxn id="90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1973328" y="4077072"/>
            <a:ext cx="5670592" cy="720080"/>
            <a:chOff x="2072680" y="2780928"/>
            <a:chExt cx="5670592" cy="720080"/>
          </a:xfrm>
        </p:grpSpPr>
        <p:grpSp>
          <p:nvGrpSpPr>
            <p:cNvPr id="96" name="Group 95"/>
            <p:cNvGrpSpPr/>
            <p:nvPr/>
          </p:nvGrpSpPr>
          <p:grpSpPr>
            <a:xfrm>
              <a:off x="2072680" y="2780928"/>
              <a:ext cx="342000" cy="342000"/>
              <a:chOff x="6609184" y="664674"/>
              <a:chExt cx="342000" cy="342000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4" name="Straight Connector 153"/>
              <p:cNvCxnSpPr>
                <a:stCxn id="152" idx="0"/>
                <a:endCxn id="152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52" idx="2"/>
                <a:endCxn id="152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138398" y="2780928"/>
              <a:ext cx="342000" cy="342000"/>
              <a:chOff x="6609184" y="664674"/>
              <a:chExt cx="342000" cy="342000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0" name="Straight Connector 149"/>
              <p:cNvCxnSpPr>
                <a:stCxn id="148" idx="0"/>
                <a:endCxn id="148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8" idx="2"/>
                <a:endCxn id="148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4204116" y="2780928"/>
              <a:ext cx="342000" cy="342000"/>
              <a:chOff x="6609184" y="664674"/>
              <a:chExt cx="342000" cy="34200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6" name="Straight Connector 145"/>
              <p:cNvCxnSpPr>
                <a:stCxn id="144" idx="0"/>
                <a:endCxn id="144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44" idx="2"/>
                <a:endCxn id="144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5269834" y="2780928"/>
              <a:ext cx="342000" cy="342000"/>
              <a:chOff x="6609184" y="664674"/>
              <a:chExt cx="342000" cy="342000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2" name="Straight Connector 141"/>
              <p:cNvCxnSpPr>
                <a:stCxn id="140" idx="0"/>
                <a:endCxn id="140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40" idx="2"/>
                <a:endCxn id="140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6335552" y="2780928"/>
              <a:ext cx="342000" cy="342000"/>
              <a:chOff x="6609184" y="664674"/>
              <a:chExt cx="342000" cy="342000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8" name="Straight Connector 137"/>
              <p:cNvCxnSpPr>
                <a:stCxn id="136" idx="0"/>
                <a:endCxn id="136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36" idx="2"/>
                <a:endCxn id="136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7401272" y="2780928"/>
              <a:ext cx="342000" cy="342000"/>
              <a:chOff x="6609184" y="664674"/>
              <a:chExt cx="342000" cy="342000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4" name="Straight Connector 133"/>
              <p:cNvCxnSpPr>
                <a:stCxn id="132" idx="0"/>
                <a:endCxn id="132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32" idx="2"/>
                <a:endCxn id="132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2072680" y="3159008"/>
              <a:ext cx="342000" cy="342000"/>
              <a:chOff x="6609184" y="664674"/>
              <a:chExt cx="342000" cy="3420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0" name="Straight Connector 129"/>
              <p:cNvCxnSpPr>
                <a:stCxn id="128" idx="0"/>
                <a:endCxn id="128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28" idx="2"/>
                <a:endCxn id="128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3138398" y="3159008"/>
              <a:ext cx="342000" cy="342000"/>
              <a:chOff x="6609184" y="664674"/>
              <a:chExt cx="342000" cy="342000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6" name="Straight Connector 125"/>
              <p:cNvCxnSpPr>
                <a:stCxn id="124" idx="0"/>
                <a:endCxn id="124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24" idx="2"/>
                <a:endCxn id="124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4204116" y="3159008"/>
              <a:ext cx="342000" cy="342000"/>
              <a:chOff x="6609184" y="664674"/>
              <a:chExt cx="342000" cy="3420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2" name="Straight Connector 121"/>
              <p:cNvCxnSpPr>
                <a:stCxn id="120" idx="0"/>
                <a:endCxn id="120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20" idx="2"/>
                <a:endCxn id="120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5269834" y="3159008"/>
              <a:ext cx="342000" cy="342000"/>
              <a:chOff x="6609184" y="664674"/>
              <a:chExt cx="342000" cy="3420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>
                <a:stCxn id="116" idx="0"/>
                <a:endCxn id="116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stCxn id="116" idx="2"/>
                <a:endCxn id="116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6335552" y="3159008"/>
              <a:ext cx="342000" cy="342000"/>
              <a:chOff x="6609184" y="664674"/>
              <a:chExt cx="342000" cy="34200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4" name="Straight Connector 113"/>
              <p:cNvCxnSpPr>
                <a:stCxn id="112" idx="0"/>
                <a:endCxn id="112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12" idx="2"/>
                <a:endCxn id="112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7401272" y="3159008"/>
              <a:ext cx="342000" cy="342000"/>
              <a:chOff x="6609184" y="664674"/>
              <a:chExt cx="342000" cy="342000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6609184" y="664674"/>
                <a:ext cx="342000" cy="342000"/>
              </a:xfrm>
              <a:prstGeom prst="ellipse">
                <a:avLst/>
              </a:prstGeom>
              <a:solidFill>
                <a:schemeClr val="tx1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90184" y="745674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19050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0" name="Straight Connector 109"/>
              <p:cNvCxnSpPr>
                <a:stCxn id="108" idx="0"/>
                <a:endCxn id="108" idx="4"/>
              </p:cNvCxnSpPr>
              <p:nvPr/>
            </p:nvCxnSpPr>
            <p:spPr>
              <a:xfrm>
                <a:off x="6780184" y="664674"/>
                <a:ext cx="0" cy="3420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8" idx="2"/>
                <a:endCxn id="108" idx="6"/>
              </p:cNvCxnSpPr>
              <p:nvPr/>
            </p:nvCxnSpPr>
            <p:spPr>
              <a:xfrm>
                <a:off x="6609184" y="835674"/>
                <a:ext cx="342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719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Kitson</dc:creator>
  <cp:lastModifiedBy>Kitson</cp:lastModifiedBy>
  <cp:revision>2</cp:revision>
  <dcterms:created xsi:type="dcterms:W3CDTF">2018-03-11T09:10:04Z</dcterms:created>
  <dcterms:modified xsi:type="dcterms:W3CDTF">2018-03-11T09:26:06Z</dcterms:modified>
</cp:coreProperties>
</file>