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250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1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2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2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6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698A-925D-430D-808A-E727208EBBE0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3B51-C469-4845-A60A-B7283226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8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7544" y="260648"/>
            <a:ext cx="1836000" cy="360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7544" y="260648"/>
            <a:ext cx="2268000" cy="406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7544" y="260648"/>
            <a:ext cx="2376000" cy="435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67544" y="260648"/>
            <a:ext cx="2952000" cy="547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67544" y="260648"/>
            <a:ext cx="4068000" cy="694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67544" y="260648"/>
            <a:ext cx="5400000" cy="795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7544" y="260648"/>
            <a:ext cx="3384000" cy="435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67544" y="260648"/>
            <a:ext cx="2052000" cy="313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67544" y="260648"/>
            <a:ext cx="2016000" cy="30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7544" y="260648"/>
            <a:ext cx="2952000" cy="39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67544" y="260648"/>
            <a:ext cx="2016000" cy="30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Kitson</dc:creator>
  <cp:lastModifiedBy>Kitson</cp:lastModifiedBy>
  <cp:revision>1</cp:revision>
  <cp:lastPrinted>2016-09-08T18:08:20Z</cp:lastPrinted>
  <dcterms:created xsi:type="dcterms:W3CDTF">2016-09-08T18:03:46Z</dcterms:created>
  <dcterms:modified xsi:type="dcterms:W3CDTF">2016-09-08T18:09:09Z</dcterms:modified>
</cp:coreProperties>
</file>