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presentation will take you through our ideas in the project and what other ideas we had for a project. We will take you through the plan of our project and how we have built our software. We will also show you what we did for our project and the result of the project.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Plan for the project was to build a full detailed environment that you were able to use the leap motion to control but as the leap motion gestures are buggy it made more sense to build smaller environments that you can control buildings of importance, this will also keep the size of the program lower. We also wanted the buildings to be in full texture but as unity does not render this properly it wouldn't allow us to have a smooth program.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2000"/>
          </a:xfrm>
          <a:prstGeom prst="rect">
            <a:avLst/>
          </a:prstGeom>
        </p:spPr>
        <p:txBody>
          <a:bodyPr lIns="91425" tIns="91425" rIns="91425" bIns="91425" anchor="t" anchorCtr="0">
            <a:noAutofit/>
          </a:bodyPr>
          <a:lstStyle/>
          <a:p>
            <a:pPr lvl="0">
              <a:spcBef>
                <a:spcPts val="0"/>
              </a:spcBef>
              <a:buNone/>
            </a:pPr>
            <a:r>
              <a:rPr lang="en"/>
              <a:t>Team Project</a:t>
            </a:r>
          </a:p>
          <a:p>
            <a:pPr lvl="0" rtl="0">
              <a:spcBef>
                <a:spcPts val="0"/>
              </a:spcBef>
              <a:buNone/>
            </a:pPr>
            <a:r>
              <a:rPr lang="en"/>
              <a:t>Liverpool in leap Motion</a:t>
            </a:r>
          </a:p>
        </p:txBody>
      </p:sp>
      <p:sp>
        <p:nvSpPr>
          <p:cNvPr id="73" name="Shape 73"/>
          <p:cNvSpPr txBox="1">
            <a:spLocks noGrp="1"/>
          </p:cNvSpPr>
          <p:nvPr>
            <p:ph type="subTitle" idx="1"/>
          </p:nvPr>
        </p:nvSpPr>
        <p:spPr>
          <a:xfrm>
            <a:off x="2390266" y="3238450"/>
            <a:ext cx="6331500" cy="1241700"/>
          </a:xfrm>
          <a:prstGeom prst="rect">
            <a:avLst/>
          </a:prstGeom>
        </p:spPr>
        <p:txBody>
          <a:bodyPr lIns="91425" tIns="91425" rIns="91425" bIns="91425" anchor="b" anchorCtr="0">
            <a:noAutofit/>
          </a:bodyPr>
          <a:lstStyle/>
          <a:p>
            <a:pPr lvl="0" rtl="0">
              <a:spcBef>
                <a:spcPts val="0"/>
              </a:spcBef>
              <a:buNone/>
            </a:pPr>
            <a:r>
              <a:rPr lang="en" sz="2400"/>
              <a:t>Matthew Robinson, Daniel Mulvaney, Jack Pennington, David Shone, Joel Roberts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Introduction</a:t>
            </a:r>
          </a:p>
        </p:txBody>
      </p:sp>
      <p:sp>
        <p:nvSpPr>
          <p:cNvPr id="79" name="Shape 79"/>
          <p:cNvSpPr txBox="1">
            <a:spLocks noGrp="1"/>
          </p:cNvSpPr>
          <p:nvPr>
            <p:ph type="body" idx="1"/>
          </p:nvPr>
        </p:nvSpPr>
        <p:spPr>
          <a:xfrm>
            <a:off x="2343062" y="1595775"/>
            <a:ext cx="6321600" cy="3002399"/>
          </a:xfrm>
          <a:prstGeom prst="rect">
            <a:avLst/>
          </a:prstGeom>
        </p:spPr>
        <p:txBody>
          <a:bodyPr lIns="91425" tIns="91425" rIns="91425" bIns="91425" anchor="t" anchorCtr="0">
            <a:noAutofit/>
          </a:bodyPr>
          <a:lstStyle/>
          <a:p>
            <a:pPr lvl="0" rtl="0">
              <a:spcBef>
                <a:spcPts val="0"/>
              </a:spcBef>
              <a:buNone/>
            </a:pPr>
            <a:r>
              <a:rPr lang="en" sz="1600" dirty="0"/>
              <a:t>Hello and Welcome to our Team Project presentation we are Team Robinson</a:t>
            </a:r>
          </a:p>
          <a:p>
            <a:pPr lvl="0" rtl="0">
              <a:spcBef>
                <a:spcPts val="0"/>
              </a:spcBef>
              <a:buNone/>
            </a:pPr>
            <a:r>
              <a:rPr lang="en" sz="1600" dirty="0"/>
              <a:t>Our project idea is to incorporate new Virtual Reality Hardware into our Project using Leap Motion, Using Leap Motion we successfully we created a User Interface that allows the user to select buildings of interest in Liverpool for example the Liver Building.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The Project ideas</a:t>
            </a:r>
          </a:p>
        </p:txBody>
      </p:sp>
      <p:sp>
        <p:nvSpPr>
          <p:cNvPr id="85" name="Shape 85"/>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sz="1600" dirty="0"/>
              <a:t>Our first project idea was to use a XBOX 360 kinect to create software to allow the user to step in front of the Kinect and have models of clothing over the user.</a:t>
            </a:r>
          </a:p>
          <a:p>
            <a:pPr marL="514350" lvl="0" indent="-285750">
              <a:spcBef>
                <a:spcPts val="0"/>
              </a:spcBef>
              <a:buFont typeface="Arial" panose="020B0604020202020204" pitchFamily="34" charset="0"/>
              <a:buChar char="•"/>
            </a:pPr>
            <a:r>
              <a:rPr lang="en" sz="1600" dirty="0"/>
              <a:t>Essentially the software would have allowed the user to select any clothing of their choice. The twist we was going to incorporate into this was allowing users to wear historic clothing.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The Plan</a:t>
            </a:r>
          </a:p>
        </p:txBody>
      </p:sp>
      <p:sp>
        <p:nvSpPr>
          <p:cNvPr id="91" name="Shape 91"/>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sz="1600" dirty="0"/>
              <a:t>Full city</a:t>
            </a:r>
          </a:p>
          <a:p>
            <a:pPr marL="514350" lvl="0" indent="-285750" rtl="0">
              <a:spcBef>
                <a:spcPts val="0"/>
              </a:spcBef>
              <a:buFont typeface="Arial" panose="020B0604020202020204" pitchFamily="34" charset="0"/>
              <a:buChar char="•"/>
            </a:pPr>
            <a:r>
              <a:rPr lang="en" sz="1600" dirty="0"/>
              <a:t>Smaller environments </a:t>
            </a:r>
          </a:p>
          <a:p>
            <a:pPr marL="514350" lvl="0" indent="-285750" rtl="0">
              <a:spcBef>
                <a:spcPts val="0"/>
              </a:spcBef>
              <a:buFont typeface="Arial" panose="020B0604020202020204" pitchFamily="34" charset="0"/>
              <a:buChar char="•"/>
            </a:pPr>
            <a:r>
              <a:rPr lang="en" sz="1600" dirty="0"/>
              <a:t>Full texture</a:t>
            </a:r>
          </a:p>
          <a:p>
            <a:pPr marL="514350" lvl="0" indent="-285750" rtl="0">
              <a:spcBef>
                <a:spcPts val="0"/>
              </a:spcBef>
              <a:buFont typeface="Arial" panose="020B0604020202020204" pitchFamily="34" charset="0"/>
              <a:buChar char="•"/>
            </a:pPr>
            <a:r>
              <a:rPr lang="en" sz="1600" dirty="0"/>
              <a:t>Control</a:t>
            </a:r>
          </a:p>
          <a:p>
            <a:pPr marL="285750" lvl="0" indent="-285750">
              <a:spcBef>
                <a:spcPts val="0"/>
              </a:spcBef>
              <a:buFont typeface="Arial" panose="020B0604020202020204" pitchFamily="34" charset="0"/>
              <a:buChar char="•"/>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How the Project looks</a:t>
            </a:r>
          </a:p>
        </p:txBody>
      </p:sp>
      <p:sp>
        <p:nvSpPr>
          <p:cNvPr id="97" name="Shape 97"/>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sz="1600" dirty="0"/>
              <a:t>Demo the Project</a:t>
            </a:r>
          </a:p>
          <a:p>
            <a:pPr marL="514350" lvl="0" indent="-285750" rtl="0">
              <a:spcBef>
                <a:spcPts val="0"/>
              </a:spcBef>
              <a:buFont typeface="Arial" panose="020B0604020202020204" pitchFamily="34" charset="0"/>
              <a:buChar char="•"/>
            </a:pPr>
            <a:r>
              <a:rPr lang="en" sz="1600" dirty="0"/>
              <a:t>Explain Features</a:t>
            </a:r>
          </a:p>
          <a:p>
            <a:pPr marL="514350" lvl="0" indent="-285750">
              <a:spcBef>
                <a:spcPts val="0"/>
              </a:spcBef>
              <a:buFont typeface="Arial" panose="020B0604020202020204" pitchFamily="34" charset="0"/>
              <a:buChar char="•"/>
            </a:pPr>
            <a:r>
              <a:rPr lang="en" sz="1600" dirty="0"/>
              <a:t>Explain why it meets the aims of our project to attract people to the Liverpool museum.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How the Project went</a:t>
            </a:r>
          </a:p>
        </p:txBody>
      </p:sp>
      <p:sp>
        <p:nvSpPr>
          <p:cNvPr id="103" name="Shape 103"/>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en" sz="1600" dirty="0"/>
              <a:t>The Project from our point of view was no easy feet to complete, this was due to how unexpectedly difficult it was to incorporate Leap motion to be desk mounted.</a:t>
            </a:r>
          </a:p>
          <a:p>
            <a:pPr marL="514350" lvl="0" indent="-285750">
              <a:spcBef>
                <a:spcPts val="0"/>
              </a:spcBef>
              <a:buFont typeface="Arial" panose="020B0604020202020204" pitchFamily="34" charset="0"/>
              <a:buChar char="•"/>
            </a:pPr>
            <a:r>
              <a:rPr lang="en" sz="1600" dirty="0"/>
              <a:t>All the help forums online were packed with helpful information but this did not assist our project due to all the information online positioned the Leap motion head mounted.</a:t>
            </a:r>
          </a:p>
          <a:p>
            <a:pPr marL="514350" lvl="0" indent="-285750">
              <a:spcBef>
                <a:spcPts val="0"/>
              </a:spcBef>
              <a:buFont typeface="Arial" panose="020B0604020202020204" pitchFamily="34" charset="0"/>
              <a:buChar char="•"/>
            </a:pPr>
            <a:r>
              <a:rPr lang="en" sz="1600" dirty="0"/>
              <a:t>Also programming in C# was also difficult but was completed to a great quality.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The Resources Used</a:t>
            </a:r>
          </a:p>
        </p:txBody>
      </p:sp>
      <p:sp>
        <p:nvSpPr>
          <p:cNvPr id="109" name="Shape 109"/>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sz="1600" dirty="0"/>
              <a:t>Fully working computer</a:t>
            </a:r>
          </a:p>
          <a:p>
            <a:pPr marL="514350" lvl="0" indent="-285750" rtl="0">
              <a:spcBef>
                <a:spcPts val="0"/>
              </a:spcBef>
              <a:buFont typeface="Arial" panose="020B0604020202020204" pitchFamily="34" charset="0"/>
              <a:buChar char="•"/>
            </a:pPr>
            <a:r>
              <a:rPr lang="en" sz="1600" dirty="0"/>
              <a:t>Blender/ Google SketchUp</a:t>
            </a:r>
          </a:p>
          <a:p>
            <a:pPr marL="514350" lvl="0" indent="-285750" rtl="0">
              <a:spcBef>
                <a:spcPts val="0"/>
              </a:spcBef>
              <a:buFont typeface="Arial" panose="020B0604020202020204" pitchFamily="34" charset="0"/>
              <a:buChar char="•"/>
            </a:pPr>
            <a:r>
              <a:rPr lang="en" sz="1600" dirty="0"/>
              <a:t>Unity</a:t>
            </a:r>
          </a:p>
          <a:p>
            <a:pPr marL="514350" lvl="0" indent="-285750" rtl="0">
              <a:spcBef>
                <a:spcPts val="0"/>
              </a:spcBef>
              <a:buFont typeface="Arial" panose="020B0604020202020204" pitchFamily="34" charset="0"/>
              <a:buChar char="•"/>
            </a:pPr>
            <a:r>
              <a:rPr lang="en" sz="1600" dirty="0"/>
              <a:t>Leap Motion</a:t>
            </a:r>
          </a:p>
          <a:p>
            <a:pPr marL="514350" lvl="0" indent="-285750" rtl="0">
              <a:spcBef>
                <a:spcPts val="0"/>
              </a:spcBef>
              <a:buFont typeface="Arial" panose="020B0604020202020204" pitchFamily="34" charset="0"/>
              <a:buChar char="•"/>
            </a:pPr>
            <a:r>
              <a:rPr lang="en" sz="1600" dirty="0"/>
              <a:t>Google Drive</a:t>
            </a:r>
          </a:p>
          <a:p>
            <a:pPr marL="514350" lvl="0" indent="-285750" rtl="0">
              <a:spcBef>
                <a:spcPts val="0"/>
              </a:spcBef>
              <a:buFont typeface="Arial" panose="020B0604020202020204" pitchFamily="34" charset="0"/>
              <a:buChar char="•"/>
            </a:pPr>
            <a:r>
              <a:rPr lang="en" sz="1600" dirty="0"/>
              <a:t>Microsoft Office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The Limitations of the project</a:t>
            </a:r>
          </a:p>
        </p:txBody>
      </p:sp>
      <p:sp>
        <p:nvSpPr>
          <p:cNvPr id="115" name="Shape 115"/>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marL="514350" lvl="0" indent="-285750" rtl="0">
              <a:lnSpc>
                <a:spcPct val="100000"/>
              </a:lnSpc>
              <a:spcBef>
                <a:spcPts val="0"/>
              </a:spcBef>
              <a:buFont typeface="Arial" panose="020B0604020202020204" pitchFamily="34" charset="0"/>
              <a:buChar char="•"/>
            </a:pPr>
            <a:r>
              <a:rPr lang="en" sz="1600" dirty="0"/>
              <a:t>Leap Motion, the usability of the interface</a:t>
            </a:r>
          </a:p>
          <a:p>
            <a:pPr marL="971550" lvl="1" indent="-285750" rtl="0">
              <a:lnSpc>
                <a:spcPct val="100000"/>
              </a:lnSpc>
              <a:spcBef>
                <a:spcPts val="0"/>
              </a:spcBef>
              <a:buFont typeface="Arial" panose="020B0604020202020204" pitchFamily="34" charset="0"/>
              <a:buChar char="•"/>
            </a:pPr>
            <a:r>
              <a:rPr lang="en" sz="1200" dirty="0"/>
              <a:t>Support is limited</a:t>
            </a:r>
          </a:p>
          <a:p>
            <a:pPr marL="971550" lvl="1" indent="-285750" rtl="0">
              <a:lnSpc>
                <a:spcPct val="100000"/>
              </a:lnSpc>
              <a:spcBef>
                <a:spcPts val="0"/>
              </a:spcBef>
              <a:buFont typeface="Arial" panose="020B0604020202020204" pitchFamily="34" charset="0"/>
              <a:buChar char="•"/>
            </a:pPr>
            <a:r>
              <a:rPr lang="en" sz="1200" dirty="0"/>
              <a:t>Supported for head mount which we didn't use</a:t>
            </a:r>
          </a:p>
          <a:p>
            <a:pPr marL="514350" lvl="0" indent="-285750" rtl="0">
              <a:lnSpc>
                <a:spcPct val="100000"/>
              </a:lnSpc>
              <a:spcBef>
                <a:spcPts val="0"/>
              </a:spcBef>
              <a:buFont typeface="Arial" panose="020B0604020202020204" pitchFamily="34" charset="0"/>
              <a:buChar char="•"/>
            </a:pPr>
            <a:r>
              <a:rPr lang="en" sz="1600" dirty="0"/>
              <a:t>Programming in Unity</a:t>
            </a:r>
          </a:p>
          <a:p>
            <a:pPr marL="971550" lvl="1" indent="-285750" rtl="0">
              <a:lnSpc>
                <a:spcPct val="100000"/>
              </a:lnSpc>
              <a:spcBef>
                <a:spcPts val="0"/>
              </a:spcBef>
              <a:buFont typeface="Arial" panose="020B0604020202020204" pitchFamily="34" charset="0"/>
              <a:buChar char="•"/>
            </a:pPr>
            <a:r>
              <a:rPr lang="en" sz="1200" dirty="0"/>
              <a:t>Lack of Programming skills</a:t>
            </a:r>
          </a:p>
          <a:p>
            <a:pPr marL="971550" lvl="1" indent="-285750" rtl="0">
              <a:lnSpc>
                <a:spcPct val="100000"/>
              </a:lnSpc>
              <a:spcBef>
                <a:spcPts val="0"/>
              </a:spcBef>
              <a:buFont typeface="Arial" panose="020B0604020202020204" pitchFamily="34" charset="0"/>
              <a:buChar char="•"/>
            </a:pPr>
            <a:r>
              <a:rPr lang="en" sz="1200" dirty="0"/>
              <a:t>Using C#</a:t>
            </a:r>
          </a:p>
          <a:p>
            <a:pPr marL="971550" lvl="1" indent="-285750" rtl="0">
              <a:lnSpc>
                <a:spcPct val="100000"/>
              </a:lnSpc>
              <a:spcBef>
                <a:spcPts val="0"/>
              </a:spcBef>
              <a:buFont typeface="Arial" panose="020B0604020202020204" pitchFamily="34" charset="0"/>
              <a:buChar char="•"/>
            </a:pPr>
            <a:r>
              <a:rPr lang="en" sz="1200" dirty="0"/>
              <a:t>Issues with the code working on unity</a:t>
            </a:r>
          </a:p>
          <a:p>
            <a:pPr marL="514350" lvl="0" indent="-285750">
              <a:lnSpc>
                <a:spcPct val="100000"/>
              </a:lnSpc>
              <a:spcBef>
                <a:spcPts val="0"/>
              </a:spcBef>
              <a:buFont typeface="Arial" panose="020B0604020202020204" pitchFamily="34" charset="0"/>
              <a:buChar char="•"/>
            </a:pPr>
            <a:r>
              <a:rPr lang="en" sz="1600" dirty="0"/>
              <a:t>Textures of the buildings</a:t>
            </a: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swiss-2</vt:lpstr>
      <vt:lpstr>Team Project Liverpool in leap Motion</vt:lpstr>
      <vt:lpstr>Introduction</vt:lpstr>
      <vt:lpstr>The Project ideas</vt:lpstr>
      <vt:lpstr>The Plan</vt:lpstr>
      <vt:lpstr>How the Project looks</vt:lpstr>
      <vt:lpstr>How the Project went</vt:lpstr>
      <vt:lpstr>The Resources Used</vt:lpstr>
      <vt:lpstr>The Limitations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Liverpool in leap Motion</dc:title>
  <dc:creator>Jack Pennington</dc:creator>
  <cp:lastModifiedBy>Jack Pennington</cp:lastModifiedBy>
  <cp:revision>2</cp:revision>
  <dcterms:modified xsi:type="dcterms:W3CDTF">2017-03-24T11:37:29Z</dcterms:modified>
</cp:coreProperties>
</file>