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3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14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7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FF46-6428-ED4E-916B-1BEB6C1FDAC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8740-8FEA-A14A-BB43-549A6925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topograp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24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83736"/>
              </p:ext>
            </p:extLst>
          </p:nvPr>
        </p:nvGraphicFramePr>
        <p:xfrm>
          <a:off x="-317493" y="899845"/>
          <a:ext cx="9336555" cy="47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95"/>
                <a:gridCol w="1037395"/>
                <a:gridCol w="1037395"/>
                <a:gridCol w="1037395"/>
                <a:gridCol w="1037395"/>
                <a:gridCol w="1037395"/>
                <a:gridCol w="1037395"/>
                <a:gridCol w="1037395"/>
                <a:gridCol w="1037395"/>
              </a:tblGrid>
              <a:tr h="527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5273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Cogo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Wiens</dc:creator>
  <cp:lastModifiedBy>Matthew Wiens</cp:lastModifiedBy>
  <cp:revision>1</cp:revision>
  <dcterms:created xsi:type="dcterms:W3CDTF">2017-12-04T23:20:35Z</dcterms:created>
  <dcterms:modified xsi:type="dcterms:W3CDTF">2017-12-04T23:29:30Z</dcterms:modified>
</cp:coreProperties>
</file>