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Josefin Sans Medium"/>
      <p:regular r:id="rId32"/>
      <p:bold r:id="rId33"/>
      <p:italic r:id="rId34"/>
      <p:boldItalic r:id="rId35"/>
    </p:embeddedFont>
    <p:embeddedFont>
      <p:font typeface="Lato"/>
      <p:regular r:id="rId36"/>
      <p:bold r:id="rId37"/>
      <p:italic r:id="rId38"/>
      <p:boldItalic r:id="rId39"/>
    </p:embeddedFont>
    <p:embeddedFont>
      <p:font typeface="Lato Light"/>
      <p:regular r:id="rId40"/>
      <p:bold r:id="rId41"/>
      <p:italic r:id="rId42"/>
      <p:boldItalic r:id="rId43"/>
    </p:embeddedFont>
    <p:embeddedFont>
      <p:font typeface="Josefin Sans"/>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Light-regular.fntdata"/><Relationship Id="rId42" Type="http://schemas.openxmlformats.org/officeDocument/2006/relationships/font" Target="fonts/LatoLight-italic.fntdata"/><Relationship Id="rId41" Type="http://schemas.openxmlformats.org/officeDocument/2006/relationships/font" Target="fonts/LatoLight-bold.fntdata"/><Relationship Id="rId44" Type="http://schemas.openxmlformats.org/officeDocument/2006/relationships/font" Target="fonts/JosefinSans-regular.fntdata"/><Relationship Id="rId43" Type="http://schemas.openxmlformats.org/officeDocument/2006/relationships/font" Target="fonts/LatoLight-boldItalic.fntdata"/><Relationship Id="rId46" Type="http://schemas.openxmlformats.org/officeDocument/2006/relationships/font" Target="fonts/JosefinSans-italic.fntdata"/><Relationship Id="rId45" Type="http://schemas.openxmlformats.org/officeDocument/2006/relationships/font" Target="fonts/Josefi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font" Target="fonts/JosefinSans-boldItalic.fntdata"/><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JosefinSansMedium-bold.fntdata"/><Relationship Id="rId32" Type="http://schemas.openxmlformats.org/officeDocument/2006/relationships/font" Target="fonts/JosefinSansMedium-regular.fntdata"/><Relationship Id="rId35" Type="http://schemas.openxmlformats.org/officeDocument/2006/relationships/font" Target="fonts/JosefinSansMedium-boldItalic.fntdata"/><Relationship Id="rId34" Type="http://schemas.openxmlformats.org/officeDocument/2006/relationships/font" Target="fonts/JosefinSansMedium-italic.fntdata"/><Relationship Id="rId37" Type="http://schemas.openxmlformats.org/officeDocument/2006/relationships/font" Target="fonts/Lato-bold.fntdata"/><Relationship Id="rId36" Type="http://schemas.openxmlformats.org/officeDocument/2006/relationships/font" Target="fonts/Lato-regular.fntdata"/><Relationship Id="rId39" Type="http://schemas.openxmlformats.org/officeDocument/2006/relationships/font" Target="fonts/Lato-boldItalic.fntdata"/><Relationship Id="rId38" Type="http://schemas.openxmlformats.org/officeDocument/2006/relationships/font" Target="fonts/Lat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21508b9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921508b9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220172cae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220172ca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220172cae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220172cae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2223593f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2223593f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2223593f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2223593f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2223593f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2223593f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2223593f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2223593f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df8bfecc1d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df8bfecc1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df8bfecc1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df8bfecc1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df8bfecc1d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df8bfecc1d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df8bfecc1d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df8bfecc1d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bae437e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bae437e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df8bfecc1d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df8bfecc1d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df8bfecc1d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df8bfecc1d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2223593f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2223593f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2223593f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2223593f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2223593f9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2223593f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df8bfecc1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df8bfecc1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df8bfecc1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df8bfecc1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df8bfecc1d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df8bfecc1d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8edff06ba9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8edff06ba9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7cb982f3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7cb982f3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b7cb982f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b7cb982f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7cb982f39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7cb982f39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d197ab3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d197ab3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b7cb982f3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b7cb982f3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220172cae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220172cae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25750" y="1396050"/>
            <a:ext cx="2538900" cy="1200300"/>
          </a:xfrm>
          <a:prstGeom prst="rect">
            <a:avLst/>
          </a:prstGeom>
        </p:spPr>
        <p:txBody>
          <a:bodyPr anchorCtr="0" anchor="t" bIns="91425" lIns="91425" spcFirstLastPara="1" rIns="91425" wrap="square" tIns="91425">
            <a:noAutofit/>
          </a:bodyPr>
          <a:lstStyle>
            <a:lvl1pPr lvl="0" algn="r">
              <a:spcBef>
                <a:spcPts val="0"/>
              </a:spcBef>
              <a:spcAft>
                <a:spcPts val="0"/>
              </a:spcAft>
              <a:buSzPts val="5200"/>
              <a:buN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225750" y="3084075"/>
            <a:ext cx="2538900" cy="5616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ctrTitle"/>
          </p:nvPr>
        </p:nvSpPr>
        <p:spPr>
          <a:xfrm>
            <a:off x="5632100" y="1491588"/>
            <a:ext cx="3132600" cy="120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b="1" sz="5000">
                <a:latin typeface="Josefin Sans"/>
                <a:ea typeface="Josefin Sans"/>
                <a:cs typeface="Josefin Sans"/>
                <a:sym typeface="Josefi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1" name="Google Shape;71;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solidFill>
                  <a:schemeClr val="dk2"/>
                </a:solidFill>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2" name="Google Shape;72;p11"/>
          <p:cNvSpPr/>
          <p:nvPr/>
        </p:nvSpPr>
        <p:spPr>
          <a:xfrm>
            <a:off x="976113" y="-12109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1762600" y="-148731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828969">
            <a:off x="-2265421" y="-29005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78" name="Shape 78"/>
        <p:cNvGrpSpPr/>
        <p:nvPr/>
      </p:nvGrpSpPr>
      <p:grpSpPr>
        <a:xfrm>
          <a:off x="0" y="0"/>
          <a:ext cx="0" cy="0"/>
          <a:chOff x="0" y="0"/>
          <a:chExt cx="0" cy="0"/>
        </a:xfrm>
      </p:grpSpPr>
      <p:sp>
        <p:nvSpPr>
          <p:cNvPr id="79" name="Google Shape;79;p13"/>
          <p:cNvSpPr txBox="1"/>
          <p:nvPr>
            <p:ph type="title"/>
          </p:nvPr>
        </p:nvSpPr>
        <p:spPr>
          <a:xfrm>
            <a:off x="720000" y="552528"/>
            <a:ext cx="3774000" cy="101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80" name="Google Shape;80;p13"/>
          <p:cNvSpPr txBox="1"/>
          <p:nvPr>
            <p:ph hasCustomPrompt="1" idx="2" type="title"/>
          </p:nvPr>
        </p:nvSpPr>
        <p:spPr>
          <a:xfrm>
            <a:off x="741775" y="1615003"/>
            <a:ext cx="14121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1" name="Google Shape;81;p13"/>
          <p:cNvSpPr txBox="1"/>
          <p:nvPr>
            <p:ph idx="1" type="subTitle"/>
          </p:nvPr>
        </p:nvSpPr>
        <p:spPr>
          <a:xfrm>
            <a:off x="741775" y="2228604"/>
            <a:ext cx="2225400" cy="4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82" name="Google Shape;82;p13"/>
          <p:cNvSpPr txBox="1"/>
          <p:nvPr>
            <p:ph hasCustomPrompt="1" idx="3" type="title"/>
          </p:nvPr>
        </p:nvSpPr>
        <p:spPr>
          <a:xfrm>
            <a:off x="3371338" y="161500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3" name="Google Shape;83;p13"/>
          <p:cNvSpPr txBox="1"/>
          <p:nvPr>
            <p:ph idx="4" type="subTitle"/>
          </p:nvPr>
        </p:nvSpPr>
        <p:spPr>
          <a:xfrm>
            <a:off x="3371338" y="2228604"/>
            <a:ext cx="2220900" cy="44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13"/>
          <p:cNvSpPr txBox="1"/>
          <p:nvPr>
            <p:ph hasCustomPrompt="1" idx="5" type="title"/>
          </p:nvPr>
        </p:nvSpPr>
        <p:spPr>
          <a:xfrm>
            <a:off x="5957688" y="161500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p:cNvSpPr txBox="1"/>
          <p:nvPr>
            <p:ph idx="6" type="subTitle"/>
          </p:nvPr>
        </p:nvSpPr>
        <p:spPr>
          <a:xfrm>
            <a:off x="5957688" y="2228604"/>
            <a:ext cx="2398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6" name="Google Shape;86;p13"/>
          <p:cNvSpPr txBox="1"/>
          <p:nvPr>
            <p:ph hasCustomPrompt="1" idx="7" type="title"/>
          </p:nvPr>
        </p:nvSpPr>
        <p:spPr>
          <a:xfrm>
            <a:off x="741775" y="296407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7" name="Google Shape;87;p13"/>
          <p:cNvSpPr txBox="1"/>
          <p:nvPr>
            <p:ph idx="8" type="subTitle"/>
          </p:nvPr>
        </p:nvSpPr>
        <p:spPr>
          <a:xfrm>
            <a:off x="741775" y="3573285"/>
            <a:ext cx="2225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8" name="Google Shape;88;p13"/>
          <p:cNvSpPr txBox="1"/>
          <p:nvPr>
            <p:ph hasCustomPrompt="1" idx="9" type="title"/>
          </p:nvPr>
        </p:nvSpPr>
        <p:spPr>
          <a:xfrm>
            <a:off x="3371338" y="296407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9" name="Google Shape;89;p13"/>
          <p:cNvSpPr txBox="1"/>
          <p:nvPr>
            <p:ph idx="13" type="subTitle"/>
          </p:nvPr>
        </p:nvSpPr>
        <p:spPr>
          <a:xfrm>
            <a:off x="3371338" y="3573285"/>
            <a:ext cx="2395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 name="Google Shape;90;p13"/>
          <p:cNvSpPr txBox="1"/>
          <p:nvPr>
            <p:ph hasCustomPrompt="1" idx="14" type="title"/>
          </p:nvPr>
        </p:nvSpPr>
        <p:spPr>
          <a:xfrm>
            <a:off x="5957688" y="2964073"/>
            <a:ext cx="1411200" cy="876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1" name="Google Shape;91;p13"/>
          <p:cNvSpPr txBox="1"/>
          <p:nvPr>
            <p:ph idx="15" type="subTitle"/>
          </p:nvPr>
        </p:nvSpPr>
        <p:spPr>
          <a:xfrm>
            <a:off x="5957688" y="3573285"/>
            <a:ext cx="2395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 name="Google Shape;92;p13"/>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6" type="subTitle"/>
          </p:nvPr>
        </p:nvSpPr>
        <p:spPr>
          <a:xfrm>
            <a:off x="741775" y="2539626"/>
            <a:ext cx="2225400" cy="57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7" name="Google Shape;97;p13"/>
          <p:cNvSpPr txBox="1"/>
          <p:nvPr>
            <p:ph idx="17" type="subTitle"/>
          </p:nvPr>
        </p:nvSpPr>
        <p:spPr>
          <a:xfrm>
            <a:off x="3371338" y="2539626"/>
            <a:ext cx="22179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3"/>
          <p:cNvSpPr txBox="1"/>
          <p:nvPr>
            <p:ph idx="18" type="subTitle"/>
          </p:nvPr>
        </p:nvSpPr>
        <p:spPr>
          <a:xfrm>
            <a:off x="5957688" y="2539626"/>
            <a:ext cx="23958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9" name="Google Shape;99;p13"/>
          <p:cNvSpPr txBox="1"/>
          <p:nvPr>
            <p:ph idx="19" type="subTitle"/>
          </p:nvPr>
        </p:nvSpPr>
        <p:spPr>
          <a:xfrm>
            <a:off x="741775" y="3893946"/>
            <a:ext cx="22254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0" name="Google Shape;100;p13"/>
          <p:cNvSpPr txBox="1"/>
          <p:nvPr>
            <p:ph idx="20" type="subTitle"/>
          </p:nvPr>
        </p:nvSpPr>
        <p:spPr>
          <a:xfrm>
            <a:off x="3371338" y="3893946"/>
            <a:ext cx="23958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13"/>
          <p:cNvSpPr txBox="1"/>
          <p:nvPr>
            <p:ph idx="21" type="subTitle"/>
          </p:nvPr>
        </p:nvSpPr>
        <p:spPr>
          <a:xfrm>
            <a:off x="5957688" y="3893946"/>
            <a:ext cx="2395800" cy="5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
    <p:spTree>
      <p:nvGrpSpPr>
        <p:cNvPr id="102" name="Shape 102"/>
        <p:cNvGrpSpPr/>
        <p:nvPr/>
      </p:nvGrpSpPr>
      <p:grpSpPr>
        <a:xfrm>
          <a:off x="0" y="0"/>
          <a:ext cx="0" cy="0"/>
          <a:chOff x="0" y="0"/>
          <a:chExt cx="0" cy="0"/>
        </a:xfrm>
      </p:grpSpPr>
      <p:sp>
        <p:nvSpPr>
          <p:cNvPr id="103" name="Google Shape;103;p14"/>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ph type="title"/>
          </p:nvPr>
        </p:nvSpPr>
        <p:spPr>
          <a:xfrm>
            <a:off x="1998000" y="552525"/>
            <a:ext cx="51480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08" name="Google Shape;108;p14"/>
          <p:cNvSpPr txBox="1"/>
          <p:nvPr>
            <p:ph hasCustomPrompt="1" idx="2" type="title"/>
          </p:nvPr>
        </p:nvSpPr>
        <p:spPr>
          <a:xfrm>
            <a:off x="741775" y="1996000"/>
            <a:ext cx="22179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9" name="Google Shape;109;p14"/>
          <p:cNvSpPr txBox="1"/>
          <p:nvPr>
            <p:ph idx="1" type="subTitle"/>
          </p:nvPr>
        </p:nvSpPr>
        <p:spPr>
          <a:xfrm>
            <a:off x="741775" y="2609604"/>
            <a:ext cx="22254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 name="Google Shape;110;p14"/>
          <p:cNvSpPr txBox="1"/>
          <p:nvPr>
            <p:ph hasCustomPrompt="1" idx="3" type="title"/>
          </p:nvPr>
        </p:nvSpPr>
        <p:spPr>
          <a:xfrm>
            <a:off x="3371357" y="1996000"/>
            <a:ext cx="22254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1" name="Google Shape;111;p14"/>
          <p:cNvSpPr txBox="1"/>
          <p:nvPr>
            <p:ph idx="4" type="subTitle"/>
          </p:nvPr>
        </p:nvSpPr>
        <p:spPr>
          <a:xfrm>
            <a:off x="3371338" y="2609604"/>
            <a:ext cx="22209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 name="Google Shape;112;p14"/>
          <p:cNvSpPr txBox="1"/>
          <p:nvPr>
            <p:ph hasCustomPrompt="1" idx="5" type="title"/>
          </p:nvPr>
        </p:nvSpPr>
        <p:spPr>
          <a:xfrm>
            <a:off x="5957709" y="1996000"/>
            <a:ext cx="23988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3" name="Google Shape;113;p14"/>
          <p:cNvSpPr txBox="1"/>
          <p:nvPr>
            <p:ph idx="6" type="subTitle"/>
          </p:nvPr>
        </p:nvSpPr>
        <p:spPr>
          <a:xfrm>
            <a:off x="5957688" y="2609604"/>
            <a:ext cx="23988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4" name="Google Shape;114;p14"/>
          <p:cNvSpPr txBox="1"/>
          <p:nvPr>
            <p:ph idx="7" type="subTitle"/>
          </p:nvPr>
        </p:nvSpPr>
        <p:spPr>
          <a:xfrm>
            <a:off x="741775" y="2935034"/>
            <a:ext cx="22254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5" name="Google Shape;115;p14"/>
          <p:cNvSpPr txBox="1"/>
          <p:nvPr>
            <p:ph idx="8" type="subTitle"/>
          </p:nvPr>
        </p:nvSpPr>
        <p:spPr>
          <a:xfrm>
            <a:off x="3371338" y="2935034"/>
            <a:ext cx="22179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14"/>
          <p:cNvSpPr txBox="1"/>
          <p:nvPr>
            <p:ph idx="9" type="subTitle"/>
          </p:nvPr>
        </p:nvSpPr>
        <p:spPr>
          <a:xfrm>
            <a:off x="5957688" y="2935034"/>
            <a:ext cx="2395800" cy="5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17" name="Shape 117"/>
        <p:cNvGrpSpPr/>
        <p:nvPr/>
      </p:nvGrpSpPr>
      <p:grpSpPr>
        <a:xfrm>
          <a:off x="0" y="0"/>
          <a:ext cx="0" cy="0"/>
          <a:chOff x="0" y="0"/>
          <a:chExt cx="0" cy="0"/>
        </a:xfrm>
      </p:grpSpPr>
      <p:sp>
        <p:nvSpPr>
          <p:cNvPr id="118" name="Google Shape;118;p15"/>
          <p:cNvSpPr txBox="1"/>
          <p:nvPr>
            <p:ph hasCustomPrompt="1" type="title"/>
          </p:nvPr>
        </p:nvSpPr>
        <p:spPr>
          <a:xfrm>
            <a:off x="720000" y="39325"/>
            <a:ext cx="77040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19" name="Google Shape;119;p15"/>
          <p:cNvSpPr txBox="1"/>
          <p:nvPr>
            <p:ph idx="2" type="title"/>
          </p:nvPr>
        </p:nvSpPr>
        <p:spPr>
          <a:xfrm>
            <a:off x="2161300" y="1758275"/>
            <a:ext cx="6262800" cy="1026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800"/>
              <a:buNone/>
              <a:defRPr>
                <a:solidFill>
                  <a:schemeClr val="dk2"/>
                </a:solidFill>
                <a:latin typeface="Lato"/>
                <a:ea typeface="Lato"/>
                <a:cs typeface="Lato"/>
                <a:sym typeface="Lato"/>
              </a:defRPr>
            </a:lvl1pPr>
            <a:lvl2pPr lvl="1" rtl="0" algn="r">
              <a:spcBef>
                <a:spcPts val="0"/>
              </a:spcBef>
              <a:spcAft>
                <a:spcPts val="0"/>
              </a:spcAft>
              <a:buSzPts val="2800"/>
              <a:buNone/>
              <a:defRPr>
                <a:latin typeface="Lato"/>
                <a:ea typeface="Lato"/>
                <a:cs typeface="Lato"/>
                <a:sym typeface="Lato"/>
              </a:defRPr>
            </a:lvl2pPr>
            <a:lvl3pPr lvl="2" rtl="0" algn="r">
              <a:spcBef>
                <a:spcPts val="0"/>
              </a:spcBef>
              <a:spcAft>
                <a:spcPts val="0"/>
              </a:spcAft>
              <a:buSzPts val="2800"/>
              <a:buNone/>
              <a:defRPr>
                <a:latin typeface="Lato"/>
                <a:ea typeface="Lato"/>
                <a:cs typeface="Lato"/>
                <a:sym typeface="Lato"/>
              </a:defRPr>
            </a:lvl3pPr>
            <a:lvl4pPr lvl="3" rtl="0" algn="r">
              <a:spcBef>
                <a:spcPts val="0"/>
              </a:spcBef>
              <a:spcAft>
                <a:spcPts val="0"/>
              </a:spcAft>
              <a:buSzPts val="2800"/>
              <a:buNone/>
              <a:defRPr>
                <a:latin typeface="Lato"/>
                <a:ea typeface="Lato"/>
                <a:cs typeface="Lato"/>
                <a:sym typeface="Lato"/>
              </a:defRPr>
            </a:lvl4pPr>
            <a:lvl5pPr lvl="4" rtl="0" algn="r">
              <a:spcBef>
                <a:spcPts val="0"/>
              </a:spcBef>
              <a:spcAft>
                <a:spcPts val="0"/>
              </a:spcAft>
              <a:buSzPts val="2800"/>
              <a:buNone/>
              <a:defRPr>
                <a:latin typeface="Lato"/>
                <a:ea typeface="Lato"/>
                <a:cs typeface="Lato"/>
                <a:sym typeface="Lato"/>
              </a:defRPr>
            </a:lvl5pPr>
            <a:lvl6pPr lvl="5" rtl="0" algn="r">
              <a:spcBef>
                <a:spcPts val="0"/>
              </a:spcBef>
              <a:spcAft>
                <a:spcPts val="0"/>
              </a:spcAft>
              <a:buSzPts val="2800"/>
              <a:buNone/>
              <a:defRPr>
                <a:latin typeface="Lato"/>
                <a:ea typeface="Lato"/>
                <a:cs typeface="Lato"/>
                <a:sym typeface="Lato"/>
              </a:defRPr>
            </a:lvl6pPr>
            <a:lvl7pPr lvl="6" rtl="0" algn="r">
              <a:spcBef>
                <a:spcPts val="0"/>
              </a:spcBef>
              <a:spcAft>
                <a:spcPts val="0"/>
              </a:spcAft>
              <a:buSzPts val="2800"/>
              <a:buNone/>
              <a:defRPr>
                <a:latin typeface="Lato"/>
                <a:ea typeface="Lato"/>
                <a:cs typeface="Lato"/>
                <a:sym typeface="Lato"/>
              </a:defRPr>
            </a:lvl7pPr>
            <a:lvl8pPr lvl="7" rtl="0" algn="r">
              <a:spcBef>
                <a:spcPts val="0"/>
              </a:spcBef>
              <a:spcAft>
                <a:spcPts val="0"/>
              </a:spcAft>
              <a:buSzPts val="2800"/>
              <a:buNone/>
              <a:defRPr>
                <a:latin typeface="Lato"/>
                <a:ea typeface="Lato"/>
                <a:cs typeface="Lato"/>
                <a:sym typeface="Lato"/>
              </a:defRPr>
            </a:lvl8pPr>
            <a:lvl9pPr lvl="8" rtl="0" algn="r">
              <a:spcBef>
                <a:spcPts val="0"/>
              </a:spcBef>
              <a:spcAft>
                <a:spcPts val="0"/>
              </a:spcAft>
              <a:buSzPts val="2800"/>
              <a:buNone/>
              <a:defRPr>
                <a:latin typeface="Lato"/>
                <a:ea typeface="Lato"/>
                <a:cs typeface="Lato"/>
                <a:sym typeface="Lato"/>
              </a:defRPr>
            </a:lvl9pPr>
          </a:lstStyle>
          <a:p/>
        </p:txBody>
      </p:sp>
      <p:sp>
        <p:nvSpPr>
          <p:cNvPr id="120" name="Google Shape;120;p15"/>
          <p:cNvSpPr/>
          <p:nvPr/>
        </p:nvSpPr>
        <p:spPr>
          <a:xfrm rot="1828969">
            <a:off x="-319183" y="-46688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21" name="Google Shape;121;p15"/>
          <p:cNvSpPr/>
          <p:nvPr/>
        </p:nvSpPr>
        <p:spPr>
          <a:xfrm rot="-10238075">
            <a:off x="-1897551" y="3995813"/>
            <a:ext cx="7627127" cy="169975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rot="-10238075">
            <a:off x="-1372846" y="4095755"/>
            <a:ext cx="7627127" cy="169975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10800000">
            <a:off x="-1093987" y="343295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ph idx="1" type="subTitle"/>
          </p:nvPr>
        </p:nvSpPr>
        <p:spPr>
          <a:xfrm>
            <a:off x="2161249" y="2328610"/>
            <a:ext cx="6262800" cy="38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595959"/>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5" name="Shape 125"/>
        <p:cNvGrpSpPr/>
        <p:nvPr/>
      </p:nvGrpSpPr>
      <p:grpSpPr>
        <a:xfrm>
          <a:off x="0" y="0"/>
          <a:ext cx="0" cy="0"/>
          <a:chOff x="0" y="0"/>
          <a:chExt cx="0" cy="0"/>
        </a:xfrm>
      </p:grpSpPr>
      <p:sp>
        <p:nvSpPr>
          <p:cNvPr id="126" name="Google Shape;126;p16"/>
          <p:cNvSpPr txBox="1"/>
          <p:nvPr>
            <p:ph type="title"/>
          </p:nvPr>
        </p:nvSpPr>
        <p:spPr>
          <a:xfrm>
            <a:off x="3018600" y="553075"/>
            <a:ext cx="3106800" cy="105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Josefin Sans"/>
              <a:buNone/>
              <a:defRPr b="1">
                <a:latin typeface="Josefin Sans"/>
                <a:ea typeface="Josefin Sans"/>
                <a:cs typeface="Josefin Sans"/>
                <a:sym typeface="Josefin Sans"/>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 name="Google Shape;127;p16"/>
          <p:cNvSpPr txBox="1"/>
          <p:nvPr>
            <p:ph idx="1" type="subTitle"/>
          </p:nvPr>
        </p:nvSpPr>
        <p:spPr>
          <a:xfrm>
            <a:off x="3018600" y="2834950"/>
            <a:ext cx="3106800" cy="18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8" name="Google Shape;128;p16"/>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rot="-156088">
            <a:off x="-557930" y="1966665"/>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flipH="1" rot="-419102">
            <a:off x="-405340" y="1960546"/>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2" name="Shape 132"/>
        <p:cNvGrpSpPr/>
        <p:nvPr/>
      </p:nvGrpSpPr>
      <p:grpSpPr>
        <a:xfrm>
          <a:off x="0" y="0"/>
          <a:ext cx="0" cy="0"/>
          <a:chOff x="0" y="0"/>
          <a:chExt cx="0" cy="0"/>
        </a:xfrm>
      </p:grpSpPr>
      <p:sp>
        <p:nvSpPr>
          <p:cNvPr id="133" name="Google Shape;133;p17"/>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7"/>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36" name="Shape 136"/>
        <p:cNvGrpSpPr/>
        <p:nvPr/>
      </p:nvGrpSpPr>
      <p:grpSpPr>
        <a:xfrm>
          <a:off x="0" y="0"/>
          <a:ext cx="0" cy="0"/>
          <a:chOff x="0" y="0"/>
          <a:chExt cx="0" cy="0"/>
        </a:xfrm>
      </p:grpSpPr>
      <p:sp>
        <p:nvSpPr>
          <p:cNvPr id="137" name="Google Shape;137;p18"/>
          <p:cNvSpPr/>
          <p:nvPr/>
        </p:nvSpPr>
        <p:spPr>
          <a:xfrm rot="1828969">
            <a:off x="938629" y="-22211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1828969">
            <a:off x="-1021971" y="-27474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140" name="Shape 140"/>
        <p:cNvGrpSpPr/>
        <p:nvPr/>
      </p:nvGrpSpPr>
      <p:grpSpPr>
        <a:xfrm>
          <a:off x="0" y="0"/>
          <a:ext cx="0" cy="0"/>
          <a:chOff x="0" y="0"/>
          <a:chExt cx="0" cy="0"/>
        </a:xfrm>
      </p:grpSpPr>
      <p:sp>
        <p:nvSpPr>
          <p:cNvPr id="141" name="Google Shape;141;p19"/>
          <p:cNvSpPr txBox="1"/>
          <p:nvPr>
            <p:ph type="title"/>
          </p:nvPr>
        </p:nvSpPr>
        <p:spPr>
          <a:xfrm>
            <a:off x="720000" y="551250"/>
            <a:ext cx="2971500" cy="1519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2" name="Google Shape;142;p19"/>
          <p:cNvSpPr txBox="1"/>
          <p:nvPr>
            <p:ph idx="1" type="subTitle"/>
          </p:nvPr>
        </p:nvSpPr>
        <p:spPr>
          <a:xfrm>
            <a:off x="860700" y="3647542"/>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3" name="Google Shape;143;p19"/>
          <p:cNvSpPr txBox="1"/>
          <p:nvPr>
            <p:ph idx="2" type="subTitle"/>
          </p:nvPr>
        </p:nvSpPr>
        <p:spPr>
          <a:xfrm>
            <a:off x="720000" y="2268788"/>
            <a:ext cx="3852000" cy="42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4" name="Google Shape;144;p19"/>
          <p:cNvSpPr txBox="1"/>
          <p:nvPr>
            <p:ph idx="3" type="subTitle"/>
          </p:nvPr>
        </p:nvSpPr>
        <p:spPr>
          <a:xfrm>
            <a:off x="2858589" y="3647542"/>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5" name="Google Shape;145;p19"/>
          <p:cNvSpPr txBox="1"/>
          <p:nvPr>
            <p:ph idx="4" type="subTitle"/>
          </p:nvPr>
        </p:nvSpPr>
        <p:spPr>
          <a:xfrm>
            <a:off x="4720440" y="3647542"/>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6" name="Google Shape;146;p19"/>
          <p:cNvSpPr txBox="1"/>
          <p:nvPr>
            <p:ph idx="5" type="subTitle"/>
          </p:nvPr>
        </p:nvSpPr>
        <p:spPr>
          <a:xfrm>
            <a:off x="6718349" y="3647542"/>
            <a:ext cx="1581300" cy="7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7" name="Google Shape;147;p19"/>
          <p:cNvSpPr txBox="1"/>
          <p:nvPr>
            <p:ph idx="6" type="subTitle"/>
          </p:nvPr>
        </p:nvSpPr>
        <p:spPr>
          <a:xfrm>
            <a:off x="4578101" y="2278470"/>
            <a:ext cx="38520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8" name="Google Shape;148;p19"/>
          <p:cNvSpPr txBox="1"/>
          <p:nvPr>
            <p:ph hasCustomPrompt="1" idx="7" type="title"/>
          </p:nvPr>
        </p:nvSpPr>
        <p:spPr>
          <a:xfrm>
            <a:off x="1186075" y="2837376"/>
            <a:ext cx="9168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25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9" name="Google Shape;149;p19"/>
          <p:cNvSpPr txBox="1"/>
          <p:nvPr>
            <p:ph hasCustomPrompt="1" idx="8" type="title"/>
          </p:nvPr>
        </p:nvSpPr>
        <p:spPr>
          <a:xfrm>
            <a:off x="3195084" y="2837376"/>
            <a:ext cx="9144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25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0" name="Google Shape;150;p19"/>
          <p:cNvSpPr/>
          <p:nvPr/>
        </p:nvSpPr>
        <p:spPr>
          <a:xfrm flipH="1" rot="10326918">
            <a:off x="4508692" y="-665835"/>
            <a:ext cx="5011441" cy="304623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rot="9924234">
            <a:off x="5227228" y="-918671"/>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52" name="Shape 152"/>
        <p:cNvGrpSpPr/>
        <p:nvPr/>
      </p:nvGrpSpPr>
      <p:grpSpPr>
        <a:xfrm>
          <a:off x="0" y="0"/>
          <a:ext cx="0" cy="0"/>
          <a:chOff x="0" y="0"/>
          <a:chExt cx="0" cy="0"/>
        </a:xfrm>
      </p:grpSpPr>
      <p:sp>
        <p:nvSpPr>
          <p:cNvPr id="153" name="Google Shape;153;p20"/>
          <p:cNvSpPr/>
          <p:nvPr/>
        </p:nvSpPr>
        <p:spPr>
          <a:xfrm rot="-10501244">
            <a:off x="4750330" y="4257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rot="10799719">
            <a:off x="3044004"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flipH="1" rot="-298756">
            <a:off x="-2355320" y="-943443"/>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flipH="1" rot="281">
            <a:off x="-4061646" y="-1171633"/>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type="title"/>
          </p:nvPr>
        </p:nvSpPr>
        <p:spPr>
          <a:xfrm>
            <a:off x="5520600" y="551250"/>
            <a:ext cx="2971500" cy="1519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158" name="Google Shape;158;p20"/>
          <p:cNvSpPr txBox="1"/>
          <p:nvPr>
            <p:ph idx="1" type="subTitle"/>
          </p:nvPr>
        </p:nvSpPr>
        <p:spPr>
          <a:xfrm>
            <a:off x="3625341" y="3400000"/>
            <a:ext cx="21945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59" name="Google Shape;159;p20"/>
          <p:cNvSpPr txBox="1"/>
          <p:nvPr>
            <p:ph idx="2" type="subTitle"/>
          </p:nvPr>
        </p:nvSpPr>
        <p:spPr>
          <a:xfrm>
            <a:off x="6279741" y="3400000"/>
            <a:ext cx="21945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60" name="Google Shape;160;p20"/>
          <p:cNvSpPr txBox="1"/>
          <p:nvPr>
            <p:ph idx="3" type="subTitle"/>
          </p:nvPr>
        </p:nvSpPr>
        <p:spPr>
          <a:xfrm>
            <a:off x="3616200" y="3058050"/>
            <a:ext cx="2221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61" name="Google Shape;161;p20"/>
          <p:cNvSpPr txBox="1"/>
          <p:nvPr>
            <p:ph idx="4" type="subTitle"/>
          </p:nvPr>
        </p:nvSpPr>
        <p:spPr>
          <a:xfrm>
            <a:off x="6270600" y="3058050"/>
            <a:ext cx="2221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hasCustomPrompt="1" type="title"/>
          </p:nvPr>
        </p:nvSpPr>
        <p:spPr>
          <a:xfrm>
            <a:off x="720000" y="8775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 name="Google Shape;14;p3"/>
          <p:cNvSpPr/>
          <p:nvPr/>
        </p:nvSpPr>
        <p:spPr>
          <a:xfrm>
            <a:off x="5707038"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976113" y="-12595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2" type="title"/>
          </p:nvPr>
        </p:nvSpPr>
        <p:spPr>
          <a:xfrm>
            <a:off x="1433700" y="2569800"/>
            <a:ext cx="62766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 name="Google Shape;17;p3"/>
          <p:cNvSpPr/>
          <p:nvPr/>
        </p:nvSpPr>
        <p:spPr>
          <a:xfrm>
            <a:off x="-1436887" y="-14201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1436887" y="429020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828969">
            <a:off x="385667" y="-33163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 type="subTitle"/>
          </p:nvPr>
        </p:nvSpPr>
        <p:spPr>
          <a:xfrm>
            <a:off x="1433700" y="3157133"/>
            <a:ext cx="6276600" cy="18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7">
    <p:spTree>
      <p:nvGrpSpPr>
        <p:cNvPr id="162" name="Shape 162"/>
        <p:cNvGrpSpPr/>
        <p:nvPr/>
      </p:nvGrpSpPr>
      <p:grpSpPr>
        <a:xfrm>
          <a:off x="0" y="0"/>
          <a:ext cx="0" cy="0"/>
          <a:chOff x="0" y="0"/>
          <a:chExt cx="0" cy="0"/>
        </a:xfrm>
      </p:grpSpPr>
      <p:sp>
        <p:nvSpPr>
          <p:cNvPr id="163" name="Google Shape;163;p21"/>
          <p:cNvSpPr txBox="1"/>
          <p:nvPr>
            <p:ph hasCustomPrompt="1" type="title"/>
          </p:nvPr>
        </p:nvSpPr>
        <p:spPr>
          <a:xfrm>
            <a:off x="853350" y="344125"/>
            <a:ext cx="41901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4" name="Google Shape;164;p21"/>
          <p:cNvSpPr txBox="1"/>
          <p:nvPr>
            <p:ph idx="2" type="title"/>
          </p:nvPr>
        </p:nvSpPr>
        <p:spPr>
          <a:xfrm>
            <a:off x="853350" y="2188800"/>
            <a:ext cx="5586900" cy="46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5" name="Google Shape;165;p21"/>
          <p:cNvSpPr/>
          <p:nvPr/>
        </p:nvSpPr>
        <p:spPr>
          <a:xfrm rot="547">
            <a:off x="-1668208" y="-5068785"/>
            <a:ext cx="12937609" cy="1277606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66" name="Google Shape;166;p21"/>
          <p:cNvSpPr/>
          <p:nvPr/>
        </p:nvSpPr>
        <p:spPr>
          <a:xfrm rot="547">
            <a:off x="-620458" y="-5221185"/>
            <a:ext cx="12937609" cy="1277606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67" name="Google Shape;167;p21"/>
          <p:cNvSpPr txBox="1"/>
          <p:nvPr>
            <p:ph idx="1" type="subTitle"/>
          </p:nvPr>
        </p:nvSpPr>
        <p:spPr>
          <a:xfrm>
            <a:off x="853350" y="2644642"/>
            <a:ext cx="5586900" cy="4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595959"/>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68" name="Shape 168"/>
        <p:cNvGrpSpPr/>
        <p:nvPr/>
      </p:nvGrpSpPr>
      <p:grpSpPr>
        <a:xfrm>
          <a:off x="0" y="0"/>
          <a:ext cx="0" cy="0"/>
          <a:chOff x="0" y="0"/>
          <a:chExt cx="0" cy="0"/>
        </a:xfrm>
      </p:grpSpPr>
      <p:sp>
        <p:nvSpPr>
          <p:cNvPr id="169" name="Google Shape;169;p22"/>
          <p:cNvSpPr txBox="1"/>
          <p:nvPr>
            <p:ph type="title"/>
          </p:nvPr>
        </p:nvSpPr>
        <p:spPr>
          <a:xfrm>
            <a:off x="720000" y="553082"/>
            <a:ext cx="2537100" cy="1137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0" name="Google Shape;170;p22"/>
          <p:cNvSpPr txBox="1"/>
          <p:nvPr>
            <p:ph idx="1" type="subTitle"/>
          </p:nvPr>
        </p:nvSpPr>
        <p:spPr>
          <a:xfrm>
            <a:off x="815991" y="3166277"/>
            <a:ext cx="2194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71" name="Google Shape;171;p22"/>
          <p:cNvSpPr txBox="1"/>
          <p:nvPr>
            <p:ph idx="2" type="subTitle"/>
          </p:nvPr>
        </p:nvSpPr>
        <p:spPr>
          <a:xfrm>
            <a:off x="3470391" y="3166277"/>
            <a:ext cx="2194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72" name="Google Shape;172;p22"/>
          <p:cNvSpPr txBox="1"/>
          <p:nvPr>
            <p:ph idx="3" type="subTitle"/>
          </p:nvPr>
        </p:nvSpPr>
        <p:spPr>
          <a:xfrm>
            <a:off x="6132790" y="3166277"/>
            <a:ext cx="2194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73" name="Google Shape;173;p22"/>
          <p:cNvSpPr txBox="1"/>
          <p:nvPr>
            <p:ph idx="4" type="subTitle"/>
          </p:nvPr>
        </p:nvSpPr>
        <p:spPr>
          <a:xfrm>
            <a:off x="806850" y="2824327"/>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74" name="Google Shape;174;p22"/>
          <p:cNvSpPr txBox="1"/>
          <p:nvPr>
            <p:ph idx="5" type="subTitle"/>
          </p:nvPr>
        </p:nvSpPr>
        <p:spPr>
          <a:xfrm>
            <a:off x="3461250" y="2824327"/>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75" name="Google Shape;175;p22"/>
          <p:cNvSpPr txBox="1"/>
          <p:nvPr>
            <p:ph idx="6" type="subTitle"/>
          </p:nvPr>
        </p:nvSpPr>
        <p:spPr>
          <a:xfrm>
            <a:off x="6115650" y="2824327"/>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76" name="Google Shape;176;p22"/>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rot="1828969">
            <a:off x="-1021971" y="-30522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0">
    <p:spTree>
      <p:nvGrpSpPr>
        <p:cNvPr id="180" name="Shape 180"/>
        <p:cNvGrpSpPr/>
        <p:nvPr/>
      </p:nvGrpSpPr>
      <p:grpSpPr>
        <a:xfrm>
          <a:off x="0" y="0"/>
          <a:ext cx="0" cy="0"/>
          <a:chOff x="0" y="0"/>
          <a:chExt cx="0" cy="0"/>
        </a:xfrm>
      </p:grpSpPr>
      <p:sp>
        <p:nvSpPr>
          <p:cNvPr id="181" name="Google Shape;181;p23"/>
          <p:cNvSpPr/>
          <p:nvPr/>
        </p:nvSpPr>
        <p:spPr>
          <a:xfrm flipH="1">
            <a:off x="-4780550" y="-19361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flipH="1">
            <a:off x="-592355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rot="-10156992">
            <a:off x="-4380591" y="4301639"/>
            <a:ext cx="12883605" cy="216324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rot="-10156992">
            <a:off x="-5446969" y="3789595"/>
            <a:ext cx="12883605" cy="216324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ph idx="1" type="subTitle"/>
          </p:nvPr>
        </p:nvSpPr>
        <p:spPr>
          <a:xfrm>
            <a:off x="852525" y="2756033"/>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6" name="Google Shape;186;p23"/>
          <p:cNvSpPr txBox="1"/>
          <p:nvPr>
            <p:ph idx="2" type="subTitle"/>
          </p:nvPr>
        </p:nvSpPr>
        <p:spPr>
          <a:xfrm>
            <a:off x="2850414" y="2756033"/>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7" name="Google Shape;187;p23"/>
          <p:cNvSpPr txBox="1"/>
          <p:nvPr>
            <p:ph idx="3" type="subTitle"/>
          </p:nvPr>
        </p:nvSpPr>
        <p:spPr>
          <a:xfrm>
            <a:off x="4712265" y="2756033"/>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8" name="Google Shape;188;p23"/>
          <p:cNvSpPr txBox="1"/>
          <p:nvPr>
            <p:ph idx="4" type="subTitle"/>
          </p:nvPr>
        </p:nvSpPr>
        <p:spPr>
          <a:xfrm>
            <a:off x="6710174" y="2741625"/>
            <a:ext cx="1581300" cy="7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89" name="Google Shape;189;p23"/>
          <p:cNvSpPr txBox="1"/>
          <p:nvPr>
            <p:ph idx="5" type="subTitle"/>
          </p:nvPr>
        </p:nvSpPr>
        <p:spPr>
          <a:xfrm>
            <a:off x="852525" y="2410350"/>
            <a:ext cx="15813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0" name="Google Shape;190;p23"/>
          <p:cNvSpPr txBox="1"/>
          <p:nvPr>
            <p:ph idx="6" type="subTitle"/>
          </p:nvPr>
        </p:nvSpPr>
        <p:spPr>
          <a:xfrm>
            <a:off x="2850425" y="2410350"/>
            <a:ext cx="1653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1" name="Google Shape;191;p23"/>
          <p:cNvSpPr txBox="1"/>
          <p:nvPr>
            <p:ph idx="7" type="subTitle"/>
          </p:nvPr>
        </p:nvSpPr>
        <p:spPr>
          <a:xfrm>
            <a:off x="4639825" y="2410350"/>
            <a:ext cx="1653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2" name="Google Shape;192;p23"/>
          <p:cNvSpPr txBox="1"/>
          <p:nvPr>
            <p:ph idx="8" type="subTitle"/>
          </p:nvPr>
        </p:nvSpPr>
        <p:spPr>
          <a:xfrm>
            <a:off x="6710175" y="2422417"/>
            <a:ext cx="1653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193" name="Google Shape;193;p23"/>
          <p:cNvSpPr txBox="1"/>
          <p:nvPr>
            <p:ph type="title"/>
          </p:nvPr>
        </p:nvSpPr>
        <p:spPr>
          <a:xfrm>
            <a:off x="5924725" y="551250"/>
            <a:ext cx="2567400" cy="1519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1">
    <p:spTree>
      <p:nvGrpSpPr>
        <p:cNvPr id="194" name="Shape 194"/>
        <p:cNvGrpSpPr/>
        <p:nvPr/>
      </p:nvGrpSpPr>
      <p:grpSpPr>
        <a:xfrm>
          <a:off x="0" y="0"/>
          <a:ext cx="0" cy="0"/>
          <a:chOff x="0" y="0"/>
          <a:chExt cx="0" cy="0"/>
        </a:xfrm>
      </p:grpSpPr>
      <p:sp>
        <p:nvSpPr>
          <p:cNvPr id="195" name="Google Shape;195;p24"/>
          <p:cNvSpPr txBox="1"/>
          <p:nvPr>
            <p:ph type="title"/>
          </p:nvPr>
        </p:nvSpPr>
        <p:spPr>
          <a:xfrm>
            <a:off x="720000" y="544622"/>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6" name="Google Shape;196;p24"/>
          <p:cNvSpPr txBox="1"/>
          <p:nvPr>
            <p:ph idx="1" type="subTitle"/>
          </p:nvPr>
        </p:nvSpPr>
        <p:spPr>
          <a:xfrm>
            <a:off x="702375" y="3196740"/>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97" name="Google Shape;197;p24"/>
          <p:cNvSpPr txBox="1"/>
          <p:nvPr>
            <p:ph idx="2" type="subTitle"/>
          </p:nvPr>
        </p:nvSpPr>
        <p:spPr>
          <a:xfrm>
            <a:off x="702804" y="2863461"/>
            <a:ext cx="14859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8" name="Google Shape;198;p24"/>
          <p:cNvSpPr txBox="1"/>
          <p:nvPr>
            <p:ph idx="3" type="subTitle"/>
          </p:nvPr>
        </p:nvSpPr>
        <p:spPr>
          <a:xfrm>
            <a:off x="226723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99" name="Google Shape;199;p24"/>
          <p:cNvSpPr txBox="1"/>
          <p:nvPr>
            <p:ph idx="4" type="subTitle"/>
          </p:nvPr>
        </p:nvSpPr>
        <p:spPr>
          <a:xfrm>
            <a:off x="2267657" y="2863461"/>
            <a:ext cx="14859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 name="Google Shape;200;p24"/>
          <p:cNvSpPr txBox="1"/>
          <p:nvPr>
            <p:ph idx="5" type="subTitle"/>
          </p:nvPr>
        </p:nvSpPr>
        <p:spPr>
          <a:xfrm>
            <a:off x="383208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01" name="Google Shape;201;p24"/>
          <p:cNvSpPr txBox="1"/>
          <p:nvPr>
            <p:ph idx="6" type="subTitle"/>
          </p:nvPr>
        </p:nvSpPr>
        <p:spPr>
          <a:xfrm>
            <a:off x="3832507" y="2863461"/>
            <a:ext cx="1485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2" name="Google Shape;202;p24"/>
          <p:cNvSpPr txBox="1"/>
          <p:nvPr>
            <p:ph idx="7" type="subTitle"/>
          </p:nvPr>
        </p:nvSpPr>
        <p:spPr>
          <a:xfrm>
            <a:off x="539693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03" name="Google Shape;203;p24"/>
          <p:cNvSpPr txBox="1"/>
          <p:nvPr>
            <p:ph idx="8" type="subTitle"/>
          </p:nvPr>
        </p:nvSpPr>
        <p:spPr>
          <a:xfrm>
            <a:off x="5397357" y="2863461"/>
            <a:ext cx="1485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4"/>
          <p:cNvSpPr txBox="1"/>
          <p:nvPr>
            <p:ph idx="9" type="subTitle"/>
          </p:nvPr>
        </p:nvSpPr>
        <p:spPr>
          <a:xfrm>
            <a:off x="6961784" y="3196751"/>
            <a:ext cx="1486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05" name="Google Shape;205;p24"/>
          <p:cNvSpPr txBox="1"/>
          <p:nvPr>
            <p:ph idx="13" type="subTitle"/>
          </p:nvPr>
        </p:nvSpPr>
        <p:spPr>
          <a:xfrm>
            <a:off x="6962384" y="2863461"/>
            <a:ext cx="14856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6" name="Google Shape;206;p24"/>
          <p:cNvSpPr/>
          <p:nvPr/>
        </p:nvSpPr>
        <p:spPr>
          <a:xfrm flipH="1" rot="10326918">
            <a:off x="4508692" y="-665835"/>
            <a:ext cx="5011441" cy="304623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flipH="1" rot="9924234">
            <a:off x="5227228" y="-918671"/>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3711725">
            <a:off x="-6069588" y="903027"/>
            <a:ext cx="9656693" cy="365920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3630967">
            <a:off x="-4453457" y="2153122"/>
            <a:ext cx="8699755" cy="3578226"/>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210" name="Shape 210"/>
        <p:cNvGrpSpPr/>
        <p:nvPr/>
      </p:nvGrpSpPr>
      <p:grpSpPr>
        <a:xfrm>
          <a:off x="0" y="0"/>
          <a:ext cx="0" cy="0"/>
          <a:chOff x="0" y="0"/>
          <a:chExt cx="0" cy="0"/>
        </a:xfrm>
      </p:grpSpPr>
      <p:sp>
        <p:nvSpPr>
          <p:cNvPr id="211" name="Google Shape;211;p25"/>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txBox="1"/>
          <p:nvPr>
            <p:ph idx="1" type="subTitle"/>
          </p:nvPr>
        </p:nvSpPr>
        <p:spPr>
          <a:xfrm>
            <a:off x="831295" y="3041568"/>
            <a:ext cx="1581300" cy="7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16" name="Google Shape;216;p25"/>
          <p:cNvSpPr txBox="1"/>
          <p:nvPr>
            <p:ph idx="2" type="subTitle"/>
          </p:nvPr>
        </p:nvSpPr>
        <p:spPr>
          <a:xfrm>
            <a:off x="2829275" y="3041568"/>
            <a:ext cx="1581300" cy="7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17" name="Google Shape;217;p25"/>
          <p:cNvSpPr txBox="1"/>
          <p:nvPr>
            <p:ph idx="3" type="subTitle"/>
          </p:nvPr>
        </p:nvSpPr>
        <p:spPr>
          <a:xfrm>
            <a:off x="831295" y="2710293"/>
            <a:ext cx="15813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18" name="Google Shape;218;p25"/>
          <p:cNvSpPr txBox="1"/>
          <p:nvPr>
            <p:ph idx="4" type="subTitle"/>
          </p:nvPr>
        </p:nvSpPr>
        <p:spPr>
          <a:xfrm>
            <a:off x="2829275" y="2707953"/>
            <a:ext cx="15813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19" name="Google Shape;219;p25"/>
          <p:cNvSpPr txBox="1"/>
          <p:nvPr>
            <p:ph type="title"/>
          </p:nvPr>
        </p:nvSpPr>
        <p:spPr>
          <a:xfrm>
            <a:off x="2782325" y="589350"/>
            <a:ext cx="3579300" cy="1109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3">
    <p:spTree>
      <p:nvGrpSpPr>
        <p:cNvPr id="220" name="Shape 220"/>
        <p:cNvGrpSpPr/>
        <p:nvPr/>
      </p:nvGrpSpPr>
      <p:grpSpPr>
        <a:xfrm>
          <a:off x="0" y="0"/>
          <a:ext cx="0" cy="0"/>
          <a:chOff x="0" y="0"/>
          <a:chExt cx="0" cy="0"/>
        </a:xfrm>
      </p:grpSpPr>
      <p:sp>
        <p:nvSpPr>
          <p:cNvPr id="221" name="Google Shape;221;p26"/>
          <p:cNvSpPr/>
          <p:nvPr/>
        </p:nvSpPr>
        <p:spPr>
          <a:xfrm rot="10544683">
            <a:off x="-4548438" y="4555441"/>
            <a:ext cx="17096498" cy="287046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txBox="1"/>
          <p:nvPr>
            <p:ph type="title"/>
          </p:nvPr>
        </p:nvSpPr>
        <p:spPr>
          <a:xfrm>
            <a:off x="1933800" y="2885492"/>
            <a:ext cx="5276400" cy="53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3" name="Google Shape;223;p26"/>
          <p:cNvSpPr txBox="1"/>
          <p:nvPr>
            <p:ph idx="1" type="subTitle"/>
          </p:nvPr>
        </p:nvSpPr>
        <p:spPr>
          <a:xfrm>
            <a:off x="1933800" y="1783413"/>
            <a:ext cx="5276400" cy="10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Josefin Sans Medium"/>
              <a:buNone/>
              <a:defRPr sz="23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6"/>
          <p:cNvSpPr/>
          <p:nvPr/>
        </p:nvSpPr>
        <p:spPr>
          <a:xfrm rot="10544857">
            <a:off x="-4175339" y="4363431"/>
            <a:ext cx="15168034" cy="27490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rot="-9514689">
            <a:off x="-1896586" y="-5068734"/>
            <a:ext cx="12937161" cy="1277597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rot="-9645250">
            <a:off x="-1887453" y="-4914275"/>
            <a:ext cx="12936735" cy="1277607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14">
    <p:spTree>
      <p:nvGrpSpPr>
        <p:cNvPr id="227" name="Shape 227"/>
        <p:cNvGrpSpPr/>
        <p:nvPr/>
      </p:nvGrpSpPr>
      <p:grpSpPr>
        <a:xfrm>
          <a:off x="0" y="0"/>
          <a:ext cx="0" cy="0"/>
          <a:chOff x="0" y="0"/>
          <a:chExt cx="0" cy="0"/>
        </a:xfrm>
      </p:grpSpPr>
      <p:sp>
        <p:nvSpPr>
          <p:cNvPr id="228" name="Google Shape;228;p27"/>
          <p:cNvSpPr/>
          <p:nvPr/>
        </p:nvSpPr>
        <p:spPr>
          <a:xfrm rot="-5712136">
            <a:off x="2080785" y="-14880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rot="-5712136">
            <a:off x="2494775" y="-3846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txBox="1"/>
          <p:nvPr>
            <p:ph type="title"/>
          </p:nvPr>
        </p:nvSpPr>
        <p:spPr>
          <a:xfrm>
            <a:off x="713200" y="3154593"/>
            <a:ext cx="3998400" cy="53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1" name="Google Shape;231;p27"/>
          <p:cNvSpPr txBox="1"/>
          <p:nvPr>
            <p:ph idx="1" type="subTitle"/>
          </p:nvPr>
        </p:nvSpPr>
        <p:spPr>
          <a:xfrm>
            <a:off x="713200" y="1692350"/>
            <a:ext cx="3998400" cy="105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Josefin Sans Medium"/>
              <a:buNone/>
              <a:defRPr sz="23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8">
    <p:spTree>
      <p:nvGrpSpPr>
        <p:cNvPr id="232" name="Shape 232"/>
        <p:cNvGrpSpPr/>
        <p:nvPr/>
      </p:nvGrpSpPr>
      <p:grpSpPr>
        <a:xfrm>
          <a:off x="0" y="0"/>
          <a:ext cx="0" cy="0"/>
          <a:chOff x="0" y="0"/>
          <a:chExt cx="0" cy="0"/>
        </a:xfrm>
      </p:grpSpPr>
      <p:sp>
        <p:nvSpPr>
          <p:cNvPr id="233" name="Google Shape;233;p28"/>
          <p:cNvSpPr/>
          <p:nvPr/>
        </p:nvSpPr>
        <p:spPr>
          <a:xfrm flipH="1" rot="5712136">
            <a:off x="-169825" y="-15261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flipH="1" rot="5712136">
            <a:off x="-583815" y="-4227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ph hasCustomPrompt="1" type="title"/>
          </p:nvPr>
        </p:nvSpPr>
        <p:spPr>
          <a:xfrm>
            <a:off x="3901350" y="1174050"/>
            <a:ext cx="41901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36" name="Google Shape;236;p28"/>
          <p:cNvSpPr txBox="1"/>
          <p:nvPr>
            <p:ph idx="2" type="title"/>
          </p:nvPr>
        </p:nvSpPr>
        <p:spPr>
          <a:xfrm>
            <a:off x="2809650" y="3018725"/>
            <a:ext cx="5281800" cy="425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800"/>
              <a:buNone/>
              <a:defRPr>
                <a:solidFill>
                  <a:schemeClr val="dk2"/>
                </a:solidFill>
                <a:latin typeface="Lato"/>
                <a:ea typeface="Lato"/>
                <a:cs typeface="Lato"/>
                <a:sym typeface="Lato"/>
              </a:defRPr>
            </a:lvl1pPr>
            <a:lvl2pPr lvl="1" rtl="0" algn="r">
              <a:spcBef>
                <a:spcPts val="0"/>
              </a:spcBef>
              <a:spcAft>
                <a:spcPts val="0"/>
              </a:spcAft>
              <a:buSzPts val="2800"/>
              <a:buNone/>
              <a:defRPr>
                <a:latin typeface="Lato"/>
                <a:ea typeface="Lato"/>
                <a:cs typeface="Lato"/>
                <a:sym typeface="Lato"/>
              </a:defRPr>
            </a:lvl2pPr>
            <a:lvl3pPr lvl="2" rtl="0" algn="r">
              <a:spcBef>
                <a:spcPts val="0"/>
              </a:spcBef>
              <a:spcAft>
                <a:spcPts val="0"/>
              </a:spcAft>
              <a:buSzPts val="2800"/>
              <a:buNone/>
              <a:defRPr>
                <a:latin typeface="Lato"/>
                <a:ea typeface="Lato"/>
                <a:cs typeface="Lato"/>
                <a:sym typeface="Lato"/>
              </a:defRPr>
            </a:lvl3pPr>
            <a:lvl4pPr lvl="3" rtl="0" algn="r">
              <a:spcBef>
                <a:spcPts val="0"/>
              </a:spcBef>
              <a:spcAft>
                <a:spcPts val="0"/>
              </a:spcAft>
              <a:buSzPts val="2800"/>
              <a:buNone/>
              <a:defRPr>
                <a:latin typeface="Lato"/>
                <a:ea typeface="Lato"/>
                <a:cs typeface="Lato"/>
                <a:sym typeface="Lato"/>
              </a:defRPr>
            </a:lvl4pPr>
            <a:lvl5pPr lvl="4" rtl="0" algn="r">
              <a:spcBef>
                <a:spcPts val="0"/>
              </a:spcBef>
              <a:spcAft>
                <a:spcPts val="0"/>
              </a:spcAft>
              <a:buSzPts val="2800"/>
              <a:buNone/>
              <a:defRPr>
                <a:latin typeface="Lato"/>
                <a:ea typeface="Lato"/>
                <a:cs typeface="Lato"/>
                <a:sym typeface="Lato"/>
              </a:defRPr>
            </a:lvl5pPr>
            <a:lvl6pPr lvl="5" rtl="0" algn="r">
              <a:spcBef>
                <a:spcPts val="0"/>
              </a:spcBef>
              <a:spcAft>
                <a:spcPts val="0"/>
              </a:spcAft>
              <a:buSzPts val="2800"/>
              <a:buNone/>
              <a:defRPr>
                <a:latin typeface="Lato"/>
                <a:ea typeface="Lato"/>
                <a:cs typeface="Lato"/>
                <a:sym typeface="Lato"/>
              </a:defRPr>
            </a:lvl6pPr>
            <a:lvl7pPr lvl="6" rtl="0" algn="r">
              <a:spcBef>
                <a:spcPts val="0"/>
              </a:spcBef>
              <a:spcAft>
                <a:spcPts val="0"/>
              </a:spcAft>
              <a:buSzPts val="2800"/>
              <a:buNone/>
              <a:defRPr>
                <a:latin typeface="Lato"/>
                <a:ea typeface="Lato"/>
                <a:cs typeface="Lato"/>
                <a:sym typeface="Lato"/>
              </a:defRPr>
            </a:lvl7pPr>
            <a:lvl8pPr lvl="7" rtl="0" algn="r">
              <a:spcBef>
                <a:spcPts val="0"/>
              </a:spcBef>
              <a:spcAft>
                <a:spcPts val="0"/>
              </a:spcAft>
              <a:buSzPts val="2800"/>
              <a:buNone/>
              <a:defRPr>
                <a:latin typeface="Lato"/>
                <a:ea typeface="Lato"/>
                <a:cs typeface="Lato"/>
                <a:sym typeface="Lato"/>
              </a:defRPr>
            </a:lvl8pPr>
            <a:lvl9pPr lvl="8" rtl="0" algn="r">
              <a:spcBef>
                <a:spcPts val="0"/>
              </a:spcBef>
              <a:spcAft>
                <a:spcPts val="0"/>
              </a:spcAft>
              <a:buSzPts val="2800"/>
              <a:buNone/>
              <a:defRPr>
                <a:latin typeface="Lato"/>
                <a:ea typeface="Lato"/>
                <a:cs typeface="Lato"/>
                <a:sym typeface="Lato"/>
              </a:defRPr>
            </a:lvl9pPr>
          </a:lstStyle>
          <a:p/>
        </p:txBody>
      </p:sp>
      <p:sp>
        <p:nvSpPr>
          <p:cNvPr id="237" name="Google Shape;237;p28"/>
          <p:cNvSpPr txBox="1"/>
          <p:nvPr>
            <p:ph idx="1" type="subTitle"/>
          </p:nvPr>
        </p:nvSpPr>
        <p:spPr>
          <a:xfrm>
            <a:off x="2809650" y="3472640"/>
            <a:ext cx="52818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spTree>
      <p:nvGrpSpPr>
        <p:cNvPr id="238" name="Shape 238"/>
        <p:cNvGrpSpPr/>
        <p:nvPr/>
      </p:nvGrpSpPr>
      <p:grpSpPr>
        <a:xfrm>
          <a:off x="0" y="0"/>
          <a:ext cx="0" cy="0"/>
          <a:chOff x="0" y="0"/>
          <a:chExt cx="0" cy="0"/>
        </a:xfrm>
      </p:grpSpPr>
      <p:sp>
        <p:nvSpPr>
          <p:cNvPr id="239" name="Google Shape;239;p29"/>
          <p:cNvSpPr txBox="1"/>
          <p:nvPr>
            <p:ph type="title"/>
          </p:nvPr>
        </p:nvSpPr>
        <p:spPr>
          <a:xfrm>
            <a:off x="720000" y="551241"/>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0" name="Google Shape;240;p29"/>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4116763" y="-1447703"/>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2804263" y="-1139200"/>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6">
    <p:spTree>
      <p:nvGrpSpPr>
        <p:cNvPr id="246" name="Shape 246"/>
        <p:cNvGrpSpPr/>
        <p:nvPr/>
      </p:nvGrpSpPr>
      <p:grpSpPr>
        <a:xfrm>
          <a:off x="0" y="0"/>
          <a:ext cx="0" cy="0"/>
          <a:chOff x="0" y="0"/>
          <a:chExt cx="0" cy="0"/>
        </a:xfrm>
      </p:grpSpPr>
      <p:sp>
        <p:nvSpPr>
          <p:cNvPr id="247" name="Google Shape;247;p30"/>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2782325" y="589350"/>
            <a:ext cx="3579300" cy="151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548640"/>
            <a:ext cx="7704000" cy="594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719950" y="1103354"/>
            <a:ext cx="7704000" cy="35472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Poppins"/>
              <a:buChar char="●"/>
              <a:defRPr sz="1250"/>
            </a:lvl1pPr>
            <a:lvl2pPr indent="-317500" lvl="1" marL="914400">
              <a:lnSpc>
                <a:spcPct val="100000"/>
              </a:lnSpc>
              <a:spcBef>
                <a:spcPts val="1600"/>
              </a:spcBef>
              <a:spcAft>
                <a:spcPts val="0"/>
              </a:spcAft>
              <a:buClr>
                <a:schemeClr val="dk1"/>
              </a:buClr>
              <a:buSzPts val="1400"/>
              <a:buFont typeface="Roboto Light"/>
              <a:buChar char="○"/>
              <a:defRPr sz="1250">
                <a:latin typeface="Lato"/>
                <a:ea typeface="Lato"/>
                <a:cs typeface="Lato"/>
                <a:sym typeface="Lato"/>
              </a:defRPr>
            </a:lvl2pPr>
            <a:lvl3pPr indent="-317500" lvl="2" marL="1371600">
              <a:spcBef>
                <a:spcPts val="1600"/>
              </a:spcBef>
              <a:spcAft>
                <a:spcPts val="0"/>
              </a:spcAft>
              <a:buClr>
                <a:schemeClr val="dk1"/>
              </a:buClr>
              <a:buSzPts val="1400"/>
              <a:buFont typeface="Roboto Light"/>
              <a:buChar char="■"/>
              <a:defRPr/>
            </a:lvl3pPr>
            <a:lvl4pPr indent="-317500" lvl="3" marL="1828800">
              <a:spcBef>
                <a:spcPts val="1600"/>
              </a:spcBef>
              <a:spcAft>
                <a:spcPts val="0"/>
              </a:spcAft>
              <a:buClr>
                <a:schemeClr val="dk1"/>
              </a:buClr>
              <a:buSzPts val="1400"/>
              <a:buFont typeface="Roboto Light"/>
              <a:buChar char="●"/>
              <a:defRPr/>
            </a:lvl4pPr>
            <a:lvl5pPr indent="-317500" lvl="4" marL="2286000">
              <a:spcBef>
                <a:spcPts val="1600"/>
              </a:spcBef>
              <a:spcAft>
                <a:spcPts val="0"/>
              </a:spcAft>
              <a:buClr>
                <a:schemeClr val="dk1"/>
              </a:buClr>
              <a:buSzPts val="1400"/>
              <a:buFont typeface="Roboto Light"/>
              <a:buChar char="○"/>
              <a:defRPr/>
            </a:lvl5pPr>
            <a:lvl6pPr indent="-317500" lvl="5" marL="2743200">
              <a:spcBef>
                <a:spcPts val="1600"/>
              </a:spcBef>
              <a:spcAft>
                <a:spcPts val="0"/>
              </a:spcAft>
              <a:buClr>
                <a:schemeClr val="dk1"/>
              </a:buClr>
              <a:buSzPts val="1400"/>
              <a:buFont typeface="Roboto Light"/>
              <a:buChar char="■"/>
              <a:defRPr/>
            </a:lvl6pPr>
            <a:lvl7pPr indent="-317500" lvl="6" marL="3200400">
              <a:spcBef>
                <a:spcPts val="1600"/>
              </a:spcBef>
              <a:spcAft>
                <a:spcPts val="0"/>
              </a:spcAft>
              <a:buClr>
                <a:schemeClr val="dk1"/>
              </a:buClr>
              <a:buSzPts val="1400"/>
              <a:buFont typeface="Roboto Light"/>
              <a:buChar char="●"/>
              <a:defRPr/>
            </a:lvl7pPr>
            <a:lvl8pPr indent="-317500" lvl="7" marL="3657600">
              <a:spcBef>
                <a:spcPts val="1600"/>
              </a:spcBef>
              <a:spcAft>
                <a:spcPts val="0"/>
              </a:spcAft>
              <a:buClr>
                <a:schemeClr val="dk1"/>
              </a:buClr>
              <a:buSzPts val="1400"/>
              <a:buFont typeface="Roboto Light"/>
              <a:buChar char="○"/>
              <a:defRPr/>
            </a:lvl8pPr>
            <a:lvl9pPr indent="-317500" lvl="8" marL="4114800">
              <a:spcBef>
                <a:spcPts val="1600"/>
              </a:spcBef>
              <a:spcAft>
                <a:spcPts val="1600"/>
              </a:spcAft>
              <a:buClr>
                <a:schemeClr val="dk1"/>
              </a:buClr>
              <a:buSzPts val="1400"/>
              <a:buFont typeface="Roboto Light"/>
              <a:buChar char="■"/>
              <a:defRPr/>
            </a:lvl9pPr>
          </a:lstStyle>
          <a:p/>
        </p:txBody>
      </p:sp>
      <p:sp>
        <p:nvSpPr>
          <p:cNvPr id="26" name="Google Shape;26;p4"/>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9">
    <p:spTree>
      <p:nvGrpSpPr>
        <p:cNvPr id="251" name="Shape 251"/>
        <p:cNvGrpSpPr/>
        <p:nvPr/>
      </p:nvGrpSpPr>
      <p:grpSpPr>
        <a:xfrm>
          <a:off x="0" y="0"/>
          <a:ext cx="0" cy="0"/>
          <a:chOff x="0" y="0"/>
          <a:chExt cx="0" cy="0"/>
        </a:xfrm>
      </p:grpSpPr>
      <p:sp>
        <p:nvSpPr>
          <p:cNvPr id="252" name="Google Shape;252;p31"/>
          <p:cNvSpPr txBox="1"/>
          <p:nvPr>
            <p:ph hasCustomPrompt="1" type="title"/>
          </p:nvPr>
        </p:nvSpPr>
        <p:spPr>
          <a:xfrm>
            <a:off x="4110900" y="153625"/>
            <a:ext cx="41901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3" name="Google Shape;253;p31"/>
          <p:cNvSpPr txBox="1"/>
          <p:nvPr>
            <p:ph idx="2" type="title"/>
          </p:nvPr>
        </p:nvSpPr>
        <p:spPr>
          <a:xfrm>
            <a:off x="4110900" y="1998300"/>
            <a:ext cx="4190100" cy="10269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800"/>
              <a:buNone/>
              <a:defRPr>
                <a:solidFill>
                  <a:schemeClr val="dk2"/>
                </a:solidFill>
                <a:latin typeface="Lato"/>
                <a:ea typeface="Lato"/>
                <a:cs typeface="Lato"/>
                <a:sym typeface="Lato"/>
              </a:defRPr>
            </a:lvl1pPr>
            <a:lvl2pPr lvl="1" rtl="0" algn="r">
              <a:spcBef>
                <a:spcPts val="0"/>
              </a:spcBef>
              <a:spcAft>
                <a:spcPts val="0"/>
              </a:spcAft>
              <a:buSzPts val="2800"/>
              <a:buNone/>
              <a:defRPr>
                <a:latin typeface="Lato"/>
                <a:ea typeface="Lato"/>
                <a:cs typeface="Lato"/>
                <a:sym typeface="Lato"/>
              </a:defRPr>
            </a:lvl2pPr>
            <a:lvl3pPr lvl="2" rtl="0" algn="r">
              <a:spcBef>
                <a:spcPts val="0"/>
              </a:spcBef>
              <a:spcAft>
                <a:spcPts val="0"/>
              </a:spcAft>
              <a:buSzPts val="2800"/>
              <a:buNone/>
              <a:defRPr>
                <a:latin typeface="Lato"/>
                <a:ea typeface="Lato"/>
                <a:cs typeface="Lato"/>
                <a:sym typeface="Lato"/>
              </a:defRPr>
            </a:lvl3pPr>
            <a:lvl4pPr lvl="3" rtl="0" algn="r">
              <a:spcBef>
                <a:spcPts val="0"/>
              </a:spcBef>
              <a:spcAft>
                <a:spcPts val="0"/>
              </a:spcAft>
              <a:buSzPts val="2800"/>
              <a:buNone/>
              <a:defRPr>
                <a:latin typeface="Lato"/>
                <a:ea typeface="Lato"/>
                <a:cs typeface="Lato"/>
                <a:sym typeface="Lato"/>
              </a:defRPr>
            </a:lvl4pPr>
            <a:lvl5pPr lvl="4" rtl="0" algn="r">
              <a:spcBef>
                <a:spcPts val="0"/>
              </a:spcBef>
              <a:spcAft>
                <a:spcPts val="0"/>
              </a:spcAft>
              <a:buSzPts val="2800"/>
              <a:buNone/>
              <a:defRPr>
                <a:latin typeface="Lato"/>
                <a:ea typeface="Lato"/>
                <a:cs typeface="Lato"/>
                <a:sym typeface="Lato"/>
              </a:defRPr>
            </a:lvl5pPr>
            <a:lvl6pPr lvl="5" rtl="0" algn="r">
              <a:spcBef>
                <a:spcPts val="0"/>
              </a:spcBef>
              <a:spcAft>
                <a:spcPts val="0"/>
              </a:spcAft>
              <a:buSzPts val="2800"/>
              <a:buNone/>
              <a:defRPr>
                <a:latin typeface="Lato"/>
                <a:ea typeface="Lato"/>
                <a:cs typeface="Lato"/>
                <a:sym typeface="Lato"/>
              </a:defRPr>
            </a:lvl6pPr>
            <a:lvl7pPr lvl="6" rtl="0" algn="r">
              <a:spcBef>
                <a:spcPts val="0"/>
              </a:spcBef>
              <a:spcAft>
                <a:spcPts val="0"/>
              </a:spcAft>
              <a:buSzPts val="2800"/>
              <a:buNone/>
              <a:defRPr>
                <a:latin typeface="Lato"/>
                <a:ea typeface="Lato"/>
                <a:cs typeface="Lato"/>
                <a:sym typeface="Lato"/>
              </a:defRPr>
            </a:lvl7pPr>
            <a:lvl8pPr lvl="7" rtl="0" algn="r">
              <a:spcBef>
                <a:spcPts val="0"/>
              </a:spcBef>
              <a:spcAft>
                <a:spcPts val="0"/>
              </a:spcAft>
              <a:buSzPts val="2800"/>
              <a:buNone/>
              <a:defRPr>
                <a:latin typeface="Lato"/>
                <a:ea typeface="Lato"/>
                <a:cs typeface="Lato"/>
                <a:sym typeface="Lato"/>
              </a:defRPr>
            </a:lvl8pPr>
            <a:lvl9pPr lvl="8" rtl="0" algn="r">
              <a:spcBef>
                <a:spcPts val="0"/>
              </a:spcBef>
              <a:spcAft>
                <a:spcPts val="0"/>
              </a:spcAft>
              <a:buSzPts val="2800"/>
              <a:buNone/>
              <a:defRPr>
                <a:latin typeface="Lato"/>
                <a:ea typeface="Lato"/>
                <a:cs typeface="Lato"/>
                <a:sym typeface="Lato"/>
              </a:defRPr>
            </a:lvl9pPr>
          </a:lstStyle>
          <a:p/>
        </p:txBody>
      </p:sp>
      <p:sp>
        <p:nvSpPr>
          <p:cNvPr id="254" name="Google Shape;254;p31"/>
          <p:cNvSpPr/>
          <p:nvPr/>
        </p:nvSpPr>
        <p:spPr>
          <a:xfrm flipH="1" rot="980788">
            <a:off x="-777678" y="-4391035"/>
            <a:ext cx="12937953" cy="1277606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55" name="Google Shape;255;p31"/>
          <p:cNvSpPr/>
          <p:nvPr/>
        </p:nvSpPr>
        <p:spPr>
          <a:xfrm flipH="1" rot="980788">
            <a:off x="-1740116" y="-4832304"/>
            <a:ext cx="12937953" cy="1277606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56" name="Google Shape;256;p31"/>
          <p:cNvSpPr txBox="1"/>
          <p:nvPr>
            <p:ph idx="1" type="subTitle"/>
          </p:nvPr>
        </p:nvSpPr>
        <p:spPr>
          <a:xfrm>
            <a:off x="4110775" y="2439552"/>
            <a:ext cx="4190100" cy="54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257" name="Shape 257"/>
        <p:cNvGrpSpPr/>
        <p:nvPr/>
      </p:nvGrpSpPr>
      <p:grpSpPr>
        <a:xfrm>
          <a:off x="0" y="0"/>
          <a:ext cx="0" cy="0"/>
          <a:chOff x="0" y="0"/>
          <a:chExt cx="0" cy="0"/>
        </a:xfrm>
      </p:grpSpPr>
      <p:sp>
        <p:nvSpPr>
          <p:cNvPr id="258" name="Google Shape;258;p32"/>
          <p:cNvSpPr txBox="1"/>
          <p:nvPr>
            <p:ph type="title"/>
          </p:nvPr>
        </p:nvSpPr>
        <p:spPr>
          <a:xfrm>
            <a:off x="720000" y="551913"/>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59" name="Google Shape;259;p32"/>
          <p:cNvSpPr txBox="1"/>
          <p:nvPr>
            <p:ph idx="1" type="subTitle"/>
          </p:nvPr>
        </p:nvSpPr>
        <p:spPr>
          <a:xfrm>
            <a:off x="1926100" y="3604908"/>
            <a:ext cx="22128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0" name="Google Shape;260;p32"/>
          <p:cNvSpPr txBox="1"/>
          <p:nvPr>
            <p:ph idx="2" type="subTitle"/>
          </p:nvPr>
        </p:nvSpPr>
        <p:spPr>
          <a:xfrm>
            <a:off x="4943850" y="3604908"/>
            <a:ext cx="22128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1" name="Google Shape;261;p32"/>
          <p:cNvSpPr txBox="1"/>
          <p:nvPr>
            <p:ph idx="3" type="subTitle"/>
          </p:nvPr>
        </p:nvSpPr>
        <p:spPr>
          <a:xfrm>
            <a:off x="4943850" y="1556850"/>
            <a:ext cx="22128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62" name="Google Shape;262;p32"/>
          <p:cNvSpPr txBox="1"/>
          <p:nvPr>
            <p:ph idx="4" type="subTitle"/>
          </p:nvPr>
        </p:nvSpPr>
        <p:spPr>
          <a:xfrm>
            <a:off x="1917400" y="3262958"/>
            <a:ext cx="2221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63" name="Google Shape;263;p32"/>
          <p:cNvSpPr txBox="1"/>
          <p:nvPr>
            <p:ph idx="5" type="subTitle"/>
          </p:nvPr>
        </p:nvSpPr>
        <p:spPr>
          <a:xfrm>
            <a:off x="4943850" y="3262958"/>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64" name="Google Shape;264;p32"/>
          <p:cNvSpPr txBox="1"/>
          <p:nvPr>
            <p:ph idx="6" type="subTitle"/>
          </p:nvPr>
        </p:nvSpPr>
        <p:spPr>
          <a:xfrm>
            <a:off x="4943850" y="1243773"/>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65" name="Google Shape;265;p32"/>
          <p:cNvSpPr/>
          <p:nvPr/>
        </p:nvSpPr>
        <p:spPr>
          <a:xfrm rot="-10501244">
            <a:off x="4750330" y="4257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rot="10799719">
            <a:off x="3044004"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8">
    <p:spTree>
      <p:nvGrpSpPr>
        <p:cNvPr id="267" name="Shape 267"/>
        <p:cNvGrpSpPr/>
        <p:nvPr/>
      </p:nvGrpSpPr>
      <p:grpSpPr>
        <a:xfrm>
          <a:off x="0" y="0"/>
          <a:ext cx="0" cy="0"/>
          <a:chOff x="0" y="0"/>
          <a:chExt cx="0" cy="0"/>
        </a:xfrm>
      </p:grpSpPr>
      <p:sp>
        <p:nvSpPr>
          <p:cNvPr id="268" name="Google Shape;268;p33"/>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ph type="title"/>
          </p:nvPr>
        </p:nvSpPr>
        <p:spPr>
          <a:xfrm>
            <a:off x="2782325" y="589350"/>
            <a:ext cx="3579300" cy="151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272" name="Google Shape;272;p33"/>
          <p:cNvSpPr txBox="1"/>
          <p:nvPr>
            <p:ph idx="1" type="subTitle"/>
          </p:nvPr>
        </p:nvSpPr>
        <p:spPr>
          <a:xfrm>
            <a:off x="1844939" y="3532275"/>
            <a:ext cx="2212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73" name="Google Shape;273;p33"/>
          <p:cNvSpPr txBox="1"/>
          <p:nvPr>
            <p:ph idx="2" type="subTitle"/>
          </p:nvPr>
        </p:nvSpPr>
        <p:spPr>
          <a:xfrm>
            <a:off x="5081896" y="3532278"/>
            <a:ext cx="22128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74" name="Google Shape;274;p33"/>
          <p:cNvSpPr txBox="1"/>
          <p:nvPr>
            <p:ph idx="3" type="subTitle"/>
          </p:nvPr>
        </p:nvSpPr>
        <p:spPr>
          <a:xfrm>
            <a:off x="1854200" y="3224821"/>
            <a:ext cx="21942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275" name="Google Shape;275;p33"/>
          <p:cNvSpPr txBox="1"/>
          <p:nvPr>
            <p:ph idx="4" type="subTitle"/>
          </p:nvPr>
        </p:nvSpPr>
        <p:spPr>
          <a:xfrm>
            <a:off x="5077559" y="3214082"/>
            <a:ext cx="22215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9">
    <p:spTree>
      <p:nvGrpSpPr>
        <p:cNvPr id="276" name="Shape 276"/>
        <p:cNvGrpSpPr/>
        <p:nvPr/>
      </p:nvGrpSpPr>
      <p:grpSpPr>
        <a:xfrm>
          <a:off x="0" y="0"/>
          <a:ext cx="0" cy="0"/>
          <a:chOff x="0" y="0"/>
          <a:chExt cx="0" cy="0"/>
        </a:xfrm>
      </p:grpSpPr>
      <p:sp>
        <p:nvSpPr>
          <p:cNvPr id="277" name="Google Shape;277;p34"/>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8" name="Google Shape;278;p34"/>
          <p:cNvSpPr txBox="1"/>
          <p:nvPr>
            <p:ph idx="1" type="subTitle"/>
          </p:nvPr>
        </p:nvSpPr>
        <p:spPr>
          <a:xfrm>
            <a:off x="717186" y="2971851"/>
            <a:ext cx="15813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79" name="Google Shape;279;p34"/>
          <p:cNvSpPr txBox="1"/>
          <p:nvPr>
            <p:ph idx="2" type="subTitle"/>
          </p:nvPr>
        </p:nvSpPr>
        <p:spPr>
          <a:xfrm>
            <a:off x="717636" y="2463093"/>
            <a:ext cx="15804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 name="Google Shape;280;p34"/>
          <p:cNvSpPr txBox="1"/>
          <p:nvPr>
            <p:ph idx="3" type="subTitle"/>
          </p:nvPr>
        </p:nvSpPr>
        <p:spPr>
          <a:xfrm>
            <a:off x="6827510" y="3648203"/>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81" name="Google Shape;281;p34"/>
          <p:cNvSpPr txBox="1"/>
          <p:nvPr>
            <p:ph idx="4" type="subTitle"/>
          </p:nvPr>
        </p:nvSpPr>
        <p:spPr>
          <a:xfrm>
            <a:off x="6827960" y="3135283"/>
            <a:ext cx="15804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2" name="Google Shape;282;p34"/>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ph idx="5" type="subTitle"/>
          </p:nvPr>
        </p:nvSpPr>
        <p:spPr>
          <a:xfrm>
            <a:off x="6827550" y="1721095"/>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87" name="Google Shape;287;p34"/>
          <p:cNvSpPr txBox="1"/>
          <p:nvPr>
            <p:ph idx="6" type="subTitle"/>
          </p:nvPr>
        </p:nvSpPr>
        <p:spPr>
          <a:xfrm>
            <a:off x="6827960" y="1193775"/>
            <a:ext cx="15804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0">
    <p:spTree>
      <p:nvGrpSpPr>
        <p:cNvPr id="288" name="Shape 288"/>
        <p:cNvGrpSpPr/>
        <p:nvPr/>
      </p:nvGrpSpPr>
      <p:grpSpPr>
        <a:xfrm>
          <a:off x="0" y="0"/>
          <a:ext cx="0" cy="0"/>
          <a:chOff x="0" y="0"/>
          <a:chExt cx="0" cy="0"/>
        </a:xfrm>
      </p:grpSpPr>
      <p:sp>
        <p:nvSpPr>
          <p:cNvPr id="289" name="Google Shape;289;p35"/>
          <p:cNvSpPr txBox="1"/>
          <p:nvPr>
            <p:ph type="title"/>
          </p:nvPr>
        </p:nvSpPr>
        <p:spPr>
          <a:xfrm>
            <a:off x="2772050" y="548650"/>
            <a:ext cx="4093200" cy="70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290" name="Google Shape;290;p35"/>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1">
    <p:spTree>
      <p:nvGrpSpPr>
        <p:cNvPr id="293" name="Shape 293"/>
        <p:cNvGrpSpPr/>
        <p:nvPr/>
      </p:nvGrpSpPr>
      <p:grpSpPr>
        <a:xfrm>
          <a:off x="0" y="0"/>
          <a:ext cx="0" cy="0"/>
          <a:chOff x="0" y="0"/>
          <a:chExt cx="0" cy="0"/>
        </a:xfrm>
      </p:grpSpPr>
      <p:sp>
        <p:nvSpPr>
          <p:cNvPr id="294" name="Google Shape;294;p36"/>
          <p:cNvSpPr txBox="1"/>
          <p:nvPr>
            <p:ph type="title"/>
          </p:nvPr>
        </p:nvSpPr>
        <p:spPr>
          <a:xfrm>
            <a:off x="720000" y="549987"/>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5" name="Google Shape;295;p36"/>
          <p:cNvSpPr txBox="1"/>
          <p:nvPr>
            <p:ph idx="1" type="subTitle"/>
          </p:nvPr>
        </p:nvSpPr>
        <p:spPr>
          <a:xfrm>
            <a:off x="739940" y="3233818"/>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96" name="Google Shape;296;p36"/>
          <p:cNvSpPr txBox="1"/>
          <p:nvPr>
            <p:ph idx="2" type="subTitle"/>
          </p:nvPr>
        </p:nvSpPr>
        <p:spPr>
          <a:xfrm>
            <a:off x="817340"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6"/>
          <p:cNvSpPr txBox="1"/>
          <p:nvPr>
            <p:ph idx="3" type="subTitle"/>
          </p:nvPr>
        </p:nvSpPr>
        <p:spPr>
          <a:xfrm>
            <a:off x="2737828" y="3233818"/>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298" name="Google Shape;298;p36"/>
          <p:cNvSpPr txBox="1"/>
          <p:nvPr>
            <p:ph idx="4" type="subTitle"/>
          </p:nvPr>
        </p:nvSpPr>
        <p:spPr>
          <a:xfrm>
            <a:off x="2815228"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6"/>
          <p:cNvSpPr txBox="1"/>
          <p:nvPr>
            <p:ph idx="5" type="subTitle"/>
          </p:nvPr>
        </p:nvSpPr>
        <p:spPr>
          <a:xfrm>
            <a:off x="4735721" y="3233818"/>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00" name="Google Shape;300;p36"/>
          <p:cNvSpPr txBox="1"/>
          <p:nvPr>
            <p:ph idx="6" type="subTitle"/>
          </p:nvPr>
        </p:nvSpPr>
        <p:spPr>
          <a:xfrm>
            <a:off x="4813121"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1" name="Google Shape;301;p36"/>
          <p:cNvSpPr txBox="1"/>
          <p:nvPr>
            <p:ph idx="7" type="subTitle"/>
          </p:nvPr>
        </p:nvSpPr>
        <p:spPr>
          <a:xfrm>
            <a:off x="6654878" y="3233818"/>
            <a:ext cx="173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02" name="Google Shape;302;p36"/>
          <p:cNvSpPr txBox="1"/>
          <p:nvPr>
            <p:ph idx="8" type="subTitle"/>
          </p:nvPr>
        </p:nvSpPr>
        <p:spPr>
          <a:xfrm>
            <a:off x="6732878" y="2886120"/>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3" name="Google Shape;303;p36"/>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flipH="1" rot="-298756">
            <a:off x="3494805" y="-5284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flipH="1" rot="-298756">
            <a:off x="4025618" y="-5879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07" name="Shape 307"/>
        <p:cNvGrpSpPr/>
        <p:nvPr/>
      </p:nvGrpSpPr>
      <p:grpSpPr>
        <a:xfrm>
          <a:off x="0" y="0"/>
          <a:ext cx="0" cy="0"/>
          <a:chOff x="0" y="0"/>
          <a:chExt cx="0" cy="0"/>
        </a:xfrm>
      </p:grpSpPr>
      <p:sp>
        <p:nvSpPr>
          <p:cNvPr id="308" name="Google Shape;308;p37"/>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txBox="1"/>
          <p:nvPr>
            <p:ph type="title"/>
          </p:nvPr>
        </p:nvSpPr>
        <p:spPr>
          <a:xfrm>
            <a:off x="3202427" y="548640"/>
            <a:ext cx="2971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313" name="Google Shape;313;p37"/>
          <p:cNvSpPr txBox="1"/>
          <p:nvPr>
            <p:ph idx="1" type="subTitle"/>
          </p:nvPr>
        </p:nvSpPr>
        <p:spPr>
          <a:xfrm>
            <a:off x="1745276" y="2964166"/>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14" name="Google Shape;314;p37"/>
          <p:cNvSpPr txBox="1"/>
          <p:nvPr>
            <p:ph idx="2" type="subTitle"/>
          </p:nvPr>
        </p:nvSpPr>
        <p:spPr>
          <a:xfrm>
            <a:off x="1822676" y="2630875"/>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5" name="Google Shape;315;p37"/>
          <p:cNvSpPr txBox="1"/>
          <p:nvPr>
            <p:ph idx="3" type="subTitle"/>
          </p:nvPr>
        </p:nvSpPr>
        <p:spPr>
          <a:xfrm>
            <a:off x="3781873" y="2964166"/>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16" name="Google Shape;316;p37"/>
          <p:cNvSpPr txBox="1"/>
          <p:nvPr>
            <p:ph idx="4" type="subTitle"/>
          </p:nvPr>
        </p:nvSpPr>
        <p:spPr>
          <a:xfrm>
            <a:off x="3859273" y="2630875"/>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7" name="Google Shape;317;p37"/>
          <p:cNvSpPr txBox="1"/>
          <p:nvPr>
            <p:ph idx="5" type="subTitle"/>
          </p:nvPr>
        </p:nvSpPr>
        <p:spPr>
          <a:xfrm>
            <a:off x="5662325" y="2964175"/>
            <a:ext cx="1735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18" name="Google Shape;318;p37"/>
          <p:cNvSpPr txBox="1"/>
          <p:nvPr>
            <p:ph idx="6" type="subTitle"/>
          </p:nvPr>
        </p:nvSpPr>
        <p:spPr>
          <a:xfrm>
            <a:off x="5740328" y="2630875"/>
            <a:ext cx="15804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9" name="Google Shape;319;p37"/>
          <p:cNvSpPr txBox="1"/>
          <p:nvPr>
            <p:ph hasCustomPrompt="1" idx="7" type="title"/>
          </p:nvPr>
        </p:nvSpPr>
        <p:spPr>
          <a:xfrm>
            <a:off x="1745276" y="2103516"/>
            <a:ext cx="1735200" cy="7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0" name="Google Shape;320;p37"/>
          <p:cNvSpPr txBox="1"/>
          <p:nvPr>
            <p:ph hasCustomPrompt="1" idx="8" type="title"/>
          </p:nvPr>
        </p:nvSpPr>
        <p:spPr>
          <a:xfrm>
            <a:off x="3781873" y="2103516"/>
            <a:ext cx="1735200" cy="7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1" name="Google Shape;321;p37"/>
          <p:cNvSpPr txBox="1"/>
          <p:nvPr>
            <p:ph hasCustomPrompt="1" idx="9" type="title"/>
          </p:nvPr>
        </p:nvSpPr>
        <p:spPr>
          <a:xfrm>
            <a:off x="5662928" y="2103516"/>
            <a:ext cx="1735200" cy="7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3">
    <p:spTree>
      <p:nvGrpSpPr>
        <p:cNvPr id="322" name="Shape 322"/>
        <p:cNvGrpSpPr/>
        <p:nvPr/>
      </p:nvGrpSpPr>
      <p:grpSpPr>
        <a:xfrm>
          <a:off x="0" y="0"/>
          <a:ext cx="0" cy="0"/>
          <a:chOff x="0" y="0"/>
          <a:chExt cx="0" cy="0"/>
        </a:xfrm>
      </p:grpSpPr>
      <p:sp>
        <p:nvSpPr>
          <p:cNvPr id="323" name="Google Shape;323;p38"/>
          <p:cNvSpPr txBox="1"/>
          <p:nvPr>
            <p:ph type="title"/>
          </p:nvPr>
        </p:nvSpPr>
        <p:spPr>
          <a:xfrm>
            <a:off x="905050" y="530993"/>
            <a:ext cx="42219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24" name="Google Shape;324;p38"/>
          <p:cNvSpPr/>
          <p:nvPr/>
        </p:nvSpPr>
        <p:spPr>
          <a:xfrm rot="-52511">
            <a:off x="2965611" y="-1996783"/>
            <a:ext cx="12883968" cy="26428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rot="714997">
            <a:off x="2546626" y="-1019156"/>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42">
    <p:spTree>
      <p:nvGrpSpPr>
        <p:cNvPr id="328" name="Shape 328"/>
        <p:cNvGrpSpPr/>
        <p:nvPr/>
      </p:nvGrpSpPr>
      <p:grpSpPr>
        <a:xfrm>
          <a:off x="0" y="0"/>
          <a:ext cx="0" cy="0"/>
          <a:chOff x="0" y="0"/>
          <a:chExt cx="0" cy="0"/>
        </a:xfrm>
      </p:grpSpPr>
      <p:sp>
        <p:nvSpPr>
          <p:cNvPr id="329" name="Google Shape;329;p39"/>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rot="298756">
            <a:off x="-992732" y="-9414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rot="298756">
            <a:off x="-1523545" y="-10009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txBox="1"/>
          <p:nvPr>
            <p:ph type="title"/>
          </p:nvPr>
        </p:nvSpPr>
        <p:spPr>
          <a:xfrm>
            <a:off x="5737975" y="541370"/>
            <a:ext cx="2591700" cy="1133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solidFill>
                  <a:schemeClr val="dk2"/>
                </a:solidFill>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4">
    <p:spTree>
      <p:nvGrpSpPr>
        <p:cNvPr id="334" name="Shape 334"/>
        <p:cNvGrpSpPr/>
        <p:nvPr/>
      </p:nvGrpSpPr>
      <p:grpSpPr>
        <a:xfrm>
          <a:off x="0" y="0"/>
          <a:ext cx="0" cy="0"/>
          <a:chOff x="0" y="0"/>
          <a:chExt cx="0" cy="0"/>
        </a:xfrm>
      </p:grpSpPr>
      <p:sp>
        <p:nvSpPr>
          <p:cNvPr id="335" name="Google Shape;335;p40"/>
          <p:cNvSpPr txBox="1"/>
          <p:nvPr>
            <p:ph type="title"/>
          </p:nvPr>
        </p:nvSpPr>
        <p:spPr>
          <a:xfrm>
            <a:off x="3962075" y="2058300"/>
            <a:ext cx="40728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5500"/>
              <a:buNone/>
              <a:defRPr sz="5500">
                <a:solidFill>
                  <a:schemeClr val="dk2"/>
                </a:solidFill>
              </a:defRPr>
            </a:lvl1pPr>
            <a:lvl2pPr lvl="1"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rtl="0" algn="r">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
        <p:nvSpPr>
          <p:cNvPr id="336" name="Google Shape;336;p40"/>
          <p:cNvSpPr/>
          <p:nvPr/>
        </p:nvSpPr>
        <p:spPr>
          <a:xfrm flipH="1" rot="5712136">
            <a:off x="-344525" y="-1275229"/>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flipH="1" rot="5712136">
            <a:off x="-758515" y="-171831"/>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545162"/>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5"/>
          <p:cNvSpPr txBox="1"/>
          <p:nvPr>
            <p:ph idx="1" type="subTitle"/>
          </p:nvPr>
        </p:nvSpPr>
        <p:spPr>
          <a:xfrm>
            <a:off x="4811700" y="2005525"/>
            <a:ext cx="3600000" cy="25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160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p:txBody>
      </p:sp>
      <p:sp>
        <p:nvSpPr>
          <p:cNvPr id="33" name="Google Shape;33;p5"/>
          <p:cNvSpPr txBox="1"/>
          <p:nvPr>
            <p:ph idx="2" type="subTitle"/>
          </p:nvPr>
        </p:nvSpPr>
        <p:spPr>
          <a:xfrm>
            <a:off x="720000" y="1484925"/>
            <a:ext cx="3600000" cy="5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34" name="Google Shape;34;p5"/>
          <p:cNvSpPr txBox="1"/>
          <p:nvPr>
            <p:ph idx="3" type="subTitle"/>
          </p:nvPr>
        </p:nvSpPr>
        <p:spPr>
          <a:xfrm>
            <a:off x="720000" y="2005525"/>
            <a:ext cx="3600000" cy="2643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p:txBody>
      </p:sp>
      <p:sp>
        <p:nvSpPr>
          <p:cNvPr id="35" name="Google Shape;35;p5"/>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rot="1828969">
            <a:off x="-1021971" y="-25950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828969">
            <a:off x="938629" y="-23735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40">
    <p:spTree>
      <p:nvGrpSpPr>
        <p:cNvPr id="338" name="Shape 338"/>
        <p:cNvGrpSpPr/>
        <p:nvPr/>
      </p:nvGrpSpPr>
      <p:grpSpPr>
        <a:xfrm>
          <a:off x="0" y="0"/>
          <a:ext cx="0" cy="0"/>
          <a:chOff x="0" y="0"/>
          <a:chExt cx="0" cy="0"/>
        </a:xfrm>
      </p:grpSpPr>
      <p:sp>
        <p:nvSpPr>
          <p:cNvPr id="339" name="Google Shape;339;p41"/>
          <p:cNvSpPr/>
          <p:nvPr/>
        </p:nvSpPr>
        <p:spPr>
          <a:xfrm flipH="1" rot="-596676">
            <a:off x="-2808487" y="-1171142"/>
            <a:ext cx="10717563" cy="74310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flipH="1" rot="-596676">
            <a:off x="-1126914" y="-1148270"/>
            <a:ext cx="10717563" cy="74310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txBox="1"/>
          <p:nvPr>
            <p:ph hasCustomPrompt="1" type="title"/>
          </p:nvPr>
        </p:nvSpPr>
        <p:spPr>
          <a:xfrm>
            <a:off x="2476950" y="297750"/>
            <a:ext cx="4190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2" name="Google Shape;342;p41"/>
          <p:cNvSpPr txBox="1"/>
          <p:nvPr>
            <p:ph idx="2" type="title"/>
          </p:nvPr>
        </p:nvSpPr>
        <p:spPr>
          <a:xfrm>
            <a:off x="2476950" y="2142425"/>
            <a:ext cx="41901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a:solidFill>
                  <a:schemeClr val="dk2"/>
                </a:solidFill>
                <a:latin typeface="Lato"/>
                <a:ea typeface="Lato"/>
                <a:cs typeface="Lato"/>
                <a:sym typeface="Lato"/>
              </a:defRPr>
            </a:lvl1pPr>
            <a:lvl2pPr lvl="1" rtl="0" algn="ctr">
              <a:spcBef>
                <a:spcPts val="0"/>
              </a:spcBef>
              <a:spcAft>
                <a:spcPts val="0"/>
              </a:spcAft>
              <a:buSzPts val="2800"/>
              <a:buNone/>
              <a:defRPr>
                <a:latin typeface="Lato"/>
                <a:ea typeface="Lato"/>
                <a:cs typeface="Lato"/>
                <a:sym typeface="Lato"/>
              </a:defRPr>
            </a:lvl2pPr>
            <a:lvl3pPr lvl="2" rtl="0" algn="ctr">
              <a:spcBef>
                <a:spcPts val="0"/>
              </a:spcBef>
              <a:spcAft>
                <a:spcPts val="0"/>
              </a:spcAft>
              <a:buSzPts val="2800"/>
              <a:buNone/>
              <a:defRPr>
                <a:latin typeface="Lato"/>
                <a:ea typeface="Lato"/>
                <a:cs typeface="Lato"/>
                <a:sym typeface="Lato"/>
              </a:defRPr>
            </a:lvl3pPr>
            <a:lvl4pPr lvl="3" rtl="0" algn="ctr">
              <a:spcBef>
                <a:spcPts val="0"/>
              </a:spcBef>
              <a:spcAft>
                <a:spcPts val="0"/>
              </a:spcAft>
              <a:buSzPts val="2800"/>
              <a:buNone/>
              <a:defRPr>
                <a:latin typeface="Lato"/>
                <a:ea typeface="Lato"/>
                <a:cs typeface="Lato"/>
                <a:sym typeface="Lato"/>
              </a:defRPr>
            </a:lvl4pPr>
            <a:lvl5pPr lvl="4" rtl="0" algn="ctr">
              <a:spcBef>
                <a:spcPts val="0"/>
              </a:spcBef>
              <a:spcAft>
                <a:spcPts val="0"/>
              </a:spcAft>
              <a:buSzPts val="2800"/>
              <a:buNone/>
              <a:defRPr>
                <a:latin typeface="Lato"/>
                <a:ea typeface="Lato"/>
                <a:cs typeface="Lato"/>
                <a:sym typeface="Lato"/>
              </a:defRPr>
            </a:lvl5pPr>
            <a:lvl6pPr lvl="5" rtl="0" algn="ctr">
              <a:spcBef>
                <a:spcPts val="0"/>
              </a:spcBef>
              <a:spcAft>
                <a:spcPts val="0"/>
              </a:spcAft>
              <a:buSzPts val="2800"/>
              <a:buNone/>
              <a:defRPr>
                <a:latin typeface="Lato"/>
                <a:ea typeface="Lato"/>
                <a:cs typeface="Lato"/>
                <a:sym typeface="Lato"/>
              </a:defRPr>
            </a:lvl6pPr>
            <a:lvl7pPr lvl="6" rtl="0" algn="ctr">
              <a:spcBef>
                <a:spcPts val="0"/>
              </a:spcBef>
              <a:spcAft>
                <a:spcPts val="0"/>
              </a:spcAft>
              <a:buSzPts val="2800"/>
              <a:buNone/>
              <a:defRPr>
                <a:latin typeface="Lato"/>
                <a:ea typeface="Lato"/>
                <a:cs typeface="Lato"/>
                <a:sym typeface="Lato"/>
              </a:defRPr>
            </a:lvl7pPr>
            <a:lvl8pPr lvl="7" rtl="0" algn="ctr">
              <a:spcBef>
                <a:spcPts val="0"/>
              </a:spcBef>
              <a:spcAft>
                <a:spcPts val="0"/>
              </a:spcAft>
              <a:buSzPts val="2800"/>
              <a:buNone/>
              <a:defRPr>
                <a:latin typeface="Lato"/>
                <a:ea typeface="Lato"/>
                <a:cs typeface="Lato"/>
                <a:sym typeface="Lato"/>
              </a:defRPr>
            </a:lvl8pPr>
            <a:lvl9pPr lvl="8" rtl="0" algn="ctr">
              <a:spcBef>
                <a:spcPts val="0"/>
              </a:spcBef>
              <a:spcAft>
                <a:spcPts val="0"/>
              </a:spcAft>
              <a:buSzPts val="2800"/>
              <a:buNone/>
              <a:defRPr>
                <a:latin typeface="Lato"/>
                <a:ea typeface="Lato"/>
                <a:cs typeface="Lato"/>
                <a:sym typeface="Lato"/>
              </a:defRPr>
            </a:lvl9pPr>
          </a:lstStyle>
          <a:p/>
        </p:txBody>
      </p:sp>
      <p:sp>
        <p:nvSpPr>
          <p:cNvPr id="343" name="Google Shape;343;p41"/>
          <p:cNvSpPr txBox="1"/>
          <p:nvPr>
            <p:ph idx="1" type="subTitle"/>
          </p:nvPr>
        </p:nvSpPr>
        <p:spPr>
          <a:xfrm>
            <a:off x="2477100" y="2576819"/>
            <a:ext cx="41901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595959"/>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25">
    <p:spTree>
      <p:nvGrpSpPr>
        <p:cNvPr id="344" name="Shape 344"/>
        <p:cNvGrpSpPr/>
        <p:nvPr/>
      </p:nvGrpSpPr>
      <p:grpSpPr>
        <a:xfrm>
          <a:off x="0" y="0"/>
          <a:ext cx="0" cy="0"/>
          <a:chOff x="0" y="0"/>
          <a:chExt cx="0" cy="0"/>
        </a:xfrm>
      </p:grpSpPr>
      <p:sp>
        <p:nvSpPr>
          <p:cNvPr id="345" name="Google Shape;345;p42"/>
          <p:cNvSpPr txBox="1"/>
          <p:nvPr>
            <p:ph type="title"/>
          </p:nvPr>
        </p:nvSpPr>
        <p:spPr>
          <a:xfrm>
            <a:off x="720000" y="550083"/>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46" name="Google Shape;346;p42"/>
          <p:cNvSpPr txBox="1"/>
          <p:nvPr>
            <p:ph idx="1" type="subTitle"/>
          </p:nvPr>
        </p:nvSpPr>
        <p:spPr>
          <a:xfrm>
            <a:off x="992329" y="3987844"/>
            <a:ext cx="15813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7" name="Google Shape;347;p42"/>
          <p:cNvSpPr txBox="1"/>
          <p:nvPr>
            <p:ph idx="2" type="subTitle"/>
          </p:nvPr>
        </p:nvSpPr>
        <p:spPr>
          <a:xfrm>
            <a:off x="992779" y="3458858"/>
            <a:ext cx="1580400" cy="42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8" name="Google Shape;348;p42"/>
          <p:cNvSpPr txBox="1"/>
          <p:nvPr>
            <p:ph idx="3" type="subTitle"/>
          </p:nvPr>
        </p:nvSpPr>
        <p:spPr>
          <a:xfrm>
            <a:off x="2683985" y="2526713"/>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9" name="Google Shape;349;p42"/>
          <p:cNvSpPr txBox="1"/>
          <p:nvPr>
            <p:ph idx="4" type="subTitle"/>
          </p:nvPr>
        </p:nvSpPr>
        <p:spPr>
          <a:xfrm>
            <a:off x="2284085" y="2015670"/>
            <a:ext cx="1993500" cy="42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42"/>
          <p:cNvSpPr txBox="1"/>
          <p:nvPr>
            <p:ph idx="5" type="subTitle"/>
          </p:nvPr>
        </p:nvSpPr>
        <p:spPr>
          <a:xfrm>
            <a:off x="4659438" y="3987844"/>
            <a:ext cx="15813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1" name="Google Shape;351;p42"/>
          <p:cNvSpPr txBox="1"/>
          <p:nvPr>
            <p:ph idx="6" type="subTitle"/>
          </p:nvPr>
        </p:nvSpPr>
        <p:spPr>
          <a:xfrm>
            <a:off x="4659884" y="3458858"/>
            <a:ext cx="1990200" cy="42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42"/>
          <p:cNvSpPr txBox="1"/>
          <p:nvPr>
            <p:ph idx="7" type="subTitle"/>
          </p:nvPr>
        </p:nvSpPr>
        <p:spPr>
          <a:xfrm>
            <a:off x="6440711" y="2526713"/>
            <a:ext cx="1581300" cy="101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3" name="Google Shape;353;p42"/>
          <p:cNvSpPr txBox="1"/>
          <p:nvPr>
            <p:ph idx="8" type="subTitle"/>
          </p:nvPr>
        </p:nvSpPr>
        <p:spPr>
          <a:xfrm>
            <a:off x="6040811" y="2015670"/>
            <a:ext cx="1993500" cy="42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42"/>
          <p:cNvSpPr/>
          <p:nvPr/>
        </p:nvSpPr>
        <p:spPr>
          <a:xfrm rot="-220157">
            <a:off x="2997515" y="-23455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p:nvPr/>
        </p:nvSpPr>
        <p:spPr>
          <a:xfrm>
            <a:off x="140580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6">
    <p:spTree>
      <p:nvGrpSpPr>
        <p:cNvPr id="356" name="Shape 356"/>
        <p:cNvGrpSpPr/>
        <p:nvPr/>
      </p:nvGrpSpPr>
      <p:grpSpPr>
        <a:xfrm>
          <a:off x="0" y="0"/>
          <a:ext cx="0" cy="0"/>
          <a:chOff x="0" y="0"/>
          <a:chExt cx="0" cy="0"/>
        </a:xfrm>
      </p:grpSpPr>
      <p:sp>
        <p:nvSpPr>
          <p:cNvPr id="357" name="Google Shape;357;p43"/>
          <p:cNvSpPr/>
          <p:nvPr/>
        </p:nvSpPr>
        <p:spPr>
          <a:xfrm rot="-10501244">
            <a:off x="4953855" y="408895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rot="-220157">
            <a:off x="-254603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a:off x="-4137750" y="-15551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txBox="1"/>
          <p:nvPr>
            <p:ph type="title"/>
          </p:nvPr>
        </p:nvSpPr>
        <p:spPr>
          <a:xfrm>
            <a:off x="2755200" y="550075"/>
            <a:ext cx="36336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61" name="Google Shape;361;p43"/>
          <p:cNvSpPr txBox="1"/>
          <p:nvPr>
            <p:ph idx="1" type="subTitle"/>
          </p:nvPr>
        </p:nvSpPr>
        <p:spPr>
          <a:xfrm>
            <a:off x="2627917" y="3460175"/>
            <a:ext cx="19935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2" name="Google Shape;362;p43"/>
          <p:cNvSpPr txBox="1"/>
          <p:nvPr>
            <p:ph idx="2" type="subTitle"/>
          </p:nvPr>
        </p:nvSpPr>
        <p:spPr>
          <a:xfrm>
            <a:off x="2627917" y="3087113"/>
            <a:ext cx="19935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3" name="Google Shape;363;p43"/>
          <p:cNvSpPr txBox="1"/>
          <p:nvPr>
            <p:ph idx="3" type="subTitle"/>
          </p:nvPr>
        </p:nvSpPr>
        <p:spPr>
          <a:xfrm>
            <a:off x="6396309" y="3460175"/>
            <a:ext cx="1981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4" name="Google Shape;364;p43"/>
          <p:cNvSpPr txBox="1"/>
          <p:nvPr>
            <p:ph idx="4" type="subTitle"/>
          </p:nvPr>
        </p:nvSpPr>
        <p:spPr>
          <a:xfrm>
            <a:off x="6390159" y="3087113"/>
            <a:ext cx="19935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 name="Google Shape;365;p43"/>
          <p:cNvSpPr txBox="1"/>
          <p:nvPr>
            <p:ph idx="5" type="subTitle"/>
          </p:nvPr>
        </p:nvSpPr>
        <p:spPr>
          <a:xfrm>
            <a:off x="4517896" y="3460175"/>
            <a:ext cx="1981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6" name="Google Shape;366;p43"/>
          <p:cNvSpPr txBox="1"/>
          <p:nvPr>
            <p:ph idx="6" type="subTitle"/>
          </p:nvPr>
        </p:nvSpPr>
        <p:spPr>
          <a:xfrm>
            <a:off x="4511746" y="3087113"/>
            <a:ext cx="1993500" cy="42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7" name="Google Shape;367;p43"/>
          <p:cNvSpPr txBox="1"/>
          <p:nvPr>
            <p:ph idx="7" type="subTitle"/>
          </p:nvPr>
        </p:nvSpPr>
        <p:spPr>
          <a:xfrm>
            <a:off x="766491" y="3460175"/>
            <a:ext cx="19812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8" name="Google Shape;368;p43"/>
          <p:cNvSpPr txBox="1"/>
          <p:nvPr>
            <p:ph idx="8" type="subTitle"/>
          </p:nvPr>
        </p:nvSpPr>
        <p:spPr>
          <a:xfrm>
            <a:off x="760341" y="3087113"/>
            <a:ext cx="19935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43"/>
          <p:cNvSpPr txBox="1"/>
          <p:nvPr>
            <p:ph idx="9" type="title"/>
          </p:nvPr>
        </p:nvSpPr>
        <p:spPr>
          <a:xfrm>
            <a:off x="766813"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
        <p:nvSpPr>
          <p:cNvPr id="370" name="Google Shape;370;p43"/>
          <p:cNvSpPr txBox="1"/>
          <p:nvPr>
            <p:ph idx="13" type="title"/>
          </p:nvPr>
        </p:nvSpPr>
        <p:spPr>
          <a:xfrm>
            <a:off x="2646013"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
        <p:nvSpPr>
          <p:cNvPr id="371" name="Google Shape;371;p43"/>
          <p:cNvSpPr txBox="1"/>
          <p:nvPr>
            <p:ph idx="14" type="title"/>
          </p:nvPr>
        </p:nvSpPr>
        <p:spPr>
          <a:xfrm>
            <a:off x="4518238"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
        <p:nvSpPr>
          <p:cNvPr id="372" name="Google Shape;372;p43"/>
          <p:cNvSpPr txBox="1"/>
          <p:nvPr>
            <p:ph idx="15" type="title"/>
          </p:nvPr>
        </p:nvSpPr>
        <p:spPr>
          <a:xfrm>
            <a:off x="6390538" y="1523314"/>
            <a:ext cx="1993500" cy="1133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rtl="0" algn="r">
              <a:spcBef>
                <a:spcPts val="0"/>
              </a:spcBef>
              <a:spcAft>
                <a:spcPts val="0"/>
              </a:spcAft>
              <a:buClr>
                <a:schemeClr val="accent5"/>
              </a:buClr>
              <a:buSzPts val="6000"/>
              <a:buNone/>
              <a:defRPr sz="6000">
                <a:solidFill>
                  <a:schemeClr val="accent5"/>
                </a:solidFill>
              </a:defRPr>
            </a:lvl2pPr>
            <a:lvl3pPr lvl="2" rtl="0" algn="r">
              <a:spcBef>
                <a:spcPts val="0"/>
              </a:spcBef>
              <a:spcAft>
                <a:spcPts val="0"/>
              </a:spcAft>
              <a:buClr>
                <a:schemeClr val="accent5"/>
              </a:buClr>
              <a:buSzPts val="6000"/>
              <a:buNone/>
              <a:defRPr sz="6000">
                <a:solidFill>
                  <a:schemeClr val="accent5"/>
                </a:solidFill>
              </a:defRPr>
            </a:lvl3pPr>
            <a:lvl4pPr lvl="3" rtl="0" algn="r">
              <a:spcBef>
                <a:spcPts val="0"/>
              </a:spcBef>
              <a:spcAft>
                <a:spcPts val="0"/>
              </a:spcAft>
              <a:buClr>
                <a:schemeClr val="accent5"/>
              </a:buClr>
              <a:buSzPts val="6000"/>
              <a:buNone/>
              <a:defRPr sz="6000">
                <a:solidFill>
                  <a:schemeClr val="accent5"/>
                </a:solidFill>
              </a:defRPr>
            </a:lvl4pPr>
            <a:lvl5pPr lvl="4" rtl="0" algn="r">
              <a:spcBef>
                <a:spcPts val="0"/>
              </a:spcBef>
              <a:spcAft>
                <a:spcPts val="0"/>
              </a:spcAft>
              <a:buClr>
                <a:schemeClr val="accent5"/>
              </a:buClr>
              <a:buSzPts val="6000"/>
              <a:buNone/>
              <a:defRPr sz="6000">
                <a:solidFill>
                  <a:schemeClr val="accent5"/>
                </a:solidFill>
              </a:defRPr>
            </a:lvl5pPr>
            <a:lvl6pPr lvl="5" rtl="0" algn="r">
              <a:spcBef>
                <a:spcPts val="0"/>
              </a:spcBef>
              <a:spcAft>
                <a:spcPts val="0"/>
              </a:spcAft>
              <a:buClr>
                <a:schemeClr val="accent5"/>
              </a:buClr>
              <a:buSzPts val="6000"/>
              <a:buNone/>
              <a:defRPr sz="6000">
                <a:solidFill>
                  <a:schemeClr val="accent5"/>
                </a:solidFill>
              </a:defRPr>
            </a:lvl6pPr>
            <a:lvl7pPr lvl="6" rtl="0" algn="r">
              <a:spcBef>
                <a:spcPts val="0"/>
              </a:spcBef>
              <a:spcAft>
                <a:spcPts val="0"/>
              </a:spcAft>
              <a:buClr>
                <a:schemeClr val="accent5"/>
              </a:buClr>
              <a:buSzPts val="6000"/>
              <a:buNone/>
              <a:defRPr sz="6000">
                <a:solidFill>
                  <a:schemeClr val="accent5"/>
                </a:solidFill>
              </a:defRPr>
            </a:lvl7pPr>
            <a:lvl8pPr lvl="7" rtl="0" algn="r">
              <a:spcBef>
                <a:spcPts val="0"/>
              </a:spcBef>
              <a:spcAft>
                <a:spcPts val="0"/>
              </a:spcAft>
              <a:buClr>
                <a:schemeClr val="accent5"/>
              </a:buClr>
              <a:buSzPts val="6000"/>
              <a:buNone/>
              <a:defRPr sz="6000">
                <a:solidFill>
                  <a:schemeClr val="accent5"/>
                </a:solidFill>
              </a:defRPr>
            </a:lvl8pPr>
            <a:lvl9pPr lvl="8" rtl="0" algn="r">
              <a:spcBef>
                <a:spcPts val="0"/>
              </a:spcBef>
              <a:spcAft>
                <a:spcPts val="0"/>
              </a:spcAft>
              <a:buClr>
                <a:schemeClr val="accent5"/>
              </a:buClr>
              <a:buSzPts val="6000"/>
              <a:buNone/>
              <a:defRPr sz="6000">
                <a:solidFill>
                  <a:schemeClr val="accent5"/>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7">
    <p:spTree>
      <p:nvGrpSpPr>
        <p:cNvPr id="373" name="Shape 373"/>
        <p:cNvGrpSpPr/>
        <p:nvPr/>
      </p:nvGrpSpPr>
      <p:grpSpPr>
        <a:xfrm>
          <a:off x="0" y="0"/>
          <a:ext cx="0" cy="0"/>
          <a:chOff x="0" y="0"/>
          <a:chExt cx="0" cy="0"/>
        </a:xfrm>
      </p:grpSpPr>
      <p:sp>
        <p:nvSpPr>
          <p:cNvPr id="374" name="Google Shape;374;p44"/>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75" name="Google Shape;375;p44"/>
          <p:cNvSpPr txBox="1"/>
          <p:nvPr>
            <p:ph idx="1" type="subTitle"/>
          </p:nvPr>
        </p:nvSpPr>
        <p:spPr>
          <a:xfrm>
            <a:off x="1040438" y="2688354"/>
            <a:ext cx="21531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376" name="Google Shape;376;p44"/>
          <p:cNvSpPr txBox="1"/>
          <p:nvPr>
            <p:ph idx="2" type="subTitle"/>
          </p:nvPr>
        </p:nvSpPr>
        <p:spPr>
          <a:xfrm>
            <a:off x="1040438" y="2360964"/>
            <a:ext cx="21519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44"/>
          <p:cNvSpPr txBox="1"/>
          <p:nvPr>
            <p:ph idx="3" type="subTitle"/>
          </p:nvPr>
        </p:nvSpPr>
        <p:spPr>
          <a:xfrm>
            <a:off x="3496651" y="2688354"/>
            <a:ext cx="2151900" cy="11010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SzPts val="1400"/>
              <a:buNone/>
              <a:defRPr sz="1400"/>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378" name="Google Shape;378;p44"/>
          <p:cNvSpPr txBox="1"/>
          <p:nvPr>
            <p:ph idx="4" type="subTitle"/>
          </p:nvPr>
        </p:nvSpPr>
        <p:spPr>
          <a:xfrm>
            <a:off x="3497264" y="2360964"/>
            <a:ext cx="2151000" cy="4245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44"/>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44"/>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4"/>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txBox="1"/>
          <p:nvPr>
            <p:ph idx="5" type="subTitle"/>
          </p:nvPr>
        </p:nvSpPr>
        <p:spPr>
          <a:xfrm>
            <a:off x="5951650" y="2688354"/>
            <a:ext cx="2151000" cy="1101000"/>
          </a:xfrm>
          <a:prstGeom prst="rect">
            <a:avLst/>
          </a:prstGeom>
        </p:spPr>
        <p:txBody>
          <a:bodyPr anchorCtr="0" anchor="t" bIns="91425" lIns="91425" spcFirstLastPara="1" rIns="91425" wrap="square" tIns="91425">
            <a:noAutofit/>
          </a:bodyPr>
          <a:lstStyle>
            <a:lvl1pPr lvl="0" marR="258908" rtl="0" algn="ctr">
              <a:lnSpc>
                <a:spcPct val="100000"/>
              </a:lnSpc>
              <a:spcBef>
                <a:spcPts val="0"/>
              </a:spcBef>
              <a:spcAft>
                <a:spcPts val="0"/>
              </a:spcAft>
              <a:buSzPts val="1400"/>
              <a:buNone/>
              <a:defRPr sz="1400"/>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383" name="Google Shape;383;p44"/>
          <p:cNvSpPr txBox="1"/>
          <p:nvPr>
            <p:ph idx="6" type="subTitle"/>
          </p:nvPr>
        </p:nvSpPr>
        <p:spPr>
          <a:xfrm>
            <a:off x="5952262" y="2360964"/>
            <a:ext cx="2150100" cy="424500"/>
          </a:xfrm>
          <a:prstGeom prst="rect">
            <a:avLst/>
          </a:prstGeom>
        </p:spPr>
        <p:txBody>
          <a:bodyPr anchorCtr="0" anchor="t" bIns="91425" lIns="91425" spcFirstLastPara="1" rIns="91425" wrap="square" tIns="91425">
            <a:noAutofit/>
          </a:bodyPr>
          <a:lstStyle>
            <a:lvl1pPr lvl="0" marR="9144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8">
    <p:spTree>
      <p:nvGrpSpPr>
        <p:cNvPr id="384" name="Shape 384"/>
        <p:cNvGrpSpPr/>
        <p:nvPr/>
      </p:nvGrpSpPr>
      <p:grpSpPr>
        <a:xfrm>
          <a:off x="0" y="0"/>
          <a:ext cx="0" cy="0"/>
          <a:chOff x="0" y="0"/>
          <a:chExt cx="0" cy="0"/>
        </a:xfrm>
      </p:grpSpPr>
      <p:sp>
        <p:nvSpPr>
          <p:cNvPr id="385" name="Google Shape;385;p45"/>
          <p:cNvSpPr txBox="1"/>
          <p:nvPr>
            <p:ph type="title"/>
          </p:nvPr>
        </p:nvSpPr>
        <p:spPr>
          <a:xfrm>
            <a:off x="720000" y="548594"/>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86" name="Google Shape;386;p45"/>
          <p:cNvSpPr/>
          <p:nvPr/>
        </p:nvSpPr>
        <p:spPr>
          <a:xfrm rot="-129819">
            <a:off x="4458284" y="3196753"/>
            <a:ext cx="6639739" cy="281349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5"/>
          <p:cNvSpPr/>
          <p:nvPr/>
        </p:nvSpPr>
        <p:spPr>
          <a:xfrm rot="537107">
            <a:off x="2750101" y="3065565"/>
            <a:ext cx="6867688" cy="391619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9">
    <p:spTree>
      <p:nvGrpSpPr>
        <p:cNvPr id="388" name="Shape 388"/>
        <p:cNvGrpSpPr/>
        <p:nvPr/>
      </p:nvGrpSpPr>
      <p:grpSpPr>
        <a:xfrm>
          <a:off x="0" y="0"/>
          <a:ext cx="0" cy="0"/>
          <a:chOff x="0" y="0"/>
          <a:chExt cx="0" cy="0"/>
        </a:xfrm>
      </p:grpSpPr>
      <p:sp>
        <p:nvSpPr>
          <p:cNvPr id="389" name="Google Shape;389;p46"/>
          <p:cNvSpPr txBox="1"/>
          <p:nvPr>
            <p:ph type="title"/>
          </p:nvPr>
        </p:nvSpPr>
        <p:spPr>
          <a:xfrm>
            <a:off x="720000" y="548594"/>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0" name="Google Shape;390;p46"/>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30">
    <p:spTree>
      <p:nvGrpSpPr>
        <p:cNvPr id="394" name="Shape 394"/>
        <p:cNvGrpSpPr/>
        <p:nvPr/>
      </p:nvGrpSpPr>
      <p:grpSpPr>
        <a:xfrm>
          <a:off x="0" y="0"/>
          <a:ext cx="0" cy="0"/>
          <a:chOff x="0" y="0"/>
          <a:chExt cx="0" cy="0"/>
        </a:xfrm>
      </p:grpSpPr>
      <p:sp>
        <p:nvSpPr>
          <p:cNvPr id="395" name="Google Shape;395;p47"/>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6" name="Google Shape;396;p47"/>
          <p:cNvSpPr txBox="1"/>
          <p:nvPr>
            <p:ph idx="1" type="subTitle"/>
          </p:nvPr>
        </p:nvSpPr>
        <p:spPr>
          <a:xfrm>
            <a:off x="2214975" y="21205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97" name="Google Shape;397;p47"/>
          <p:cNvSpPr txBox="1"/>
          <p:nvPr>
            <p:ph idx="2" type="subTitle"/>
          </p:nvPr>
        </p:nvSpPr>
        <p:spPr>
          <a:xfrm>
            <a:off x="2214975" y="18073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8" name="Google Shape;398;p47"/>
          <p:cNvSpPr txBox="1"/>
          <p:nvPr>
            <p:ph idx="3" type="subTitle"/>
          </p:nvPr>
        </p:nvSpPr>
        <p:spPr>
          <a:xfrm>
            <a:off x="6347613" y="21205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99" name="Google Shape;399;p47"/>
          <p:cNvSpPr txBox="1"/>
          <p:nvPr>
            <p:ph idx="4" type="subTitle"/>
          </p:nvPr>
        </p:nvSpPr>
        <p:spPr>
          <a:xfrm>
            <a:off x="6348126" y="18073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47"/>
          <p:cNvSpPr txBox="1"/>
          <p:nvPr>
            <p:ph idx="5" type="subTitle"/>
          </p:nvPr>
        </p:nvSpPr>
        <p:spPr>
          <a:xfrm>
            <a:off x="2214975" y="35987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01" name="Google Shape;401;p47"/>
          <p:cNvSpPr txBox="1"/>
          <p:nvPr>
            <p:ph idx="6" type="subTitle"/>
          </p:nvPr>
        </p:nvSpPr>
        <p:spPr>
          <a:xfrm>
            <a:off x="2214975" y="32855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7"/>
          <p:cNvSpPr txBox="1"/>
          <p:nvPr>
            <p:ph idx="7" type="subTitle"/>
          </p:nvPr>
        </p:nvSpPr>
        <p:spPr>
          <a:xfrm>
            <a:off x="6347677" y="3598700"/>
            <a:ext cx="18039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03" name="Google Shape;403;p47"/>
          <p:cNvSpPr txBox="1"/>
          <p:nvPr>
            <p:ph idx="8" type="subTitle"/>
          </p:nvPr>
        </p:nvSpPr>
        <p:spPr>
          <a:xfrm>
            <a:off x="6348191" y="3285565"/>
            <a:ext cx="18030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47"/>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1">
    <p:spTree>
      <p:nvGrpSpPr>
        <p:cNvPr id="407" name="Shape 407"/>
        <p:cNvGrpSpPr/>
        <p:nvPr/>
      </p:nvGrpSpPr>
      <p:grpSpPr>
        <a:xfrm>
          <a:off x="0" y="0"/>
          <a:ext cx="0" cy="0"/>
          <a:chOff x="0" y="0"/>
          <a:chExt cx="0" cy="0"/>
        </a:xfrm>
      </p:grpSpPr>
      <p:sp>
        <p:nvSpPr>
          <p:cNvPr id="408" name="Google Shape;408;p48"/>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8"/>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8"/>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8"/>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8"/>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2">
    <p:spTree>
      <p:nvGrpSpPr>
        <p:cNvPr id="414" name="Shape 414"/>
        <p:cNvGrpSpPr/>
        <p:nvPr/>
      </p:nvGrpSpPr>
      <p:grpSpPr>
        <a:xfrm>
          <a:off x="0" y="0"/>
          <a:ext cx="0" cy="0"/>
          <a:chOff x="0" y="0"/>
          <a:chExt cx="0" cy="0"/>
        </a:xfrm>
      </p:grpSpPr>
      <p:sp>
        <p:nvSpPr>
          <p:cNvPr id="415" name="Google Shape;415;p49"/>
          <p:cNvSpPr txBox="1"/>
          <p:nvPr>
            <p:ph type="title"/>
          </p:nvPr>
        </p:nvSpPr>
        <p:spPr>
          <a:xfrm>
            <a:off x="720000" y="544622"/>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16" name="Google Shape;416;p49"/>
          <p:cNvSpPr/>
          <p:nvPr/>
        </p:nvSpPr>
        <p:spPr>
          <a:xfrm rot="1828969">
            <a:off x="938629" y="-23007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p:nvPr/>
        </p:nvSpPr>
        <p:spPr>
          <a:xfrm rot="1828969">
            <a:off x="-1021971" y="-25222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p:nvPr/>
        </p:nvSpPr>
        <p:spPr>
          <a:xfrm rot="1828969">
            <a:off x="-797321" y="-27652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
    <p:spTree>
      <p:nvGrpSpPr>
        <p:cNvPr id="419" name="Shape 419"/>
        <p:cNvGrpSpPr/>
        <p:nvPr/>
      </p:nvGrpSpPr>
      <p:grpSpPr>
        <a:xfrm>
          <a:off x="0" y="0"/>
          <a:ext cx="0" cy="0"/>
          <a:chOff x="0" y="0"/>
          <a:chExt cx="0" cy="0"/>
        </a:xfrm>
      </p:grpSpPr>
      <p:sp>
        <p:nvSpPr>
          <p:cNvPr id="420" name="Google Shape;420;p50"/>
          <p:cNvSpPr txBox="1"/>
          <p:nvPr>
            <p:ph type="title"/>
          </p:nvPr>
        </p:nvSpPr>
        <p:spPr>
          <a:xfrm>
            <a:off x="720000" y="548640"/>
            <a:ext cx="3774000" cy="87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21" name="Google Shape;421;p50"/>
          <p:cNvSpPr txBox="1"/>
          <p:nvPr>
            <p:ph hasCustomPrompt="1" idx="2" type="title"/>
          </p:nvPr>
        </p:nvSpPr>
        <p:spPr>
          <a:xfrm>
            <a:off x="1518404" y="1620001"/>
            <a:ext cx="1335000" cy="673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2" name="Google Shape;422;p50"/>
          <p:cNvSpPr txBox="1"/>
          <p:nvPr>
            <p:ph idx="1" type="subTitle"/>
          </p:nvPr>
        </p:nvSpPr>
        <p:spPr>
          <a:xfrm>
            <a:off x="1518404" y="2175973"/>
            <a:ext cx="13338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50"/>
          <p:cNvSpPr txBox="1"/>
          <p:nvPr>
            <p:ph hasCustomPrompt="1" idx="3" type="title"/>
          </p:nvPr>
        </p:nvSpPr>
        <p:spPr>
          <a:xfrm>
            <a:off x="6093150" y="1620001"/>
            <a:ext cx="1335000" cy="673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4" name="Google Shape;424;p50"/>
          <p:cNvSpPr txBox="1"/>
          <p:nvPr>
            <p:ph idx="4" type="subTitle"/>
          </p:nvPr>
        </p:nvSpPr>
        <p:spPr>
          <a:xfrm>
            <a:off x="6093150" y="2175973"/>
            <a:ext cx="13350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5" name="Google Shape;425;p50"/>
          <p:cNvSpPr txBox="1"/>
          <p:nvPr>
            <p:ph hasCustomPrompt="1" idx="5" type="title"/>
          </p:nvPr>
        </p:nvSpPr>
        <p:spPr>
          <a:xfrm>
            <a:off x="6093150" y="3267862"/>
            <a:ext cx="1335000" cy="67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6" name="Google Shape;426;p50"/>
          <p:cNvSpPr txBox="1"/>
          <p:nvPr>
            <p:ph idx="6" type="subTitle"/>
          </p:nvPr>
        </p:nvSpPr>
        <p:spPr>
          <a:xfrm>
            <a:off x="1518404" y="3837067"/>
            <a:ext cx="1335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7" name="Google Shape;427;p50"/>
          <p:cNvSpPr txBox="1"/>
          <p:nvPr>
            <p:ph hasCustomPrompt="1" idx="7" type="title"/>
          </p:nvPr>
        </p:nvSpPr>
        <p:spPr>
          <a:xfrm>
            <a:off x="1518404" y="3267862"/>
            <a:ext cx="1335000" cy="676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4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28" name="Google Shape;428;p50"/>
          <p:cNvSpPr txBox="1"/>
          <p:nvPr>
            <p:ph idx="8" type="subTitle"/>
          </p:nvPr>
        </p:nvSpPr>
        <p:spPr>
          <a:xfrm>
            <a:off x="6093150" y="3845392"/>
            <a:ext cx="13350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9" name="Google Shape;429;p50"/>
          <p:cNvSpPr txBox="1"/>
          <p:nvPr>
            <p:ph hasCustomPrompt="1" idx="9" type="title"/>
          </p:nvPr>
        </p:nvSpPr>
        <p:spPr>
          <a:xfrm>
            <a:off x="2572800" y="2793050"/>
            <a:ext cx="3998400" cy="87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dk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30" name="Google Shape;430;p50"/>
          <p:cNvSpPr txBox="1"/>
          <p:nvPr>
            <p:ph idx="13" type="subTitle"/>
          </p:nvPr>
        </p:nvSpPr>
        <p:spPr>
          <a:xfrm>
            <a:off x="2647650" y="3453812"/>
            <a:ext cx="38487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1" name="Google Shape;431;p50"/>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0"/>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0"/>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0"/>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0"/>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585638"/>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6"/>
          <p:cNvSpPr/>
          <p:nvPr/>
        </p:nvSpPr>
        <p:spPr>
          <a:xfrm flipH="1" rot="10426366">
            <a:off x="659237" y="-1327805"/>
            <a:ext cx="9655444" cy="365861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flipH="1" rot="10507161">
            <a:off x="2588031" y="-961129"/>
            <a:ext cx="8699687" cy="3578259"/>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33">
    <p:spTree>
      <p:nvGrpSpPr>
        <p:cNvPr id="437" name="Shape 437"/>
        <p:cNvGrpSpPr/>
        <p:nvPr/>
      </p:nvGrpSpPr>
      <p:grpSpPr>
        <a:xfrm>
          <a:off x="0" y="0"/>
          <a:ext cx="0" cy="0"/>
          <a:chOff x="0" y="0"/>
          <a:chExt cx="0" cy="0"/>
        </a:xfrm>
      </p:grpSpPr>
      <p:sp>
        <p:nvSpPr>
          <p:cNvPr id="438" name="Google Shape;438;p51"/>
          <p:cNvSpPr txBox="1"/>
          <p:nvPr>
            <p:ph type="title"/>
          </p:nvPr>
        </p:nvSpPr>
        <p:spPr>
          <a:xfrm>
            <a:off x="720000" y="548640"/>
            <a:ext cx="3774000" cy="87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39" name="Google Shape;439;p51"/>
          <p:cNvSpPr txBox="1"/>
          <p:nvPr>
            <p:ph hasCustomPrompt="1" idx="2" type="title"/>
          </p:nvPr>
        </p:nvSpPr>
        <p:spPr>
          <a:xfrm>
            <a:off x="1404400" y="1859892"/>
            <a:ext cx="16464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l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40" name="Google Shape;440;p51"/>
          <p:cNvSpPr txBox="1"/>
          <p:nvPr>
            <p:ph idx="1" type="subTitle"/>
          </p:nvPr>
        </p:nvSpPr>
        <p:spPr>
          <a:xfrm>
            <a:off x="1405150" y="2430283"/>
            <a:ext cx="16449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1" name="Google Shape;441;p51"/>
          <p:cNvSpPr txBox="1"/>
          <p:nvPr>
            <p:ph hasCustomPrompt="1" idx="3" type="title"/>
          </p:nvPr>
        </p:nvSpPr>
        <p:spPr>
          <a:xfrm>
            <a:off x="6093200" y="1859892"/>
            <a:ext cx="16449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l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42" name="Google Shape;442;p51"/>
          <p:cNvSpPr txBox="1"/>
          <p:nvPr>
            <p:ph idx="4" type="subTitle"/>
          </p:nvPr>
        </p:nvSpPr>
        <p:spPr>
          <a:xfrm>
            <a:off x="6093200" y="2430283"/>
            <a:ext cx="16449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3" name="Google Shape;443;p51"/>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1"/>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
          <p:cNvSpPr txBox="1"/>
          <p:nvPr>
            <p:ph hasCustomPrompt="1" idx="5" type="title"/>
          </p:nvPr>
        </p:nvSpPr>
        <p:spPr>
          <a:xfrm>
            <a:off x="3748800" y="1859892"/>
            <a:ext cx="1646400" cy="67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8" name="Google Shape;448;p51"/>
          <p:cNvSpPr txBox="1"/>
          <p:nvPr>
            <p:ph idx="6" type="subTitle"/>
          </p:nvPr>
        </p:nvSpPr>
        <p:spPr>
          <a:xfrm>
            <a:off x="3748800" y="2430283"/>
            <a:ext cx="16464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49" name="Google Shape;449;p51"/>
          <p:cNvSpPr txBox="1"/>
          <p:nvPr>
            <p:ph idx="7" type="subTitle"/>
          </p:nvPr>
        </p:nvSpPr>
        <p:spPr>
          <a:xfrm>
            <a:off x="1404400" y="2765130"/>
            <a:ext cx="164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50" name="Google Shape;450;p51"/>
          <p:cNvSpPr txBox="1"/>
          <p:nvPr>
            <p:ph idx="8" type="subTitle"/>
          </p:nvPr>
        </p:nvSpPr>
        <p:spPr>
          <a:xfrm>
            <a:off x="3748800" y="2765130"/>
            <a:ext cx="164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51" name="Google Shape;451;p51"/>
          <p:cNvSpPr txBox="1"/>
          <p:nvPr>
            <p:ph idx="9" type="subTitle"/>
          </p:nvPr>
        </p:nvSpPr>
        <p:spPr>
          <a:xfrm>
            <a:off x="6093200" y="2765130"/>
            <a:ext cx="1646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_4">
    <p:spTree>
      <p:nvGrpSpPr>
        <p:cNvPr id="452" name="Shape 452"/>
        <p:cNvGrpSpPr/>
        <p:nvPr/>
      </p:nvGrpSpPr>
      <p:grpSpPr>
        <a:xfrm>
          <a:off x="0" y="0"/>
          <a:ext cx="0" cy="0"/>
          <a:chOff x="0" y="0"/>
          <a:chExt cx="0" cy="0"/>
        </a:xfrm>
      </p:grpSpPr>
      <p:sp>
        <p:nvSpPr>
          <p:cNvPr id="453" name="Google Shape;453;p52"/>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54" name="Google Shape;454;p52"/>
          <p:cNvSpPr txBox="1"/>
          <p:nvPr>
            <p:ph idx="1" type="subTitle"/>
          </p:nvPr>
        </p:nvSpPr>
        <p:spPr>
          <a:xfrm>
            <a:off x="720000" y="2046763"/>
            <a:ext cx="2622600" cy="153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55" name="Google Shape;455;p52"/>
          <p:cNvSpPr txBox="1"/>
          <p:nvPr>
            <p:ph idx="2" type="subTitle"/>
          </p:nvPr>
        </p:nvSpPr>
        <p:spPr>
          <a:xfrm>
            <a:off x="720000" y="1714913"/>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456" name="Google Shape;456;p52"/>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2"/>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2"/>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2"/>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2"/>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2"/>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462" name="Shape 462"/>
        <p:cNvGrpSpPr/>
        <p:nvPr/>
      </p:nvGrpSpPr>
      <p:grpSpPr>
        <a:xfrm>
          <a:off x="0" y="0"/>
          <a:ext cx="0" cy="0"/>
          <a:chOff x="0" y="0"/>
          <a:chExt cx="0" cy="0"/>
        </a:xfrm>
      </p:grpSpPr>
      <p:sp>
        <p:nvSpPr>
          <p:cNvPr id="463" name="Google Shape;463;p53"/>
          <p:cNvSpPr txBox="1"/>
          <p:nvPr>
            <p:ph type="title"/>
          </p:nvPr>
        </p:nvSpPr>
        <p:spPr>
          <a:xfrm>
            <a:off x="720000" y="548640"/>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64" name="Google Shape;464;p53"/>
          <p:cNvSpPr txBox="1"/>
          <p:nvPr>
            <p:ph idx="1" type="subTitle"/>
          </p:nvPr>
        </p:nvSpPr>
        <p:spPr>
          <a:xfrm>
            <a:off x="5975125" y="2166950"/>
            <a:ext cx="23952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65" name="Google Shape;465;p53"/>
          <p:cNvSpPr txBox="1"/>
          <p:nvPr>
            <p:ph idx="2" type="subTitle"/>
          </p:nvPr>
        </p:nvSpPr>
        <p:spPr>
          <a:xfrm>
            <a:off x="5975125" y="3590500"/>
            <a:ext cx="2395200" cy="101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66" name="Google Shape;466;p53"/>
          <p:cNvSpPr txBox="1"/>
          <p:nvPr>
            <p:ph idx="3" type="subTitle"/>
          </p:nvPr>
        </p:nvSpPr>
        <p:spPr>
          <a:xfrm>
            <a:off x="5975125" y="1825000"/>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467" name="Google Shape;467;p53"/>
          <p:cNvSpPr txBox="1"/>
          <p:nvPr>
            <p:ph idx="4" type="subTitle"/>
          </p:nvPr>
        </p:nvSpPr>
        <p:spPr>
          <a:xfrm>
            <a:off x="5975125" y="3248550"/>
            <a:ext cx="22215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468" name="Google Shape;468;p53"/>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3"/>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3"/>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34">
    <p:spTree>
      <p:nvGrpSpPr>
        <p:cNvPr id="471" name="Shape 471"/>
        <p:cNvGrpSpPr/>
        <p:nvPr/>
      </p:nvGrpSpPr>
      <p:grpSpPr>
        <a:xfrm>
          <a:off x="0" y="0"/>
          <a:ext cx="0" cy="0"/>
          <a:chOff x="0" y="0"/>
          <a:chExt cx="0" cy="0"/>
        </a:xfrm>
      </p:grpSpPr>
      <p:sp>
        <p:nvSpPr>
          <p:cNvPr id="472" name="Google Shape;472;p54"/>
          <p:cNvSpPr txBox="1"/>
          <p:nvPr>
            <p:ph type="title"/>
          </p:nvPr>
        </p:nvSpPr>
        <p:spPr>
          <a:xfrm>
            <a:off x="720000" y="548640"/>
            <a:ext cx="3774000" cy="87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73" name="Google Shape;473;p54"/>
          <p:cNvSpPr txBox="1"/>
          <p:nvPr>
            <p:ph idx="1" type="subTitle"/>
          </p:nvPr>
        </p:nvSpPr>
        <p:spPr>
          <a:xfrm>
            <a:off x="1322800" y="3130492"/>
            <a:ext cx="18066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4" name="Google Shape;474;p54"/>
          <p:cNvSpPr txBox="1"/>
          <p:nvPr>
            <p:ph idx="2" type="subTitle"/>
          </p:nvPr>
        </p:nvSpPr>
        <p:spPr>
          <a:xfrm>
            <a:off x="6012800" y="3130492"/>
            <a:ext cx="18069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5" name="Google Shape;475;p54"/>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4"/>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4"/>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txBox="1"/>
          <p:nvPr>
            <p:ph idx="3" type="subTitle"/>
          </p:nvPr>
        </p:nvSpPr>
        <p:spPr>
          <a:xfrm>
            <a:off x="3667800" y="3130492"/>
            <a:ext cx="18084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dk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0" name="Google Shape;480;p54"/>
          <p:cNvSpPr txBox="1"/>
          <p:nvPr>
            <p:ph idx="4" type="subTitle"/>
          </p:nvPr>
        </p:nvSpPr>
        <p:spPr>
          <a:xfrm>
            <a:off x="1322800" y="3469497"/>
            <a:ext cx="1808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81" name="Google Shape;481;p54"/>
          <p:cNvSpPr txBox="1"/>
          <p:nvPr>
            <p:ph idx="5" type="subTitle"/>
          </p:nvPr>
        </p:nvSpPr>
        <p:spPr>
          <a:xfrm>
            <a:off x="3667800" y="3469497"/>
            <a:ext cx="1808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482" name="Google Shape;482;p54"/>
          <p:cNvSpPr txBox="1"/>
          <p:nvPr>
            <p:ph idx="6" type="subTitle"/>
          </p:nvPr>
        </p:nvSpPr>
        <p:spPr>
          <a:xfrm>
            <a:off x="6012800" y="3469497"/>
            <a:ext cx="1808400" cy="101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BIG_NUMBER_1">
    <p:spTree>
      <p:nvGrpSpPr>
        <p:cNvPr id="483" name="Shape 483"/>
        <p:cNvGrpSpPr/>
        <p:nvPr/>
      </p:nvGrpSpPr>
      <p:grpSpPr>
        <a:xfrm>
          <a:off x="0" y="0"/>
          <a:ext cx="0" cy="0"/>
          <a:chOff x="0" y="0"/>
          <a:chExt cx="0" cy="0"/>
        </a:xfrm>
      </p:grpSpPr>
      <p:sp>
        <p:nvSpPr>
          <p:cNvPr id="484" name="Google Shape;484;p55"/>
          <p:cNvSpPr txBox="1"/>
          <p:nvPr>
            <p:ph hasCustomPrompt="1" type="title"/>
          </p:nvPr>
        </p:nvSpPr>
        <p:spPr>
          <a:xfrm>
            <a:off x="561488" y="1392375"/>
            <a:ext cx="53499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 name="Google Shape;485;p55"/>
          <p:cNvSpPr txBox="1"/>
          <p:nvPr>
            <p:ph idx="2" type="title"/>
          </p:nvPr>
        </p:nvSpPr>
        <p:spPr>
          <a:xfrm>
            <a:off x="561488" y="3237050"/>
            <a:ext cx="5349900" cy="102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800"/>
              <a:buNone/>
              <a:defRPr sz="1800">
                <a:solidFill>
                  <a:schemeClr val="dk2"/>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486" name="Google Shape;486;p55"/>
          <p:cNvSpPr/>
          <p:nvPr/>
        </p:nvSpPr>
        <p:spPr>
          <a:xfrm rot="-5712136">
            <a:off x="2080785" y="-14880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
          <p:cNvSpPr/>
          <p:nvPr/>
        </p:nvSpPr>
        <p:spPr>
          <a:xfrm rot="-5712136">
            <a:off x="2494775" y="-3846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6">
  <p:cSld name="CUSTOM_41">
    <p:spTree>
      <p:nvGrpSpPr>
        <p:cNvPr id="488" name="Shape 488"/>
        <p:cNvGrpSpPr/>
        <p:nvPr/>
      </p:nvGrpSpPr>
      <p:grpSpPr>
        <a:xfrm>
          <a:off x="0" y="0"/>
          <a:ext cx="0" cy="0"/>
          <a:chOff x="0" y="0"/>
          <a:chExt cx="0" cy="0"/>
        </a:xfrm>
      </p:grpSpPr>
      <p:sp>
        <p:nvSpPr>
          <p:cNvPr id="489" name="Google Shape;489;p56"/>
          <p:cNvSpPr txBox="1"/>
          <p:nvPr>
            <p:ph hasCustomPrompt="1" type="title"/>
          </p:nvPr>
        </p:nvSpPr>
        <p:spPr>
          <a:xfrm>
            <a:off x="1897038" y="1143888"/>
            <a:ext cx="53499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0" name="Google Shape;490;p56"/>
          <p:cNvSpPr txBox="1"/>
          <p:nvPr>
            <p:ph idx="2" type="title"/>
          </p:nvPr>
        </p:nvSpPr>
        <p:spPr>
          <a:xfrm>
            <a:off x="1897038" y="2988563"/>
            <a:ext cx="53499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sz="1800">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91" name="Google Shape;491;p56"/>
          <p:cNvSpPr/>
          <p:nvPr/>
        </p:nvSpPr>
        <p:spPr>
          <a:xfrm rot="-1015016">
            <a:off x="3909986" y="-1134486"/>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rot="-1015016">
            <a:off x="2913655" y="-505041"/>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rot="9784984">
            <a:off x="-2440170" y="-720504"/>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rot="9784984">
            <a:off x="-1443839" y="-1349949"/>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5">
    <p:spTree>
      <p:nvGrpSpPr>
        <p:cNvPr id="495" name="Shape 495"/>
        <p:cNvGrpSpPr/>
        <p:nvPr/>
      </p:nvGrpSpPr>
      <p:grpSpPr>
        <a:xfrm>
          <a:off x="0" y="0"/>
          <a:ext cx="0" cy="0"/>
          <a:chOff x="0" y="0"/>
          <a:chExt cx="0" cy="0"/>
        </a:xfrm>
      </p:grpSpPr>
      <p:sp>
        <p:nvSpPr>
          <p:cNvPr id="496" name="Google Shape;496;p57"/>
          <p:cNvSpPr txBox="1"/>
          <p:nvPr>
            <p:ph type="title"/>
          </p:nvPr>
        </p:nvSpPr>
        <p:spPr>
          <a:xfrm>
            <a:off x="5677175" y="545173"/>
            <a:ext cx="2605500" cy="1133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2800"/>
              <a:buNone/>
              <a:defRPr b="1">
                <a:latin typeface="Josefin Sans"/>
                <a:ea typeface="Josefin Sans"/>
                <a:cs typeface="Josefin Sans"/>
                <a:sym typeface="Josefin Sans"/>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
        <p:nvSpPr>
          <p:cNvPr id="497" name="Google Shape;497;p57"/>
          <p:cNvSpPr txBox="1"/>
          <p:nvPr>
            <p:ph idx="1" type="subTitle"/>
          </p:nvPr>
        </p:nvSpPr>
        <p:spPr>
          <a:xfrm>
            <a:off x="5677175" y="2057843"/>
            <a:ext cx="2605500" cy="153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sz="1400">
                <a:latin typeface="Lato"/>
                <a:ea typeface="Lato"/>
                <a:cs typeface="Lato"/>
                <a:sym typeface="Lato"/>
              </a:defRPr>
            </a:lvl1pPr>
            <a:lvl2pPr lvl="1"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lgn="r">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lgn="r">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98" name="Google Shape;498;p57"/>
          <p:cNvSpPr txBox="1"/>
          <p:nvPr>
            <p:ph idx="2" type="subTitle"/>
          </p:nvPr>
        </p:nvSpPr>
        <p:spPr>
          <a:xfrm>
            <a:off x="5677175" y="1716175"/>
            <a:ext cx="2605500" cy="42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lgn="r">
              <a:spcBef>
                <a:spcPts val="1600"/>
              </a:spcBef>
              <a:spcAft>
                <a:spcPts val="0"/>
              </a:spcAft>
              <a:buSzPts val="1400"/>
              <a:buFont typeface="Lato"/>
              <a:buNone/>
              <a:defRPr>
                <a:latin typeface="Lato"/>
                <a:ea typeface="Lato"/>
                <a:cs typeface="Lato"/>
                <a:sym typeface="Lato"/>
              </a:defRPr>
            </a:lvl2pPr>
            <a:lvl3pPr lvl="2" rtl="0" algn="r">
              <a:spcBef>
                <a:spcPts val="1600"/>
              </a:spcBef>
              <a:spcAft>
                <a:spcPts val="0"/>
              </a:spcAft>
              <a:buSzPts val="1400"/>
              <a:buFont typeface="Lato"/>
              <a:buNone/>
              <a:defRPr>
                <a:latin typeface="Lato"/>
                <a:ea typeface="Lato"/>
                <a:cs typeface="Lato"/>
                <a:sym typeface="Lato"/>
              </a:defRPr>
            </a:lvl3pPr>
            <a:lvl4pPr lvl="3" rtl="0" algn="r">
              <a:spcBef>
                <a:spcPts val="1600"/>
              </a:spcBef>
              <a:spcAft>
                <a:spcPts val="0"/>
              </a:spcAft>
              <a:buSzPts val="1400"/>
              <a:buFont typeface="Lato"/>
              <a:buNone/>
              <a:defRPr>
                <a:latin typeface="Lato"/>
                <a:ea typeface="Lato"/>
                <a:cs typeface="Lato"/>
                <a:sym typeface="Lato"/>
              </a:defRPr>
            </a:lvl4pPr>
            <a:lvl5pPr lvl="4" rtl="0" algn="r">
              <a:spcBef>
                <a:spcPts val="1600"/>
              </a:spcBef>
              <a:spcAft>
                <a:spcPts val="0"/>
              </a:spcAft>
              <a:buSzPts val="1400"/>
              <a:buFont typeface="Lato"/>
              <a:buNone/>
              <a:defRPr>
                <a:latin typeface="Lato"/>
                <a:ea typeface="Lato"/>
                <a:cs typeface="Lato"/>
                <a:sym typeface="Lato"/>
              </a:defRPr>
            </a:lvl5pPr>
            <a:lvl6pPr lvl="5" rtl="0" algn="r">
              <a:spcBef>
                <a:spcPts val="1600"/>
              </a:spcBef>
              <a:spcAft>
                <a:spcPts val="0"/>
              </a:spcAft>
              <a:buSzPts val="1400"/>
              <a:buFont typeface="Lato"/>
              <a:buNone/>
              <a:defRPr>
                <a:latin typeface="Lato"/>
                <a:ea typeface="Lato"/>
                <a:cs typeface="Lato"/>
                <a:sym typeface="Lato"/>
              </a:defRPr>
            </a:lvl6pPr>
            <a:lvl7pPr lvl="6" rtl="0" algn="r">
              <a:spcBef>
                <a:spcPts val="1600"/>
              </a:spcBef>
              <a:spcAft>
                <a:spcPts val="0"/>
              </a:spcAft>
              <a:buSzPts val="1400"/>
              <a:buFont typeface="Lato"/>
              <a:buNone/>
              <a:defRPr>
                <a:latin typeface="Lato"/>
                <a:ea typeface="Lato"/>
                <a:cs typeface="Lato"/>
                <a:sym typeface="Lato"/>
              </a:defRPr>
            </a:lvl7pPr>
            <a:lvl8pPr lvl="7" rtl="0" algn="r">
              <a:spcBef>
                <a:spcPts val="1600"/>
              </a:spcBef>
              <a:spcAft>
                <a:spcPts val="0"/>
              </a:spcAft>
              <a:buSzPts val="1400"/>
              <a:buFont typeface="Lato"/>
              <a:buNone/>
              <a:defRPr>
                <a:latin typeface="Lato"/>
                <a:ea typeface="Lato"/>
                <a:cs typeface="Lato"/>
                <a:sym typeface="Lato"/>
              </a:defRPr>
            </a:lvl8pPr>
            <a:lvl9pPr lvl="8" rtl="0" algn="r">
              <a:spcBef>
                <a:spcPts val="1600"/>
              </a:spcBef>
              <a:spcAft>
                <a:spcPts val="1600"/>
              </a:spcAft>
              <a:buSzPts val="1400"/>
              <a:buFont typeface="Lato"/>
              <a:buNone/>
              <a:defRPr>
                <a:latin typeface="Lato"/>
                <a:ea typeface="Lato"/>
                <a:cs typeface="Lato"/>
                <a:sym typeface="Lato"/>
              </a:defRPr>
            </a:lvl9pPr>
          </a:lstStyle>
          <a:p/>
        </p:txBody>
      </p:sp>
      <p:sp>
        <p:nvSpPr>
          <p:cNvPr id="499" name="Google Shape;499;p57"/>
          <p:cNvSpPr/>
          <p:nvPr/>
        </p:nvSpPr>
        <p:spPr>
          <a:xfrm flipH="1" rot="220157">
            <a:off x="-8172813" y="-223983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7"/>
          <p:cNvSpPr/>
          <p:nvPr/>
        </p:nvSpPr>
        <p:spPr>
          <a:xfrm flipH="1">
            <a:off x="-6166643" y="-1678099"/>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7"/>
          <p:cNvSpPr/>
          <p:nvPr/>
        </p:nvSpPr>
        <p:spPr>
          <a:xfrm flipH="1">
            <a:off x="-7309643" y="-1373299"/>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6">
    <p:spTree>
      <p:nvGrpSpPr>
        <p:cNvPr id="502" name="Shape 502"/>
        <p:cNvGrpSpPr/>
        <p:nvPr/>
      </p:nvGrpSpPr>
      <p:grpSpPr>
        <a:xfrm>
          <a:off x="0" y="0"/>
          <a:ext cx="0" cy="0"/>
          <a:chOff x="0" y="0"/>
          <a:chExt cx="0" cy="0"/>
        </a:xfrm>
      </p:grpSpPr>
      <p:sp>
        <p:nvSpPr>
          <p:cNvPr id="503" name="Google Shape;503;p58"/>
          <p:cNvSpPr txBox="1"/>
          <p:nvPr>
            <p:ph type="title"/>
          </p:nvPr>
        </p:nvSpPr>
        <p:spPr>
          <a:xfrm>
            <a:off x="720000" y="548650"/>
            <a:ext cx="26226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04" name="Google Shape;504;p58"/>
          <p:cNvSpPr txBox="1"/>
          <p:nvPr>
            <p:ph idx="1" type="subTitle"/>
          </p:nvPr>
        </p:nvSpPr>
        <p:spPr>
          <a:xfrm>
            <a:off x="720000" y="2069300"/>
            <a:ext cx="2622600" cy="153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505" name="Google Shape;505;p58"/>
          <p:cNvSpPr txBox="1"/>
          <p:nvPr>
            <p:ph idx="2" type="subTitle"/>
          </p:nvPr>
        </p:nvSpPr>
        <p:spPr>
          <a:xfrm>
            <a:off x="720000" y="1727325"/>
            <a:ext cx="2622600" cy="42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06" name="Google Shape;506;p58"/>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8"/>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509" name="Shape 509"/>
        <p:cNvGrpSpPr/>
        <p:nvPr/>
      </p:nvGrpSpPr>
      <p:grpSpPr>
        <a:xfrm>
          <a:off x="0" y="0"/>
          <a:ext cx="0" cy="0"/>
          <a:chOff x="0" y="0"/>
          <a:chExt cx="0" cy="0"/>
        </a:xfrm>
      </p:grpSpPr>
      <p:sp>
        <p:nvSpPr>
          <p:cNvPr id="510" name="Google Shape;510;p59"/>
          <p:cNvSpPr txBox="1"/>
          <p:nvPr>
            <p:ph type="ctrTitle"/>
          </p:nvPr>
        </p:nvSpPr>
        <p:spPr>
          <a:xfrm>
            <a:off x="720000" y="319994"/>
            <a:ext cx="8520600" cy="15072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4500">
                <a:latin typeface="Josefin Sans"/>
                <a:ea typeface="Josefin Sans"/>
                <a:cs typeface="Josefin Sans"/>
                <a:sym typeface="Josefi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1" name="Google Shape;511;p59"/>
          <p:cNvSpPr txBox="1"/>
          <p:nvPr>
            <p:ph idx="1" type="subTitle"/>
          </p:nvPr>
        </p:nvSpPr>
        <p:spPr>
          <a:xfrm>
            <a:off x="720000" y="1510875"/>
            <a:ext cx="8112300" cy="13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59"/>
          <p:cNvSpPr txBox="1"/>
          <p:nvPr/>
        </p:nvSpPr>
        <p:spPr>
          <a:xfrm>
            <a:off x="720000" y="3174408"/>
            <a:ext cx="2763000" cy="106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b="1" lang="en" sz="12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including </a:t>
            </a:r>
            <a:r>
              <a:rPr lang="en" sz="1200">
                <a:solidFill>
                  <a:schemeClr val="dk1"/>
                </a:solidFill>
                <a:latin typeface="Open Sans"/>
                <a:ea typeface="Open Sans"/>
                <a:cs typeface="Open Sans"/>
                <a:sym typeface="Open Sans"/>
              </a:rPr>
              <a:t>icons</a:t>
            </a:r>
            <a:r>
              <a:rPr lang="en" sz="1200">
                <a:solidFill>
                  <a:schemeClr val="dk1"/>
                </a:solidFill>
                <a:latin typeface="Open Sans"/>
                <a:ea typeface="Open Sans"/>
                <a:cs typeface="Open Sans"/>
                <a:sym typeface="Open Sans"/>
              </a:rPr>
              <a:t> by </a:t>
            </a:r>
            <a:r>
              <a:rPr b="1" lang="en" sz="12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a:solidFill>
                  <a:schemeClr val="dk1"/>
                </a:solidFill>
                <a:latin typeface="Open Sans"/>
                <a:ea typeface="Open Sans"/>
                <a:cs typeface="Open Sans"/>
                <a:sym typeface="Open Sans"/>
              </a:rPr>
              <a:t>Freepik</a:t>
            </a:r>
            <a:endParaRPr sz="1200">
              <a:solidFill>
                <a:schemeClr val="dk1"/>
              </a:solidFill>
              <a:latin typeface="Open Sans"/>
              <a:ea typeface="Open Sans"/>
              <a:cs typeface="Open Sans"/>
              <a:sym typeface="Open San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3">
  <p:cSld name="CUSTOM_5">
    <p:spTree>
      <p:nvGrpSpPr>
        <p:cNvPr id="513" name="Shape 513"/>
        <p:cNvGrpSpPr/>
        <p:nvPr/>
      </p:nvGrpSpPr>
      <p:grpSpPr>
        <a:xfrm>
          <a:off x="0" y="0"/>
          <a:ext cx="0" cy="0"/>
          <a:chOff x="0" y="0"/>
          <a:chExt cx="0" cy="0"/>
        </a:xfrm>
      </p:grpSpPr>
      <p:sp>
        <p:nvSpPr>
          <p:cNvPr id="514" name="Google Shape;514;p60"/>
          <p:cNvSpPr txBox="1"/>
          <p:nvPr>
            <p:ph type="title"/>
          </p:nvPr>
        </p:nvSpPr>
        <p:spPr>
          <a:xfrm>
            <a:off x="720000" y="54516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5" name="Google Shape;515;p60"/>
          <p:cNvSpPr txBox="1"/>
          <p:nvPr>
            <p:ph idx="1" type="subTitle"/>
          </p:nvPr>
        </p:nvSpPr>
        <p:spPr>
          <a:xfrm>
            <a:off x="720000" y="1484925"/>
            <a:ext cx="3600000" cy="5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16" name="Google Shape;516;p60"/>
          <p:cNvSpPr txBox="1"/>
          <p:nvPr>
            <p:ph idx="2" type="subTitle"/>
          </p:nvPr>
        </p:nvSpPr>
        <p:spPr>
          <a:xfrm>
            <a:off x="720000" y="2005525"/>
            <a:ext cx="3600000" cy="2643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p:txBody>
      </p:sp>
      <p:sp>
        <p:nvSpPr>
          <p:cNvPr id="517" name="Google Shape;517;p60"/>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0"/>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0"/>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0"/>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0"/>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0"/>
          <p:cNvSpPr/>
          <p:nvPr/>
        </p:nvSpPr>
        <p:spPr>
          <a:xfrm rot="1828969">
            <a:off x="-1021971" y="-25950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0"/>
          <p:cNvSpPr/>
          <p:nvPr/>
        </p:nvSpPr>
        <p:spPr>
          <a:xfrm rot="1828969">
            <a:off x="938629" y="-23735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720000" y="553086"/>
            <a:ext cx="2399700" cy="10593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Josefin Sans"/>
              <a:buNone/>
              <a:defRPr b="1">
                <a:latin typeface="Josefin Sans"/>
                <a:ea typeface="Josefin Sans"/>
                <a:cs typeface="Josefin Sans"/>
                <a:sym typeface="Josefin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subTitle"/>
          </p:nvPr>
        </p:nvSpPr>
        <p:spPr>
          <a:xfrm>
            <a:off x="720000" y="1615750"/>
            <a:ext cx="3106800" cy="183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p:nvPr/>
        </p:nvSpPr>
        <p:spPr>
          <a:xfrm>
            <a:off x="4925988" y="-11915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rot="256797">
            <a:off x="976113" y="-954616"/>
            <a:ext cx="9379426" cy="1699827"/>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1436887" y="-8867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rot="1828969">
            <a:off x="385667" y="-33163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1433700" y="1772550"/>
            <a:ext cx="6276600" cy="102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5500"/>
              <a:buNone/>
              <a:defRPr sz="5500">
                <a:solidFill>
                  <a:schemeClr val="dk2"/>
                </a:solidFill>
              </a:defRPr>
            </a:lvl1pPr>
            <a:lvl2pPr lvl="1"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rtl="0">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type="title"/>
          </p:nvPr>
        </p:nvSpPr>
        <p:spPr>
          <a:xfrm>
            <a:off x="720000" y="54864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9"/>
          <p:cNvSpPr txBox="1"/>
          <p:nvPr>
            <p:ph idx="1" type="subTitle"/>
          </p:nvPr>
        </p:nvSpPr>
        <p:spPr>
          <a:xfrm>
            <a:off x="4811700" y="1241858"/>
            <a:ext cx="3600000" cy="50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8" name="Google Shape;58;p9"/>
          <p:cNvSpPr txBox="1"/>
          <p:nvPr>
            <p:ph idx="2" type="subTitle"/>
          </p:nvPr>
        </p:nvSpPr>
        <p:spPr>
          <a:xfrm>
            <a:off x="5354400" y="3597870"/>
            <a:ext cx="2514600" cy="85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59" name="Google Shape;59;p9"/>
          <p:cNvSpPr txBox="1"/>
          <p:nvPr>
            <p:ph idx="3" type="subTitle"/>
          </p:nvPr>
        </p:nvSpPr>
        <p:spPr>
          <a:xfrm>
            <a:off x="720000" y="1241858"/>
            <a:ext cx="3600000" cy="50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Lato"/>
              <a:buNone/>
              <a:defRPr>
                <a:solidFill>
                  <a:schemeClr val="dk2"/>
                </a:solidFill>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60" name="Google Shape;60;p9"/>
          <p:cNvSpPr txBox="1"/>
          <p:nvPr>
            <p:ph idx="4" type="subTitle"/>
          </p:nvPr>
        </p:nvSpPr>
        <p:spPr>
          <a:xfrm>
            <a:off x="1263000" y="3597875"/>
            <a:ext cx="2514000" cy="85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Lato"/>
              <a:buNone/>
              <a:defRPr sz="1400"/>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p:txBody>
      </p:sp>
      <p:sp>
        <p:nvSpPr>
          <p:cNvPr id="61" name="Google Shape;61;p9"/>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1828969">
            <a:off x="938629" y="-28307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type="title"/>
          </p:nvPr>
        </p:nvSpPr>
        <p:spPr>
          <a:xfrm>
            <a:off x="720000" y="551978"/>
            <a:ext cx="2971500" cy="113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6" name="Google Shape;66;p10"/>
          <p:cNvSpPr/>
          <p:nvPr/>
        </p:nvSpPr>
        <p:spPr>
          <a:xfrm rot="-52511">
            <a:off x="2965611" y="-1996783"/>
            <a:ext cx="12883968" cy="26428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rot="714997">
            <a:off x="2546626" y="-1019156"/>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rot="2272931">
            <a:off x="1041094" y="-2430714"/>
            <a:ext cx="12937293" cy="1277591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2.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Josefin Sans Medium"/>
              <a:buNone/>
              <a:defRPr sz="2800">
                <a:solidFill>
                  <a:schemeClr val="dk1"/>
                </a:solidFill>
                <a:latin typeface="Josefin Sans Medium"/>
                <a:ea typeface="Josefin Sans Medium"/>
                <a:cs typeface="Josefin Sans Medium"/>
                <a:sym typeface="Josefin Sans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drive.google.com/file/d/1kiZ2h3rFH0XikDeqKT9X6eV5lRs5CJMq/view"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pic>
        <p:nvPicPr>
          <p:cNvPr id="528" name="Google Shape;528;p61"/>
          <p:cNvPicPr preferRelativeResize="0"/>
          <p:nvPr/>
        </p:nvPicPr>
        <p:blipFill rotWithShape="1">
          <a:blip r:embed="rId3">
            <a:alphaModFix/>
          </a:blip>
          <a:srcRect b="0" l="0" r="25622" t="0"/>
          <a:stretch/>
        </p:blipFill>
        <p:spPr>
          <a:xfrm>
            <a:off x="0" y="2275"/>
            <a:ext cx="6800950" cy="5138950"/>
          </a:xfrm>
          <a:prstGeom prst="rect">
            <a:avLst/>
          </a:prstGeom>
          <a:noFill/>
          <a:ln>
            <a:noFill/>
          </a:ln>
        </p:spPr>
      </p:pic>
      <p:sp>
        <p:nvSpPr>
          <p:cNvPr id="529" name="Google Shape;529;p61"/>
          <p:cNvSpPr/>
          <p:nvPr/>
        </p:nvSpPr>
        <p:spPr>
          <a:xfrm flipH="1" rot="212052">
            <a:off x="-2234994" y="3080759"/>
            <a:ext cx="6640079" cy="28133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61"/>
          <p:cNvGrpSpPr/>
          <p:nvPr/>
        </p:nvGrpSpPr>
        <p:grpSpPr>
          <a:xfrm flipH="1" rot="384094">
            <a:off x="706256" y="-703371"/>
            <a:ext cx="8731983" cy="6154719"/>
            <a:chOff x="269813" y="-541588"/>
            <a:chExt cx="8731675" cy="6154502"/>
          </a:xfrm>
        </p:grpSpPr>
        <p:sp>
          <p:nvSpPr>
            <p:cNvPr id="531" name="Google Shape;531;p61"/>
            <p:cNvSpPr/>
            <p:nvPr/>
          </p:nvSpPr>
          <p:spPr>
            <a:xfrm rot="-419981">
              <a:off x="695537" y="-72471"/>
              <a:ext cx="8018021" cy="5216267"/>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1"/>
            <p:cNvSpPr/>
            <p:nvPr/>
          </p:nvSpPr>
          <p:spPr>
            <a:xfrm>
              <a:off x="269813" y="-72500"/>
              <a:ext cx="8017954" cy="5623946"/>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61"/>
          <p:cNvSpPr txBox="1"/>
          <p:nvPr>
            <p:ph idx="1" type="subTitle"/>
          </p:nvPr>
        </p:nvSpPr>
        <p:spPr>
          <a:xfrm>
            <a:off x="6225750" y="3084075"/>
            <a:ext cx="2538900" cy="561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Rapport de travail </a:t>
            </a:r>
            <a:endParaRPr/>
          </a:p>
        </p:txBody>
      </p:sp>
      <p:sp>
        <p:nvSpPr>
          <p:cNvPr id="534" name="Google Shape;534;p61"/>
          <p:cNvSpPr txBox="1"/>
          <p:nvPr>
            <p:ph idx="2" type="ctrTitle"/>
          </p:nvPr>
        </p:nvSpPr>
        <p:spPr>
          <a:xfrm>
            <a:off x="5632100" y="1491588"/>
            <a:ext cx="3132600" cy="120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200"/>
              <a:t>HOTEL</a:t>
            </a:r>
            <a:br>
              <a:rPr lang="en" sz="4200"/>
            </a:br>
            <a:r>
              <a:rPr b="0" lang="en" sz="3400">
                <a:latin typeface="Josefin Sans Medium"/>
                <a:ea typeface="Josefin Sans Medium"/>
                <a:cs typeface="Josefin Sans Medium"/>
                <a:sym typeface="Josefin Sans Medium"/>
              </a:rPr>
              <a:t>La Corniche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606550" y="6113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Pour ce projet nous avons </a:t>
            </a:r>
            <a:r>
              <a:rPr lang="en" sz="1600"/>
              <a:t>réussi à</a:t>
            </a:r>
            <a:r>
              <a:rPr lang="en" sz="1600"/>
              <a:t> </a:t>
            </a:r>
            <a:r>
              <a:rPr lang="en" sz="1600"/>
              <a:t>implémenter</a:t>
            </a:r>
            <a:r>
              <a:rPr lang="en" sz="1600"/>
              <a:t> une API avec le langage Go qui permet de lier l’application mobile ou DESKTOP au serveur PROXY . Nous avons été pris par les contraintes de temps ce qui nous a </a:t>
            </a:r>
            <a:r>
              <a:rPr lang="en" sz="1600"/>
              <a:t>empêché</a:t>
            </a:r>
            <a:r>
              <a:rPr lang="en" sz="1600"/>
              <a:t> de terminer toutes les fonctionnalités que nous avons modélisées. Par contre nous avons </a:t>
            </a:r>
            <a:r>
              <a:rPr lang="en" sz="1600"/>
              <a:t>réussi à</a:t>
            </a:r>
            <a:r>
              <a:rPr lang="en" sz="1600"/>
              <a:t> </a:t>
            </a:r>
            <a:r>
              <a:rPr lang="en" sz="1600"/>
              <a:t>implémenter</a:t>
            </a:r>
            <a:r>
              <a:rPr lang="en" sz="1600"/>
              <a:t> les fonctionnalités phares de l’application que sont la gestion de la réservation, la gestion des clients  et la gestion des chambres. Par contre pour la gestion des clients nous avons pris en compte deux types de clients que sont les clients avec </a:t>
            </a:r>
            <a:r>
              <a:rPr lang="en" sz="1600"/>
              <a:t>réservation</a:t>
            </a:r>
            <a:r>
              <a:rPr lang="en" sz="1600"/>
              <a:t> et les clients sans </a:t>
            </a:r>
            <a:r>
              <a:rPr lang="en" sz="1600"/>
              <a:t>réservation</a:t>
            </a:r>
            <a:r>
              <a:rPr lang="en" sz="1600"/>
              <a:t> mais nous avons </a:t>
            </a:r>
            <a:r>
              <a:rPr lang="en" sz="1600"/>
              <a:t>implémenté</a:t>
            </a:r>
            <a:r>
              <a:rPr lang="en" sz="1600"/>
              <a:t> que le client avec </a:t>
            </a:r>
            <a:r>
              <a:rPr lang="en" sz="1600"/>
              <a:t>réservation</a:t>
            </a:r>
            <a:r>
              <a:rPr lang="en" sz="1600"/>
              <a:t>. En ce qui concerne la </a:t>
            </a:r>
            <a:r>
              <a:rPr lang="en" sz="1600"/>
              <a:t>réservation</a:t>
            </a:r>
            <a:r>
              <a:rPr lang="en" sz="1600"/>
              <a:t> nous avons tous </a:t>
            </a:r>
            <a:r>
              <a:rPr lang="en" sz="1600"/>
              <a:t>implémenter</a:t>
            </a:r>
            <a:r>
              <a:rPr lang="en" sz="1600"/>
              <a:t> et pour la gestion de la chambre aussi nous avons tous </a:t>
            </a:r>
            <a:r>
              <a:rPr lang="en" sz="1600"/>
              <a:t>implémenter</a:t>
            </a:r>
            <a:r>
              <a:rPr lang="en" sz="1600"/>
              <a:t>. Pour l’utilisation de l’API une petite documentation a été faite pour faciliter son intégration </a:t>
            </a:r>
            <a:r>
              <a:rPr lang="en" sz="1600"/>
              <a:t>même</a:t>
            </a:r>
            <a:r>
              <a:rPr lang="en" sz="1600"/>
              <a:t> en dehors de notre projet. En ce qui concerne le projet la connexion avec l’application mobile ne passe pas mais l’api </a:t>
            </a:r>
            <a:r>
              <a:rPr lang="en" sz="1600"/>
              <a:t>réussi à</a:t>
            </a:r>
            <a:r>
              <a:rPr lang="en" sz="1600"/>
              <a:t> se connecter avec le serveur proxy et les autres machines du </a:t>
            </a:r>
            <a:r>
              <a:rPr lang="en" sz="1600"/>
              <a:t>réseau</a:t>
            </a:r>
            <a:r>
              <a:rPr lang="en" sz="1600"/>
              <a:t> sans oublier l’applis DESKTOP</a:t>
            </a:r>
            <a:endParaRPr sz="1600"/>
          </a:p>
          <a:p>
            <a:pPr indent="0" lvl="0" marL="0" rtl="0" algn="l">
              <a:spcBef>
                <a:spcPts val="0"/>
              </a:spcBef>
              <a:spcAft>
                <a:spcPts val="0"/>
              </a:spcAft>
              <a:buClr>
                <a:schemeClr val="dk1"/>
              </a:buClr>
              <a:buSzPts val="1100"/>
              <a:buFont typeface="Arial"/>
              <a:buNone/>
            </a:pPr>
            <a:r>
              <a:t/>
            </a:r>
            <a:endParaRPr sz="1400"/>
          </a:p>
        </p:txBody>
      </p:sp>
      <p:sp>
        <p:nvSpPr>
          <p:cNvPr id="590" name="Google Shape;590;p70"/>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Mathieu Khadim Anoman</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Pour tester notre API nous avons utilisé POSTMAN sur une machine fonctionnant sous windows avec les performances suivantes: </a:t>
            </a:r>
            <a:endParaRPr sz="1400"/>
          </a:p>
          <a:p>
            <a:pPr indent="0" lvl="0" marL="0" rtl="0" algn="l">
              <a:spcBef>
                <a:spcPts val="0"/>
              </a:spcBef>
              <a:spcAft>
                <a:spcPts val="0"/>
              </a:spcAft>
              <a:buClr>
                <a:schemeClr val="dk1"/>
              </a:buClr>
              <a:buSzPts val="1100"/>
              <a:buFont typeface="Arial"/>
              <a:buNone/>
            </a:pPr>
            <a:r>
              <a:rPr lang="en" sz="1400"/>
              <a:t>NB: Les performances actuelles ont été prises lorsque le serveur </a:t>
            </a:r>
            <a:r>
              <a:rPr lang="en" sz="1400"/>
              <a:t>était</a:t>
            </a:r>
            <a:r>
              <a:rPr lang="en" sz="1400"/>
              <a:t> allumé.</a:t>
            </a:r>
            <a:endParaRPr sz="1400"/>
          </a:p>
          <a:p>
            <a:pPr indent="0" lvl="0" marL="0" rtl="0" algn="l">
              <a:spcBef>
                <a:spcPts val="0"/>
              </a:spcBef>
              <a:spcAft>
                <a:spcPts val="0"/>
              </a:spcAft>
              <a:buClr>
                <a:schemeClr val="dk1"/>
              </a:buClr>
              <a:buSzPts val="1100"/>
              <a:buFont typeface="Arial"/>
              <a:buNone/>
            </a:pPr>
            <a:r>
              <a:t/>
            </a:r>
            <a:endParaRPr sz="1400"/>
          </a:p>
        </p:txBody>
      </p:sp>
      <p:sp>
        <p:nvSpPr>
          <p:cNvPr id="596" name="Google Shape;596;p71"/>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Environnement de test</a:t>
            </a:r>
            <a:endParaRPr b="0"/>
          </a:p>
        </p:txBody>
      </p:sp>
      <p:pic>
        <p:nvPicPr>
          <p:cNvPr id="597" name="Google Shape;597;p71"/>
          <p:cNvPicPr preferRelativeResize="0"/>
          <p:nvPr/>
        </p:nvPicPr>
        <p:blipFill>
          <a:blip r:embed="rId3">
            <a:alphaModFix/>
          </a:blip>
          <a:stretch>
            <a:fillRect/>
          </a:stretch>
        </p:blipFill>
        <p:spPr>
          <a:xfrm>
            <a:off x="949700" y="1449750"/>
            <a:ext cx="6473375" cy="3693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2"/>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Affichage de la liste des clients:</a:t>
            </a:r>
            <a:endParaRPr sz="1400"/>
          </a:p>
          <a:p>
            <a:pPr indent="0" lvl="0" marL="0" rtl="0" algn="l">
              <a:spcBef>
                <a:spcPts val="0"/>
              </a:spcBef>
              <a:spcAft>
                <a:spcPts val="0"/>
              </a:spcAft>
              <a:buClr>
                <a:schemeClr val="dk1"/>
              </a:buClr>
              <a:buSzPts val="1100"/>
              <a:buFont typeface="Arial"/>
              <a:buNone/>
            </a:pPr>
            <a:r>
              <a:t/>
            </a:r>
            <a:endParaRPr sz="1400"/>
          </a:p>
        </p:txBody>
      </p:sp>
      <p:sp>
        <p:nvSpPr>
          <p:cNvPr id="603" name="Google Shape;603;p72"/>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captures d'écran</a:t>
            </a:r>
            <a:endParaRPr b="0"/>
          </a:p>
        </p:txBody>
      </p:sp>
      <p:pic>
        <p:nvPicPr>
          <p:cNvPr id="604" name="Google Shape;604;p72"/>
          <p:cNvPicPr preferRelativeResize="0"/>
          <p:nvPr/>
        </p:nvPicPr>
        <p:blipFill>
          <a:blip r:embed="rId3">
            <a:alphaModFix/>
          </a:blip>
          <a:stretch>
            <a:fillRect/>
          </a:stretch>
        </p:blipFill>
        <p:spPr>
          <a:xfrm>
            <a:off x="400025" y="1449750"/>
            <a:ext cx="8117049" cy="369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Suppression d’un client:</a:t>
            </a:r>
            <a:endParaRPr sz="1400"/>
          </a:p>
        </p:txBody>
      </p:sp>
      <p:sp>
        <p:nvSpPr>
          <p:cNvPr id="610" name="Google Shape;610;p73"/>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captures d'écran</a:t>
            </a:r>
            <a:endParaRPr b="0"/>
          </a:p>
        </p:txBody>
      </p:sp>
      <p:pic>
        <p:nvPicPr>
          <p:cNvPr id="611" name="Google Shape;611;p73"/>
          <p:cNvPicPr preferRelativeResize="0"/>
          <p:nvPr/>
        </p:nvPicPr>
        <p:blipFill>
          <a:blip r:embed="rId3">
            <a:alphaModFix/>
          </a:blip>
          <a:stretch>
            <a:fillRect/>
          </a:stretch>
        </p:blipFill>
        <p:spPr>
          <a:xfrm>
            <a:off x="77300" y="1398560"/>
            <a:ext cx="9144000" cy="3209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4"/>
          <p:cNvSpPr txBox="1"/>
          <p:nvPr>
            <p:ph type="title"/>
          </p:nvPr>
        </p:nvSpPr>
        <p:spPr>
          <a:xfrm>
            <a:off x="606550" y="687596"/>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Ajout d’un client:</a:t>
            </a:r>
            <a:endParaRPr sz="1400"/>
          </a:p>
        </p:txBody>
      </p:sp>
      <p:sp>
        <p:nvSpPr>
          <p:cNvPr id="617" name="Google Shape;617;p74"/>
          <p:cNvSpPr txBox="1"/>
          <p:nvPr>
            <p:ph type="title"/>
          </p:nvPr>
        </p:nvSpPr>
        <p:spPr>
          <a:xfrm>
            <a:off x="79730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Golang : </a:t>
            </a:r>
            <a:r>
              <a:rPr b="0" lang="en"/>
              <a:t>captures d'écran</a:t>
            </a:r>
            <a:endParaRPr b="0"/>
          </a:p>
        </p:txBody>
      </p:sp>
      <p:pic>
        <p:nvPicPr>
          <p:cNvPr id="618" name="Google Shape;618;p74"/>
          <p:cNvPicPr preferRelativeResize="0"/>
          <p:nvPr/>
        </p:nvPicPr>
        <p:blipFill>
          <a:blip r:embed="rId3">
            <a:alphaModFix/>
          </a:blip>
          <a:stretch>
            <a:fillRect/>
          </a:stretch>
        </p:blipFill>
        <p:spPr>
          <a:xfrm>
            <a:off x="0" y="1067347"/>
            <a:ext cx="9143999" cy="40761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5"/>
          <p:cNvSpPr txBox="1"/>
          <p:nvPr>
            <p:ph type="title"/>
          </p:nvPr>
        </p:nvSpPr>
        <p:spPr>
          <a:xfrm>
            <a:off x="108300" y="615925"/>
            <a:ext cx="6759000" cy="47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Nous avons présenté une vidéo montrant toutes les fonctionnalités implémentées en guise de tutoriel.</a:t>
            </a:r>
            <a:endParaRPr sz="1600"/>
          </a:p>
          <a:p>
            <a:pPr indent="0" lvl="0" marL="0" rtl="0" algn="l">
              <a:spcBef>
                <a:spcPts val="0"/>
              </a:spcBef>
              <a:spcAft>
                <a:spcPts val="0"/>
              </a:spcAft>
              <a:buClr>
                <a:schemeClr val="dk1"/>
              </a:buClr>
              <a:buSzPts val="1100"/>
              <a:buFont typeface="Arial"/>
              <a:buNone/>
            </a:pPr>
            <a:r>
              <a:rPr lang="en" sz="1600"/>
              <a:t>L’environnement de test a été un téléphone de marque techno </a:t>
            </a:r>
            <a:endParaRPr sz="1600"/>
          </a:p>
          <a:p>
            <a:pPr indent="0" lvl="0" marL="0" rtl="0" algn="l">
              <a:spcBef>
                <a:spcPts val="0"/>
              </a:spcBef>
              <a:spcAft>
                <a:spcPts val="0"/>
              </a:spcAft>
              <a:buClr>
                <a:schemeClr val="dk1"/>
              </a:buClr>
              <a:buSzPts val="1100"/>
              <a:buFont typeface="Arial"/>
              <a:buNone/>
            </a:pPr>
            <a:r>
              <a:rPr lang="en" sz="1600"/>
              <a:t>La vidéo se trouve </a:t>
            </a:r>
            <a:r>
              <a:rPr lang="en" sz="1600"/>
              <a:t>à droite</a:t>
            </a:r>
            <a:r>
              <a:rPr lang="en" sz="1600"/>
              <a:t>:</a:t>
            </a:r>
            <a:endParaRPr sz="1600"/>
          </a:p>
          <a:p>
            <a:pPr indent="0" lvl="0" marL="0" rtl="0" algn="l">
              <a:spcBef>
                <a:spcPts val="0"/>
              </a:spcBef>
              <a:spcAft>
                <a:spcPts val="0"/>
              </a:spcAft>
              <a:buClr>
                <a:schemeClr val="dk1"/>
              </a:buClr>
              <a:buSzPts val="1100"/>
              <a:buFont typeface="Arial"/>
              <a:buNone/>
            </a:pPr>
            <a:r>
              <a:rPr lang="en" sz="1400"/>
              <a:t>Et le lien vers les codes sources de l’application mobile tous les fichiers edité</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300"/>
              <a:t>https://github.com/Fabricejor/Gestion_hotel/tree/Fabricejor-MobileApp-1version</a:t>
            </a:r>
            <a:endParaRPr sz="1300"/>
          </a:p>
        </p:txBody>
      </p:sp>
      <p:sp>
        <p:nvSpPr>
          <p:cNvPr id="624" name="Google Shape;624;p75"/>
          <p:cNvSpPr txBox="1"/>
          <p:nvPr>
            <p:ph type="title"/>
          </p:nvPr>
        </p:nvSpPr>
        <p:spPr>
          <a:xfrm>
            <a:off x="0" y="0"/>
            <a:ext cx="770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Rapport Flutter : </a:t>
            </a:r>
            <a:r>
              <a:rPr b="0" lang="en"/>
              <a:t>Fabrice Jordan Ramos</a:t>
            </a:r>
            <a:endParaRPr b="0"/>
          </a:p>
        </p:txBody>
      </p:sp>
      <p:pic>
        <p:nvPicPr>
          <p:cNvPr id="625" name="Google Shape;625;p75" title="videoFlutter.mp4">
            <a:hlinkClick r:id="rId3"/>
          </p:cNvPr>
          <p:cNvPicPr preferRelativeResize="0"/>
          <p:nvPr/>
        </p:nvPicPr>
        <p:blipFill>
          <a:blip r:embed="rId4">
            <a:alphaModFix/>
          </a:blip>
          <a:stretch>
            <a:fillRect/>
          </a:stretch>
        </p:blipFill>
        <p:spPr>
          <a:xfrm>
            <a:off x="6958000" y="0"/>
            <a:ext cx="2186000" cy="489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6"/>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Les differents ecran de l’interface mobile</a:t>
            </a:r>
            <a:endParaRPr sz="1800"/>
          </a:p>
        </p:txBody>
      </p:sp>
      <p:pic>
        <p:nvPicPr>
          <p:cNvPr id="631" name="Google Shape;631;p76"/>
          <p:cNvPicPr preferRelativeResize="0"/>
          <p:nvPr/>
        </p:nvPicPr>
        <p:blipFill>
          <a:blip r:embed="rId3">
            <a:alphaModFix/>
          </a:blip>
          <a:stretch>
            <a:fillRect/>
          </a:stretch>
        </p:blipFill>
        <p:spPr>
          <a:xfrm>
            <a:off x="0" y="1122963"/>
            <a:ext cx="4180864" cy="3715736"/>
          </a:xfrm>
          <a:prstGeom prst="rect">
            <a:avLst/>
          </a:prstGeom>
          <a:noFill/>
          <a:ln>
            <a:noFill/>
          </a:ln>
        </p:spPr>
      </p:pic>
      <p:sp>
        <p:nvSpPr>
          <p:cNvPr id="632" name="Google Shape;632;p76"/>
          <p:cNvSpPr txBox="1"/>
          <p:nvPr/>
        </p:nvSpPr>
        <p:spPr>
          <a:xfrm>
            <a:off x="4600300" y="1122975"/>
            <a:ext cx="3047700" cy="2001000"/>
          </a:xfrm>
          <a:prstGeom prst="rect">
            <a:avLst/>
          </a:prstGeom>
          <a:noFill/>
          <a:ln>
            <a:noFill/>
          </a:ln>
        </p:spPr>
        <p:txBody>
          <a:bodyPr anchorCtr="0" anchor="t" bIns="91425" lIns="91425" spcFirstLastPara="1" rIns="91425" wrap="square" tIns="91425">
            <a:spAutoFit/>
          </a:bodyPr>
          <a:lstStyle/>
          <a:p>
            <a:pPr indent="-444500" lvl="0" marL="444500" rtl="0" algn="l">
              <a:lnSpc>
                <a:spcPct val="115000"/>
              </a:lnSpc>
              <a:spcBef>
                <a:spcPts val="1200"/>
              </a:spcBef>
              <a:spcAft>
                <a:spcPts val="0"/>
              </a:spcAft>
              <a:buNone/>
            </a:pPr>
            <a:r>
              <a:rPr lang="en" sz="1600">
                <a:solidFill>
                  <a:schemeClr val="dk1"/>
                </a:solidFill>
              </a:rPr>
              <a:t>          </a:t>
            </a:r>
            <a:r>
              <a:rPr lang="en" sz="1600" u="sng">
                <a:solidFill>
                  <a:schemeClr val="dk1"/>
                </a:solidFill>
              </a:rPr>
              <a:t>Le logo de l’application</a:t>
            </a:r>
            <a:endParaRPr sz="1600" u="sng">
              <a:solidFill>
                <a:schemeClr val="dk1"/>
              </a:solidFill>
            </a:endParaRPr>
          </a:p>
          <a:p>
            <a:pPr indent="-444500" lvl="0" marL="444500" rtl="0" algn="l">
              <a:lnSpc>
                <a:spcPct val="115000"/>
              </a:lnSpc>
              <a:spcBef>
                <a:spcPts val="1200"/>
              </a:spcBef>
              <a:spcAft>
                <a:spcPts val="1200"/>
              </a:spcAft>
              <a:buNone/>
            </a:pPr>
            <a:r>
              <a:rPr lang="en" sz="1600">
                <a:solidFill>
                  <a:schemeClr val="dk1"/>
                </a:solidFill>
              </a:rPr>
              <a:t>Nous avons choisi un design à la fois original et élégant avec une maquette en or rapellant le luxe et nos ambitions pour ce projet.</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7"/>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Les differents ecran de l’interface mobile</a:t>
            </a:r>
            <a:endParaRPr sz="1800"/>
          </a:p>
        </p:txBody>
      </p:sp>
      <p:sp>
        <p:nvSpPr>
          <p:cNvPr id="638" name="Google Shape;638;p77"/>
          <p:cNvSpPr txBox="1"/>
          <p:nvPr/>
        </p:nvSpPr>
        <p:spPr>
          <a:xfrm>
            <a:off x="4600300" y="1122975"/>
            <a:ext cx="4159800" cy="3131700"/>
          </a:xfrm>
          <a:prstGeom prst="rect">
            <a:avLst/>
          </a:prstGeom>
          <a:noFill/>
          <a:ln>
            <a:noFill/>
          </a:ln>
        </p:spPr>
        <p:txBody>
          <a:bodyPr anchorCtr="0" anchor="t" bIns="91425" lIns="91425" spcFirstLastPara="1" rIns="91425" wrap="square" tIns="91425">
            <a:spAutoFit/>
          </a:bodyPr>
          <a:lstStyle/>
          <a:p>
            <a:pPr indent="-444500" lvl="0" marL="444500" rtl="0" algn="l">
              <a:lnSpc>
                <a:spcPct val="115000"/>
              </a:lnSpc>
              <a:spcBef>
                <a:spcPts val="1200"/>
              </a:spcBef>
              <a:spcAft>
                <a:spcPts val="0"/>
              </a:spcAft>
              <a:buNone/>
            </a:pPr>
            <a:r>
              <a:rPr lang="en" sz="1300" u="sng">
                <a:solidFill>
                  <a:schemeClr val="dk1"/>
                </a:solidFill>
              </a:rPr>
              <a:t>Le splash screen </a:t>
            </a:r>
            <a:r>
              <a:rPr lang="en" sz="1300">
                <a:solidFill>
                  <a:schemeClr val="dk1"/>
                </a:solidFill>
              </a:rPr>
              <a:t> qui est une image que l’on affiche pendant que l’application se charge en mémoire sans cela , on obtiendra un écran tous blanc carrément moins attrayant que l’image si dessus.</a:t>
            </a:r>
            <a:endParaRPr sz="1300">
              <a:solidFill>
                <a:schemeClr val="dk1"/>
              </a:solidFill>
            </a:endParaRPr>
          </a:p>
          <a:p>
            <a:pPr indent="-444500" lvl="0" marL="444500" rtl="0" algn="l">
              <a:lnSpc>
                <a:spcPct val="115000"/>
              </a:lnSpc>
              <a:spcBef>
                <a:spcPts val="1200"/>
              </a:spcBef>
              <a:spcAft>
                <a:spcPts val="0"/>
              </a:spcAft>
              <a:buNone/>
            </a:pPr>
            <a:r>
              <a:rPr lang="en" sz="1300" u="sng">
                <a:solidFill>
                  <a:srgbClr val="FF0000"/>
                </a:solidFill>
              </a:rPr>
              <a:t>NB : </a:t>
            </a:r>
            <a:r>
              <a:rPr lang="en" sz="1300">
                <a:solidFill>
                  <a:srgbClr val="FF0000"/>
                </a:solidFill>
              </a:rPr>
              <a:t> les lignes de codes de ces deux paramètres ne figurent pas dans le dépôts finales des codes sources . Car ce sont des package utilisé qu’une seule fois pour ne pas alourdir l’application mobile at aussi pour ne pas permettre à un utilisateur mal intentionné de changer lui-même l’icone de l’application</a:t>
            </a:r>
            <a:endParaRPr sz="1300">
              <a:solidFill>
                <a:srgbClr val="FF0000"/>
              </a:solidFill>
            </a:endParaRPr>
          </a:p>
          <a:p>
            <a:pPr indent="-444500" lvl="0" marL="444500" rtl="0" algn="l">
              <a:lnSpc>
                <a:spcPct val="115000"/>
              </a:lnSpc>
              <a:spcBef>
                <a:spcPts val="1200"/>
              </a:spcBef>
              <a:spcAft>
                <a:spcPts val="1200"/>
              </a:spcAft>
              <a:buNone/>
            </a:pPr>
            <a:r>
              <a:t/>
            </a:r>
            <a:endParaRPr sz="700">
              <a:solidFill>
                <a:schemeClr val="dk1"/>
              </a:solidFill>
            </a:endParaRPr>
          </a:p>
        </p:txBody>
      </p:sp>
      <p:pic>
        <p:nvPicPr>
          <p:cNvPr id="639" name="Google Shape;639;p77"/>
          <p:cNvPicPr preferRelativeResize="0"/>
          <p:nvPr/>
        </p:nvPicPr>
        <p:blipFill>
          <a:blip r:embed="rId3">
            <a:alphaModFix/>
          </a:blip>
          <a:stretch>
            <a:fillRect/>
          </a:stretch>
        </p:blipFill>
        <p:spPr>
          <a:xfrm>
            <a:off x="152400" y="1275363"/>
            <a:ext cx="3363383" cy="37157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8"/>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45" name="Google Shape;645;p78"/>
          <p:cNvSpPr txBox="1"/>
          <p:nvPr/>
        </p:nvSpPr>
        <p:spPr>
          <a:xfrm>
            <a:off x="4600300" y="1122975"/>
            <a:ext cx="4159800" cy="171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rPr>
              <a:t>Après avoir finis « l’exterieur » de l’application on s’attaque maintenant au cœurs même du projet . l’application se compose de deux point de vue differents :</a:t>
            </a:r>
            <a:endParaRPr sz="1600">
              <a:solidFill>
                <a:schemeClr val="dk1"/>
              </a:solidFill>
            </a:endParaRPr>
          </a:p>
          <a:p>
            <a:pPr indent="-444500" lvl="0" marL="444500" rtl="0" algn="l">
              <a:lnSpc>
                <a:spcPct val="115000"/>
              </a:lnSpc>
              <a:spcBef>
                <a:spcPts val="1200"/>
              </a:spcBef>
              <a:spcAft>
                <a:spcPts val="1200"/>
              </a:spcAft>
              <a:buNone/>
            </a:pPr>
            <a:r>
              <a:rPr lang="en" sz="1600">
                <a:solidFill>
                  <a:schemeClr val="dk1"/>
                </a:solidFill>
              </a:rPr>
              <a:t>      	Une vue coté clients </a:t>
            </a:r>
            <a:endParaRPr sz="1300" u="sng">
              <a:solidFill>
                <a:schemeClr val="dk1"/>
              </a:solidFill>
            </a:endParaRPr>
          </a:p>
        </p:txBody>
      </p:sp>
      <p:pic>
        <p:nvPicPr>
          <p:cNvPr id="646" name="Google Shape;646;p78"/>
          <p:cNvPicPr preferRelativeResize="0"/>
          <p:nvPr/>
        </p:nvPicPr>
        <p:blipFill>
          <a:blip r:embed="rId3">
            <a:alphaModFix/>
          </a:blip>
          <a:stretch>
            <a:fillRect/>
          </a:stretch>
        </p:blipFill>
        <p:spPr>
          <a:xfrm>
            <a:off x="152400" y="49200"/>
            <a:ext cx="4159799" cy="494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9"/>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52" name="Google Shape;652;p79"/>
          <p:cNvSpPr txBox="1"/>
          <p:nvPr/>
        </p:nvSpPr>
        <p:spPr>
          <a:xfrm>
            <a:off x="4600300" y="1122975"/>
            <a:ext cx="4159800" cy="1151400"/>
          </a:xfrm>
          <a:prstGeom prst="rect">
            <a:avLst/>
          </a:prstGeom>
          <a:noFill/>
          <a:ln>
            <a:noFill/>
          </a:ln>
        </p:spPr>
        <p:txBody>
          <a:bodyPr anchorCtr="0" anchor="t" bIns="91425" lIns="91425" spcFirstLastPara="1" rIns="91425" wrap="square" tIns="91425">
            <a:spAutoFit/>
          </a:bodyPr>
          <a:lstStyle/>
          <a:p>
            <a:pPr indent="-444500" lvl="0" marL="444500" rtl="0" algn="l">
              <a:lnSpc>
                <a:spcPct val="115000"/>
              </a:lnSpc>
              <a:spcBef>
                <a:spcPts val="1200"/>
              </a:spcBef>
              <a:spcAft>
                <a:spcPts val="0"/>
              </a:spcAft>
              <a:buNone/>
            </a:pPr>
            <a:r>
              <a:rPr lang="en" sz="1600">
                <a:solidFill>
                  <a:schemeClr val="dk1"/>
                </a:solidFill>
              </a:rPr>
              <a:t>Vue principal coté Employé:</a:t>
            </a:r>
            <a:endParaRPr sz="1600">
              <a:solidFill>
                <a:schemeClr val="dk1"/>
              </a:solidFill>
            </a:endParaRPr>
          </a:p>
          <a:p>
            <a:pPr indent="-444500" lvl="0" marL="444500" rtl="0" algn="l">
              <a:lnSpc>
                <a:spcPct val="115000"/>
              </a:lnSpc>
              <a:spcBef>
                <a:spcPts val="1200"/>
              </a:spcBef>
              <a:spcAft>
                <a:spcPts val="1200"/>
              </a:spcAft>
              <a:buNone/>
            </a:pPr>
            <a:r>
              <a:rPr lang="en" sz="1600">
                <a:solidFill>
                  <a:schemeClr val="dk1"/>
                </a:solidFill>
              </a:rPr>
              <a:t>Présentant les differents menu de gestion de l’hotel </a:t>
            </a:r>
            <a:endParaRPr sz="1600">
              <a:solidFill>
                <a:schemeClr val="dk1"/>
              </a:solidFill>
            </a:endParaRPr>
          </a:p>
        </p:txBody>
      </p:sp>
      <p:pic>
        <p:nvPicPr>
          <p:cNvPr id="653" name="Google Shape;653;p79"/>
          <p:cNvPicPr preferRelativeResize="0"/>
          <p:nvPr/>
        </p:nvPicPr>
        <p:blipFill>
          <a:blip r:embed="rId3">
            <a:alphaModFix/>
          </a:blip>
          <a:stretch>
            <a:fillRect/>
          </a:stretch>
        </p:blipFill>
        <p:spPr>
          <a:xfrm>
            <a:off x="675824" y="0"/>
            <a:ext cx="36250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1989350" y="177150"/>
            <a:ext cx="4757100" cy="10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t>CONTENTS</a:t>
            </a:r>
            <a:endParaRPr/>
          </a:p>
        </p:txBody>
      </p:sp>
      <p:sp>
        <p:nvSpPr>
          <p:cNvPr id="540" name="Google Shape;540;p62"/>
          <p:cNvSpPr txBox="1"/>
          <p:nvPr>
            <p:ph idx="2" type="title"/>
          </p:nvPr>
        </p:nvSpPr>
        <p:spPr>
          <a:xfrm>
            <a:off x="1261875" y="898453"/>
            <a:ext cx="14121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41" name="Google Shape;541;p62"/>
          <p:cNvSpPr txBox="1"/>
          <p:nvPr>
            <p:ph idx="1" type="subTitle"/>
          </p:nvPr>
        </p:nvSpPr>
        <p:spPr>
          <a:xfrm>
            <a:off x="274650" y="1833700"/>
            <a:ext cx="2629500" cy="438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Rappel des objectifs du projet</a:t>
            </a:r>
            <a:endParaRPr/>
          </a:p>
        </p:txBody>
      </p:sp>
      <p:sp>
        <p:nvSpPr>
          <p:cNvPr id="542" name="Google Shape;542;p62"/>
          <p:cNvSpPr txBox="1"/>
          <p:nvPr>
            <p:ph idx="3" type="title"/>
          </p:nvPr>
        </p:nvSpPr>
        <p:spPr>
          <a:xfrm>
            <a:off x="3939638" y="984678"/>
            <a:ext cx="14112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43" name="Google Shape;543;p62"/>
          <p:cNvSpPr txBox="1"/>
          <p:nvPr>
            <p:ph idx="4" type="subTitle"/>
          </p:nvPr>
        </p:nvSpPr>
        <p:spPr>
          <a:xfrm>
            <a:off x="3126651" y="1832050"/>
            <a:ext cx="2482500" cy="442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Organisation de l’équipe et diagramme de GANTT</a:t>
            </a:r>
            <a:endParaRPr/>
          </a:p>
        </p:txBody>
      </p:sp>
      <p:sp>
        <p:nvSpPr>
          <p:cNvPr id="544" name="Google Shape;544;p62"/>
          <p:cNvSpPr txBox="1"/>
          <p:nvPr>
            <p:ph idx="5" type="title"/>
          </p:nvPr>
        </p:nvSpPr>
        <p:spPr>
          <a:xfrm>
            <a:off x="6805613" y="898453"/>
            <a:ext cx="14112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45" name="Google Shape;545;p62"/>
          <p:cNvSpPr txBox="1"/>
          <p:nvPr>
            <p:ph idx="6" type="subTitle"/>
          </p:nvPr>
        </p:nvSpPr>
        <p:spPr>
          <a:xfrm>
            <a:off x="6055263" y="1945204"/>
            <a:ext cx="2398800" cy="43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t>Environnement de test et résultat obtenu</a:t>
            </a:r>
            <a:endParaRPr sz="2100"/>
          </a:p>
          <a:p>
            <a:pPr indent="0" lvl="0" marL="0" rtl="0" algn="ctr">
              <a:spcBef>
                <a:spcPts val="0"/>
              </a:spcBef>
              <a:spcAft>
                <a:spcPts val="1600"/>
              </a:spcAft>
              <a:buNone/>
            </a:pPr>
            <a:r>
              <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0"/>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59" name="Google Shape;659;p80"/>
          <p:cNvSpPr txBox="1"/>
          <p:nvPr/>
        </p:nvSpPr>
        <p:spPr>
          <a:xfrm>
            <a:off x="4600300" y="1122975"/>
            <a:ext cx="4159800" cy="1563900"/>
          </a:xfrm>
          <a:prstGeom prst="rect">
            <a:avLst/>
          </a:prstGeom>
          <a:noFill/>
          <a:ln>
            <a:noFill/>
          </a:ln>
        </p:spPr>
        <p:txBody>
          <a:bodyPr anchorCtr="0" anchor="t" bIns="91425" lIns="91425" spcFirstLastPara="1" rIns="91425" wrap="square" tIns="91425">
            <a:spAutoFit/>
          </a:bodyPr>
          <a:lstStyle/>
          <a:p>
            <a:pPr indent="-444500" lvl="0" marL="444500" rtl="0" algn="l">
              <a:lnSpc>
                <a:spcPct val="115000"/>
              </a:lnSpc>
              <a:spcBef>
                <a:spcPts val="1200"/>
              </a:spcBef>
              <a:spcAft>
                <a:spcPts val="1200"/>
              </a:spcAft>
              <a:buNone/>
            </a:pPr>
            <a:r>
              <a:rPr lang="en" sz="1600">
                <a:solidFill>
                  <a:schemeClr val="dk1"/>
                </a:solidFill>
              </a:rPr>
              <a:t>Les sous-menus du Menu de gestion devait présenter les differents button de la methode CRUD  pour le moments nous n’avons pu gérer que Create et l’affichage pour chaque sous menus</a:t>
            </a:r>
            <a:endParaRPr sz="1600">
              <a:solidFill>
                <a:schemeClr val="dk1"/>
              </a:solidFill>
            </a:endParaRPr>
          </a:p>
        </p:txBody>
      </p:sp>
      <p:pic>
        <p:nvPicPr>
          <p:cNvPr id="660" name="Google Shape;660;p80"/>
          <p:cNvPicPr preferRelativeResize="0"/>
          <p:nvPr/>
        </p:nvPicPr>
        <p:blipFill>
          <a:blip r:embed="rId3">
            <a:alphaModFix/>
          </a:blip>
          <a:stretch>
            <a:fillRect/>
          </a:stretch>
        </p:blipFill>
        <p:spPr>
          <a:xfrm>
            <a:off x="825556" y="0"/>
            <a:ext cx="362505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1"/>
          <p:cNvSpPr txBox="1"/>
          <p:nvPr>
            <p:ph type="title"/>
          </p:nvPr>
        </p:nvSpPr>
        <p:spPr>
          <a:xfrm>
            <a:off x="720000" y="5502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66" name="Google Shape;666;p81"/>
          <p:cNvSpPr txBox="1"/>
          <p:nvPr/>
        </p:nvSpPr>
        <p:spPr>
          <a:xfrm>
            <a:off x="4600300" y="1122975"/>
            <a:ext cx="4159800" cy="1280700"/>
          </a:xfrm>
          <a:prstGeom prst="rect">
            <a:avLst/>
          </a:prstGeom>
          <a:noFill/>
          <a:ln>
            <a:noFill/>
          </a:ln>
        </p:spPr>
        <p:txBody>
          <a:bodyPr anchorCtr="0" anchor="t" bIns="91425" lIns="91425" spcFirstLastPara="1" rIns="91425" wrap="square" tIns="91425">
            <a:spAutoFit/>
          </a:bodyPr>
          <a:lstStyle/>
          <a:p>
            <a:pPr indent="-444500" lvl="0" marL="444500" rtl="0" algn="l">
              <a:lnSpc>
                <a:spcPct val="115000"/>
              </a:lnSpc>
              <a:spcBef>
                <a:spcPts val="1200"/>
              </a:spcBef>
              <a:spcAft>
                <a:spcPts val="1200"/>
              </a:spcAft>
              <a:buNone/>
            </a:pPr>
            <a:r>
              <a:rPr lang="en" sz="1600">
                <a:solidFill>
                  <a:schemeClr val="dk1"/>
                </a:solidFill>
              </a:rPr>
              <a:t>La methode Create correspond à des formulaires adapté en fonction de chaque sous menu,ajout_client, ajout_reservation …</a:t>
            </a:r>
            <a:endParaRPr sz="1600">
              <a:solidFill>
                <a:schemeClr val="dk1"/>
              </a:solidFill>
            </a:endParaRPr>
          </a:p>
        </p:txBody>
      </p:sp>
      <p:pic>
        <p:nvPicPr>
          <p:cNvPr id="667" name="Google Shape;667;p81"/>
          <p:cNvPicPr preferRelativeResize="0"/>
          <p:nvPr/>
        </p:nvPicPr>
        <p:blipFill>
          <a:blip r:embed="rId3">
            <a:alphaModFix/>
          </a:blip>
          <a:stretch>
            <a:fillRect/>
          </a:stretch>
        </p:blipFill>
        <p:spPr>
          <a:xfrm>
            <a:off x="611700" y="74850"/>
            <a:ext cx="362505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2"/>
          <p:cNvSpPr txBox="1"/>
          <p:nvPr/>
        </p:nvSpPr>
        <p:spPr>
          <a:xfrm>
            <a:off x="0" y="0"/>
            <a:ext cx="63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Rapport Proxy SQL : Ndeytou Boye</a:t>
            </a:r>
            <a:endParaRPr sz="2800">
              <a:solidFill>
                <a:schemeClr val="dk1"/>
              </a:solidFill>
              <a:latin typeface="Josefin Sans"/>
              <a:ea typeface="Josefin Sans"/>
              <a:cs typeface="Josefin Sans"/>
              <a:sym typeface="Josefin Sans"/>
            </a:endParaRPr>
          </a:p>
        </p:txBody>
      </p:sp>
      <p:sp>
        <p:nvSpPr>
          <p:cNvPr id="673" name="Google Shape;673;p82"/>
          <p:cNvSpPr txBox="1"/>
          <p:nvPr/>
        </p:nvSpPr>
        <p:spPr>
          <a:xfrm>
            <a:off x="0" y="615600"/>
            <a:ext cx="9144000" cy="14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Dans le cadre de ce projet, nous avons eu comme tache  la mise en place d’une base de données MySQL répartie sur trois nœuds en utilisant ProxySQL. ProxySQL est un outil open source de proxy de base de données qui permet de répartir la charge de travail sur plusieurs serveurs de base de données et de garantir la disponibilité de la base de données.</a:t>
            </a:r>
            <a:endParaRPr sz="1100">
              <a:solidFill>
                <a:schemeClr val="dk1"/>
              </a:solidFill>
            </a:endParaRPr>
          </a:p>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Méthodologie</a:t>
            </a:r>
            <a:r>
              <a:rPr lang="en" sz="1300">
                <a:solidFill>
                  <a:schemeClr val="dk1"/>
                </a:solidFill>
              </a:rPr>
              <a:t> :</a:t>
            </a:r>
            <a:endParaRPr sz="1300">
              <a:solidFill>
                <a:schemeClr val="dk1"/>
              </a:solidFill>
            </a:endParaRPr>
          </a:p>
          <a:p>
            <a:pPr indent="0" lvl="0" marL="0" rtl="0" algn="l">
              <a:lnSpc>
                <a:spcPct val="115000"/>
              </a:lnSpc>
              <a:spcBef>
                <a:spcPts val="1200"/>
              </a:spcBef>
              <a:spcAft>
                <a:spcPts val="1200"/>
              </a:spcAft>
              <a:buNone/>
            </a:pPr>
            <a:r>
              <a:rPr lang="en" sz="1100">
                <a:solidFill>
                  <a:schemeClr val="dk1"/>
                </a:solidFill>
              </a:rPr>
              <a:t>Nous avons utilisé Docker pour déployer les différents composants du système. Ce qui fait que nous avons installé Docker Desktop avec WSL2.</a:t>
            </a:r>
            <a:endParaRPr sz="1100">
              <a:solidFill>
                <a:schemeClr val="dk1"/>
              </a:solidFill>
            </a:endParaRPr>
          </a:p>
        </p:txBody>
      </p:sp>
      <p:pic>
        <p:nvPicPr>
          <p:cNvPr id="674" name="Google Shape;674;p82"/>
          <p:cNvPicPr preferRelativeResize="0"/>
          <p:nvPr/>
        </p:nvPicPr>
        <p:blipFill>
          <a:blip r:embed="rId3">
            <a:alphaModFix/>
          </a:blip>
          <a:stretch>
            <a:fillRect/>
          </a:stretch>
        </p:blipFill>
        <p:spPr>
          <a:xfrm>
            <a:off x="0" y="2109300"/>
            <a:ext cx="9144000" cy="303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3"/>
          <p:cNvSpPr txBox="1"/>
          <p:nvPr/>
        </p:nvSpPr>
        <p:spPr>
          <a:xfrm>
            <a:off x="0" y="0"/>
            <a:ext cx="63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Rapport Proxy SQL : Ndeytou Boye</a:t>
            </a:r>
            <a:endParaRPr sz="2800">
              <a:solidFill>
                <a:schemeClr val="dk1"/>
              </a:solidFill>
              <a:latin typeface="Josefin Sans"/>
              <a:ea typeface="Josefin Sans"/>
              <a:cs typeface="Josefin Sans"/>
              <a:sym typeface="Josefin Sans"/>
            </a:endParaRPr>
          </a:p>
        </p:txBody>
      </p:sp>
      <p:sp>
        <p:nvSpPr>
          <p:cNvPr id="680" name="Google Shape;680;p83"/>
          <p:cNvSpPr txBox="1"/>
          <p:nvPr/>
        </p:nvSpPr>
        <p:spPr>
          <a:xfrm>
            <a:off x="0" y="615600"/>
            <a:ext cx="9290700" cy="112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latin typeface="Times New Roman"/>
                <a:ea typeface="Times New Roman"/>
                <a:cs typeface="Times New Roman"/>
                <a:sym typeface="Times New Roman"/>
              </a:rPr>
              <a:t>Etape1 : Création et configuration des conteneurs MySQL</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chemeClr val="dk1"/>
                </a:solidFill>
              </a:rPr>
              <a:t>Nous avons créé deux conteneurs MySQL avec l’image «mysql/mysql-server : latest ».</a:t>
            </a:r>
            <a:br>
              <a:rPr lang="en" sz="1100">
                <a:solidFill>
                  <a:schemeClr val="dk1"/>
                </a:solidFill>
              </a:rPr>
            </a:br>
            <a:r>
              <a:rPr lang="en" sz="1100">
                <a:solidFill>
                  <a:schemeClr val="dk1"/>
                </a:solidFill>
              </a:rPr>
              <a:t> Ensuite nous les avons configurés  en utilisant la méthode MySQL GROUP REPLICATION sur ce</a:t>
            </a:r>
            <a:br>
              <a:rPr lang="en" sz="1100">
                <a:solidFill>
                  <a:schemeClr val="dk1"/>
                </a:solidFill>
              </a:rPr>
            </a:br>
            <a:r>
              <a:rPr lang="en" sz="1100">
                <a:solidFill>
                  <a:schemeClr val="dk1"/>
                </a:solidFill>
              </a:rPr>
              <a:t> nous avons choisi comme nœud primaire le nœud1 et nœud2 comme nœud secondaire.</a:t>
            </a:r>
            <a:endParaRPr sz="1100">
              <a:solidFill>
                <a:schemeClr val="dk1"/>
              </a:solidFill>
            </a:endParaRPr>
          </a:p>
        </p:txBody>
      </p:sp>
      <p:pic>
        <p:nvPicPr>
          <p:cNvPr id="681" name="Google Shape;681;p83"/>
          <p:cNvPicPr preferRelativeResize="0"/>
          <p:nvPr/>
        </p:nvPicPr>
        <p:blipFill>
          <a:blip r:embed="rId3">
            <a:alphaModFix/>
          </a:blip>
          <a:stretch>
            <a:fillRect/>
          </a:stretch>
        </p:blipFill>
        <p:spPr>
          <a:xfrm>
            <a:off x="0" y="1743000"/>
            <a:ext cx="3314700" cy="1562100"/>
          </a:xfrm>
          <a:prstGeom prst="rect">
            <a:avLst/>
          </a:prstGeom>
          <a:noFill/>
          <a:ln>
            <a:noFill/>
          </a:ln>
        </p:spPr>
      </p:pic>
      <p:sp>
        <p:nvSpPr>
          <p:cNvPr id="682" name="Google Shape;682;p83"/>
          <p:cNvSpPr txBox="1"/>
          <p:nvPr/>
        </p:nvSpPr>
        <p:spPr>
          <a:xfrm>
            <a:off x="25" y="3305100"/>
            <a:ext cx="9144000" cy="162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Pour nœud2 nous avons juste exécuté la commande suivante : ‘START GROUP_REPLICATION ;’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Ensuite nous avons créé notre base de données dans le noeud1.</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r>
              <a:rPr lang="en" sz="1300">
                <a:solidFill>
                  <a:schemeClr val="dk1"/>
                </a:solidFill>
                <a:latin typeface="Times New Roman"/>
                <a:ea typeface="Times New Roman"/>
                <a:cs typeface="Times New Roman"/>
                <a:sym typeface="Times New Roman"/>
              </a:rPr>
              <a:t>Etape2</a:t>
            </a:r>
            <a:r>
              <a:rPr lang="en" sz="1300">
                <a:solidFill>
                  <a:schemeClr val="dk1"/>
                </a:solidFill>
              </a:rPr>
              <a:t> :</a:t>
            </a:r>
            <a:r>
              <a:rPr lang="en" sz="1300">
                <a:solidFill>
                  <a:schemeClr val="dk1"/>
                </a:solidFill>
                <a:latin typeface="Times New Roman"/>
                <a:ea typeface="Times New Roman"/>
                <a:cs typeface="Times New Roman"/>
                <a:sym typeface="Times New Roman"/>
              </a:rPr>
              <a:t> Création et configuration du ProxySQL</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chemeClr val="dk1"/>
                </a:solidFill>
                <a:highlight>
                  <a:srgbClr val="FFFFFF"/>
                </a:highlight>
              </a:rPr>
              <a:t>Pour la création du conteneur proxysql, nous avons d’abord créé un fichier ‘proxy.yml’ puis nous avons run le proxysql en utilisant la commande suivante : </a:t>
            </a:r>
            <a:r>
              <a:rPr lang="en" sz="1050">
                <a:solidFill>
                  <a:srgbClr val="393F49"/>
                </a:solidFill>
                <a:highlight>
                  <a:srgbClr val="FFFFFF"/>
                </a:highlight>
              </a:rPr>
              <a:t>docker run -p 6032:6032 -p 6033:6033  -d -v C:\Users\user\Documents\proxysql.cnf:/etc/proxysql.cnf proxysql/proxysql</a:t>
            </a:r>
            <a:endParaRPr sz="1050">
              <a:solidFill>
                <a:srgbClr val="393F49"/>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4"/>
          <p:cNvSpPr txBox="1"/>
          <p:nvPr/>
        </p:nvSpPr>
        <p:spPr>
          <a:xfrm>
            <a:off x="0" y="0"/>
            <a:ext cx="63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Rapport Proxy SQL : Ndeytou Boye</a:t>
            </a:r>
            <a:endParaRPr sz="2800">
              <a:solidFill>
                <a:schemeClr val="dk1"/>
              </a:solidFill>
              <a:latin typeface="Josefin Sans"/>
              <a:ea typeface="Josefin Sans"/>
              <a:cs typeface="Josefin Sans"/>
              <a:sym typeface="Josefin Sans"/>
            </a:endParaRPr>
          </a:p>
        </p:txBody>
      </p:sp>
      <p:sp>
        <p:nvSpPr>
          <p:cNvPr id="688" name="Google Shape;688;p84"/>
          <p:cNvSpPr txBox="1"/>
          <p:nvPr/>
        </p:nvSpPr>
        <p:spPr>
          <a:xfrm>
            <a:off x="0" y="747350"/>
            <a:ext cx="9144000" cy="15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Ensuite nous avons commencé à faire la configuration, nous nous sommes connecté à la base de données du ProxySQL pour configurer :</a:t>
            </a:r>
            <a:endParaRPr sz="1100">
              <a:solidFill>
                <a:schemeClr val="dk1"/>
              </a:solidFill>
            </a:endParaRPr>
          </a:p>
          <a:p>
            <a:pPr indent="-228600" lvl="0" marL="0" rtl="0" algn="l">
              <a:lnSpc>
                <a:spcPct val="115000"/>
              </a:lnSpc>
              <a:spcBef>
                <a:spcPts val="12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b="1" lang="en" sz="1100" u="sng">
                <a:solidFill>
                  <a:schemeClr val="dk1"/>
                </a:solidFill>
              </a:rPr>
              <a:t>La main :</a:t>
            </a:r>
            <a:r>
              <a:rPr lang="en" sz="1100">
                <a:solidFill>
                  <a:schemeClr val="dk1"/>
                </a:solidFill>
              </a:rPr>
              <a:t> pour donner aux servers MySQL l’option lire et écrire</a:t>
            </a:r>
            <a:endParaRPr sz="1100">
              <a:solidFill>
                <a:schemeClr val="dk1"/>
              </a:solidFill>
            </a:endParaRPr>
          </a:p>
          <a:p>
            <a:pPr indent="-228600" lvl="0" marL="0" rtl="0" algn="l">
              <a:lnSpc>
                <a:spcPct val="115000"/>
              </a:lnSpc>
              <a:spcBef>
                <a:spcPts val="12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b="1" lang="en" sz="1100" u="sng">
                <a:solidFill>
                  <a:schemeClr val="dk1"/>
                </a:solidFill>
              </a:rPr>
              <a:t>Le monitor</a:t>
            </a:r>
            <a:r>
              <a:rPr lang="en" sz="1100">
                <a:solidFill>
                  <a:schemeClr val="dk1"/>
                </a:solidFill>
              </a:rPr>
              <a:t> : pour créer un utilisateur qui sera le moniteur</a:t>
            </a:r>
            <a:endParaRPr sz="1100">
              <a:solidFill>
                <a:schemeClr val="dk1"/>
              </a:solidFill>
            </a:endParaRPr>
          </a:p>
          <a:p>
            <a:pPr indent="-228600" lvl="0" marL="0" rtl="0" algn="l">
              <a:lnSpc>
                <a:spcPct val="115000"/>
              </a:lnSpc>
              <a:spcBef>
                <a:spcPts val="1200"/>
              </a:spcBef>
              <a:spcAft>
                <a:spcPts val="120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b="1" lang="en" sz="1100" u="sng">
                <a:solidFill>
                  <a:schemeClr val="dk1"/>
                </a:solidFill>
              </a:rPr>
              <a:t>Le Schedule : </a:t>
            </a:r>
            <a:r>
              <a:rPr lang="en" sz="1100">
                <a:solidFill>
                  <a:schemeClr val="dk1"/>
                </a:solidFill>
              </a:rPr>
              <a:t>pour avoir la possibilité d’exécuter des scripts ; nous avons besoins de ces scripts pour superviser les membres du cluster pour le routage des requêtes.</a:t>
            </a:r>
            <a:endParaRPr sz="1100">
              <a:solidFill>
                <a:schemeClr val="dk1"/>
              </a:solidFill>
            </a:endParaRPr>
          </a:p>
        </p:txBody>
      </p:sp>
      <p:sp>
        <p:nvSpPr>
          <p:cNvPr id="689" name="Google Shape;689;p84"/>
          <p:cNvSpPr txBox="1"/>
          <p:nvPr/>
        </p:nvSpPr>
        <p:spPr>
          <a:xfrm>
            <a:off x="0" y="2244275"/>
            <a:ext cx="9144000" cy="11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Résultats</a:t>
            </a:r>
            <a:r>
              <a:rPr lang="en" sz="1300">
                <a:solidFill>
                  <a:schemeClr val="dk1"/>
                </a:solidFill>
              </a:rPr>
              <a:t> :</a:t>
            </a:r>
            <a:endParaRPr sz="1300">
              <a:solidFill>
                <a:schemeClr val="dk1"/>
              </a:solidFill>
            </a:endParaRPr>
          </a:p>
          <a:p>
            <a:pPr indent="0" lvl="0" marL="0" rtl="0" algn="l">
              <a:lnSpc>
                <a:spcPct val="115000"/>
              </a:lnSpc>
              <a:spcBef>
                <a:spcPts val="1200"/>
              </a:spcBef>
              <a:spcAft>
                <a:spcPts val="1200"/>
              </a:spcAft>
              <a:buNone/>
            </a:pPr>
            <a:r>
              <a:rPr lang="en" sz="1100">
                <a:solidFill>
                  <a:schemeClr val="dk1"/>
                </a:solidFill>
              </a:rPr>
              <a:t>Apres configuration des nœuds MySQL, nous somme passée à la configuration de la réplication comme nous l’avons énoncé ci-dessus à l’etape1, nous avons choisi comme nœud primaire nœud1 (l’opération  a réussi) cependant pour le cas du  nœud2 qui consisté juste à exécuter la commande suivant : ‘START GROUP_REPLICATION’  a échoué l’erreur générée est la suivante :</a:t>
            </a:r>
            <a:endParaRPr sz="1100">
              <a:solidFill>
                <a:schemeClr val="dk1"/>
              </a:solidFill>
            </a:endParaRPr>
          </a:p>
        </p:txBody>
      </p:sp>
      <p:pic>
        <p:nvPicPr>
          <p:cNvPr id="690" name="Google Shape;690;p84"/>
          <p:cNvPicPr preferRelativeResize="0"/>
          <p:nvPr/>
        </p:nvPicPr>
        <p:blipFill>
          <a:blip r:embed="rId3">
            <a:alphaModFix/>
          </a:blip>
          <a:stretch>
            <a:fillRect/>
          </a:stretch>
        </p:blipFill>
        <p:spPr>
          <a:xfrm>
            <a:off x="152400" y="4141175"/>
            <a:ext cx="8839199" cy="720231"/>
          </a:xfrm>
          <a:prstGeom prst="rect">
            <a:avLst/>
          </a:prstGeom>
          <a:noFill/>
          <a:ln>
            <a:noFill/>
          </a:ln>
        </p:spPr>
      </p:pic>
      <p:pic>
        <p:nvPicPr>
          <p:cNvPr id="691" name="Google Shape;691;p84"/>
          <p:cNvPicPr preferRelativeResize="0"/>
          <p:nvPr/>
        </p:nvPicPr>
        <p:blipFill>
          <a:blip r:embed="rId4">
            <a:alphaModFix/>
          </a:blip>
          <a:stretch>
            <a:fillRect/>
          </a:stretch>
        </p:blipFill>
        <p:spPr>
          <a:xfrm>
            <a:off x="152400" y="3389369"/>
            <a:ext cx="5052318" cy="395469"/>
          </a:xfrm>
          <a:prstGeom prst="rect">
            <a:avLst/>
          </a:prstGeom>
          <a:noFill/>
          <a:ln>
            <a:noFill/>
          </a:ln>
        </p:spPr>
      </p:pic>
      <p:sp>
        <p:nvSpPr>
          <p:cNvPr id="692" name="Google Shape;692;p84"/>
          <p:cNvSpPr txBox="1"/>
          <p:nvPr/>
        </p:nvSpPr>
        <p:spPr>
          <a:xfrm>
            <a:off x="-83700" y="3796750"/>
            <a:ext cx="93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Et dans les logs nous avons eu plus de détails comme le décrit l’image suivant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5"/>
          <p:cNvSpPr txBox="1"/>
          <p:nvPr/>
        </p:nvSpPr>
        <p:spPr>
          <a:xfrm>
            <a:off x="1794950" y="905025"/>
            <a:ext cx="5036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Titre:Re-inginierie application </a:t>
            </a:r>
            <a:endParaRPr sz="3200"/>
          </a:p>
          <a:p>
            <a:pPr indent="0" lvl="0" marL="0" rtl="0" algn="l">
              <a:spcBef>
                <a:spcPts val="0"/>
              </a:spcBef>
              <a:spcAft>
                <a:spcPts val="0"/>
              </a:spcAft>
              <a:buNone/>
            </a:pPr>
            <a:r>
              <a:rPr lang="en" sz="3200"/>
              <a:t>de gestion hôtelière </a:t>
            </a:r>
            <a:endParaRPr sz="3200"/>
          </a:p>
          <a:p>
            <a:pPr indent="0" lvl="0" marL="0" rtl="0" algn="l">
              <a:spcBef>
                <a:spcPts val="0"/>
              </a:spcBef>
              <a:spcAft>
                <a:spcPts val="0"/>
              </a:spcAft>
              <a:buNone/>
            </a:pPr>
            <a:r>
              <a:rPr lang="en" sz="3200"/>
              <a:t>PARTIE 3: Application Desktop utilisant le langage python combiné à la bibliothèque GTK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6"/>
          <p:cNvSpPr txBox="1"/>
          <p:nvPr/>
        </p:nvSpPr>
        <p:spPr>
          <a:xfrm>
            <a:off x="695550" y="1598875"/>
            <a:ext cx="7752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INTRODUCTION DU SUJET ET DE L'OBHECTIF DE LA PRESENTATION </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7"/>
          <p:cNvSpPr txBox="1"/>
          <p:nvPr>
            <p:ph type="title"/>
          </p:nvPr>
        </p:nvSpPr>
        <p:spPr>
          <a:xfrm>
            <a:off x="720000" y="551250"/>
            <a:ext cx="2971500" cy="15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7"/>
          <p:cNvSpPr txBox="1"/>
          <p:nvPr>
            <p:ph idx="1" type="subTitle"/>
          </p:nvPr>
        </p:nvSpPr>
        <p:spPr>
          <a:xfrm>
            <a:off x="860700" y="3647542"/>
            <a:ext cx="15813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709" name="Google Shape;709;p87"/>
          <p:cNvSpPr txBox="1"/>
          <p:nvPr>
            <p:ph idx="2" type="subTitle"/>
          </p:nvPr>
        </p:nvSpPr>
        <p:spPr>
          <a:xfrm>
            <a:off x="720000" y="2268788"/>
            <a:ext cx="38520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710" name="Google Shape;710;p87"/>
          <p:cNvSpPr txBox="1"/>
          <p:nvPr>
            <p:ph idx="3" type="subTitle"/>
          </p:nvPr>
        </p:nvSpPr>
        <p:spPr>
          <a:xfrm>
            <a:off x="2858589" y="3647542"/>
            <a:ext cx="15813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711" name="Google Shape;711;p87"/>
          <p:cNvSpPr txBox="1"/>
          <p:nvPr>
            <p:ph idx="4" type="subTitle"/>
          </p:nvPr>
        </p:nvSpPr>
        <p:spPr>
          <a:xfrm>
            <a:off x="4720440" y="3647542"/>
            <a:ext cx="1581300" cy="7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712" name="Google Shape;712;p87"/>
          <p:cNvSpPr txBox="1"/>
          <p:nvPr>
            <p:ph idx="5" type="subTitle"/>
          </p:nvPr>
        </p:nvSpPr>
        <p:spPr>
          <a:xfrm>
            <a:off x="6718349" y="3647542"/>
            <a:ext cx="1581300" cy="71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713" name="Google Shape;713;p87"/>
          <p:cNvSpPr txBox="1"/>
          <p:nvPr>
            <p:ph idx="6" type="subTitle"/>
          </p:nvPr>
        </p:nvSpPr>
        <p:spPr>
          <a:xfrm>
            <a:off x="4578101" y="2278470"/>
            <a:ext cx="3852000" cy="42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714" name="Google Shape;714;p87"/>
          <p:cNvSpPr txBox="1"/>
          <p:nvPr>
            <p:ph idx="7" type="title"/>
          </p:nvPr>
        </p:nvSpPr>
        <p:spPr>
          <a:xfrm>
            <a:off x="1186075" y="2837376"/>
            <a:ext cx="9168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5" name="Google Shape;715;p87"/>
          <p:cNvSpPr txBox="1"/>
          <p:nvPr>
            <p:ph idx="8" type="title"/>
          </p:nvPr>
        </p:nvSpPr>
        <p:spPr>
          <a:xfrm>
            <a:off x="3195084" y="2837376"/>
            <a:ext cx="9144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3"/>
          <p:cNvSpPr txBox="1"/>
          <p:nvPr>
            <p:ph type="title"/>
          </p:nvPr>
        </p:nvSpPr>
        <p:spPr>
          <a:xfrm>
            <a:off x="720000" y="877525"/>
            <a:ext cx="770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51" name="Google Shape;551;p63"/>
          <p:cNvSpPr txBox="1"/>
          <p:nvPr>
            <p:ph idx="2" type="title"/>
          </p:nvPr>
        </p:nvSpPr>
        <p:spPr>
          <a:xfrm>
            <a:off x="1433700" y="2569800"/>
            <a:ext cx="62766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Rappel des objectifs du projet</a:t>
            </a:r>
            <a:endParaRPr sz="3000"/>
          </a:p>
          <a:p>
            <a:pPr indent="0" lvl="0" marL="0" rtl="0" algn="ctr">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4"/>
          <p:cNvSpPr txBox="1"/>
          <p:nvPr>
            <p:ph type="title"/>
          </p:nvPr>
        </p:nvSpPr>
        <p:spPr>
          <a:xfrm>
            <a:off x="1159800" y="491721"/>
            <a:ext cx="77040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Dans ce projet il a fallu faire tout d’abord de </a:t>
            </a:r>
            <a:r>
              <a:rPr lang="en" sz="1400"/>
              <a:t>l'ingénierie</a:t>
            </a:r>
            <a:r>
              <a:rPr lang="en" sz="1400"/>
              <a:t> inversée avec le code pascal de scicasoft pour comprendre </a:t>
            </a:r>
            <a:r>
              <a:rPr lang="en" sz="1400"/>
              <a:t>concrètement</a:t>
            </a:r>
            <a:r>
              <a:rPr lang="en" sz="1400"/>
              <a:t> ce qu’il a implémenté et en tirer le diagramme de classe. Ainsi on n’a noté quelques manquements comme les attributs du client qui contiennent aussi les informations de sa </a:t>
            </a:r>
            <a:r>
              <a:rPr lang="en" sz="1400"/>
              <a:t>réservation </a:t>
            </a:r>
            <a:r>
              <a:rPr lang="en" sz="1400"/>
              <a:t> , ce qui crée une redondance des données si le client effectue une autre </a:t>
            </a:r>
            <a:r>
              <a:rPr lang="en" sz="1400"/>
              <a:t>réservation</a:t>
            </a:r>
            <a:r>
              <a:rPr lang="en" sz="1400"/>
              <a:t>. Nous avons donc amélioré ses quelques manquements en </a:t>
            </a:r>
            <a:r>
              <a:rPr lang="en" sz="1400"/>
              <a:t>modifiant</a:t>
            </a:r>
            <a:r>
              <a:rPr lang="en" sz="1400"/>
              <a:t> le diagramme de classe. A partir de ce nouveau diagramme de classe nous avons refait l’application DESKTOP avec des technologies plus récentes et nous avons aussi </a:t>
            </a:r>
            <a:r>
              <a:rPr lang="en" sz="1400"/>
              <a:t>conçu</a:t>
            </a:r>
            <a:r>
              <a:rPr lang="en" sz="1400"/>
              <a:t> la </a:t>
            </a:r>
            <a:r>
              <a:rPr lang="en" sz="1400"/>
              <a:t>même</a:t>
            </a:r>
            <a:r>
              <a:rPr lang="en" sz="1400"/>
              <a:t> application pour les </a:t>
            </a:r>
            <a:r>
              <a:rPr lang="en" sz="1400"/>
              <a:t>terminaux</a:t>
            </a:r>
            <a:r>
              <a:rPr lang="en" sz="1400"/>
              <a:t> mobiles . Les </a:t>
            </a:r>
            <a:r>
              <a:rPr lang="en" sz="1400"/>
              <a:t>technologies utilisées dans la réalisation de ce projet sont</a:t>
            </a:r>
            <a:r>
              <a:rPr lang="en" sz="1400"/>
              <a:t>:</a:t>
            </a:r>
            <a:endParaRPr sz="1400"/>
          </a:p>
          <a:p>
            <a:pPr indent="0" lvl="0" marL="0" rtl="0" algn="l">
              <a:spcBef>
                <a:spcPts val="0"/>
              </a:spcBef>
              <a:spcAft>
                <a:spcPts val="0"/>
              </a:spcAft>
              <a:buClr>
                <a:schemeClr val="dk1"/>
              </a:buClr>
              <a:buSzPts val="1100"/>
              <a:buFont typeface="Arial"/>
              <a:buNone/>
            </a:pPr>
            <a:r>
              <a:rPr lang="en" sz="1400"/>
              <a:t>	-Python avec GTK pour l’interface DESKTOP</a:t>
            </a:r>
            <a:endParaRPr sz="1400"/>
          </a:p>
          <a:p>
            <a:pPr indent="0" lvl="0" marL="0" rtl="0" algn="l">
              <a:spcBef>
                <a:spcPts val="0"/>
              </a:spcBef>
              <a:spcAft>
                <a:spcPts val="0"/>
              </a:spcAft>
              <a:buClr>
                <a:schemeClr val="dk1"/>
              </a:buClr>
              <a:buSzPts val="1100"/>
              <a:buFont typeface="Arial"/>
              <a:buNone/>
            </a:pPr>
            <a:r>
              <a:rPr lang="en" sz="1400"/>
              <a:t>	-Flutter pour l’interface mobile</a:t>
            </a:r>
            <a:endParaRPr sz="1400"/>
          </a:p>
          <a:p>
            <a:pPr indent="0" lvl="0" marL="0" rtl="0" algn="l">
              <a:spcBef>
                <a:spcPts val="0"/>
              </a:spcBef>
              <a:spcAft>
                <a:spcPts val="0"/>
              </a:spcAft>
              <a:buClr>
                <a:schemeClr val="dk1"/>
              </a:buClr>
              <a:buSzPts val="1100"/>
              <a:buFont typeface="Arial"/>
              <a:buNone/>
            </a:pPr>
            <a:r>
              <a:rPr lang="en" sz="1400"/>
              <a:t>	-Golang pour la </a:t>
            </a:r>
            <a:r>
              <a:rPr lang="en" sz="1400"/>
              <a:t>création</a:t>
            </a:r>
            <a:r>
              <a:rPr lang="en" sz="1400"/>
              <a:t> de l’API</a:t>
            </a:r>
            <a:endParaRPr sz="1400"/>
          </a:p>
          <a:p>
            <a:pPr indent="0" lvl="0" marL="0" rtl="0" algn="l">
              <a:spcBef>
                <a:spcPts val="0"/>
              </a:spcBef>
              <a:spcAft>
                <a:spcPts val="0"/>
              </a:spcAft>
              <a:buClr>
                <a:schemeClr val="dk1"/>
              </a:buClr>
              <a:buSzPts val="1100"/>
              <a:buFont typeface="Arial"/>
              <a:buNone/>
            </a:pPr>
            <a:r>
              <a:rPr lang="en" sz="1400"/>
              <a:t>	-Proxy SQL pour le serveur de base de données</a:t>
            </a:r>
            <a:endParaRPr sz="1400"/>
          </a:p>
          <a:p>
            <a:pPr indent="0" lvl="0" marL="0" rtl="0" algn="l">
              <a:spcBef>
                <a:spcPts val="0"/>
              </a:spcBef>
              <a:spcAft>
                <a:spcPts val="0"/>
              </a:spcAft>
              <a:buClr>
                <a:schemeClr val="dk1"/>
              </a:buClr>
              <a:buSzPts val="1100"/>
              <a:buFont typeface="Arial"/>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type="title"/>
          </p:nvPr>
        </p:nvSpPr>
        <p:spPr>
          <a:xfrm>
            <a:off x="-2267775" y="-162375"/>
            <a:ext cx="77040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62" name="Google Shape;562;p65"/>
          <p:cNvSpPr txBox="1"/>
          <p:nvPr>
            <p:ph idx="2" type="title"/>
          </p:nvPr>
        </p:nvSpPr>
        <p:spPr>
          <a:xfrm>
            <a:off x="1278825" y="1493600"/>
            <a:ext cx="62628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2.1-</a:t>
            </a:r>
            <a:r>
              <a:rPr lang="en" sz="3000"/>
              <a:t>Organisation de l’équipe</a:t>
            </a:r>
            <a:endParaRPr sz="3000"/>
          </a:p>
          <a:p>
            <a:pPr indent="0" lvl="0" marL="0" rtl="0" algn="ctr">
              <a:spcBef>
                <a:spcPts val="1600"/>
              </a:spcBef>
              <a:spcAft>
                <a:spcPts val="0"/>
              </a:spcAft>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2336425" y="630375"/>
            <a:ext cx="6744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 sein de notre équipe le travail a été répartis comme suit: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-Golang: </a:t>
            </a:r>
            <a:r>
              <a:rPr lang="en" sz="1800"/>
              <a:t>Mathieu Khadim Anoman</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a:t>-Flutter: </a:t>
            </a:r>
            <a:r>
              <a:rPr lang="en" sz="1800"/>
              <a:t>Fabrice Jordan Ramos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a:t>-Proxy SQL: </a:t>
            </a:r>
            <a:r>
              <a:rPr lang="en" sz="1800"/>
              <a:t>Ndeytou Boye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a:t>-Python GTK : </a:t>
            </a:r>
            <a:r>
              <a:rPr lang="en" sz="1800"/>
              <a:t>Pape Maguette Seye</a:t>
            </a:r>
            <a:endParaRPr sz="1800"/>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7"/>
          <p:cNvSpPr txBox="1"/>
          <p:nvPr>
            <p:ph type="title"/>
          </p:nvPr>
        </p:nvSpPr>
        <p:spPr>
          <a:xfrm>
            <a:off x="-2267775" y="-162375"/>
            <a:ext cx="77040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73" name="Google Shape;573;p67"/>
          <p:cNvSpPr txBox="1"/>
          <p:nvPr>
            <p:ph idx="2" type="title"/>
          </p:nvPr>
        </p:nvSpPr>
        <p:spPr>
          <a:xfrm>
            <a:off x="1278825" y="1493600"/>
            <a:ext cx="62628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2.2-Diagramme de GANTT</a:t>
            </a:r>
            <a:endParaRPr sz="3000"/>
          </a:p>
          <a:p>
            <a:pPr indent="0" lvl="0" marL="0" rtl="0" algn="ctr">
              <a:spcBef>
                <a:spcPts val="1600"/>
              </a:spcBef>
              <a:spcAft>
                <a:spcPts val="0"/>
              </a:spcAft>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68"/>
          <p:cNvPicPr preferRelativeResize="0"/>
          <p:nvPr/>
        </p:nvPicPr>
        <p:blipFill>
          <a:blip r:embed="rId3">
            <a:alphaModFix/>
          </a:blip>
          <a:stretch>
            <a:fillRect/>
          </a:stretch>
        </p:blipFill>
        <p:spPr>
          <a:xfrm>
            <a:off x="0" y="1172425"/>
            <a:ext cx="9144001" cy="397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9"/>
          <p:cNvSpPr txBox="1"/>
          <p:nvPr>
            <p:ph type="title"/>
          </p:nvPr>
        </p:nvSpPr>
        <p:spPr>
          <a:xfrm>
            <a:off x="-2267775" y="-162375"/>
            <a:ext cx="77040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84" name="Google Shape;584;p69"/>
          <p:cNvSpPr txBox="1"/>
          <p:nvPr>
            <p:ph idx="2" type="title"/>
          </p:nvPr>
        </p:nvSpPr>
        <p:spPr>
          <a:xfrm>
            <a:off x="1278825" y="1493600"/>
            <a:ext cx="62628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Environnement de test et r</a:t>
            </a:r>
            <a:r>
              <a:rPr lang="en" sz="3000"/>
              <a:t>ésultat</a:t>
            </a:r>
            <a:r>
              <a:rPr lang="en" sz="3000"/>
              <a:t> obtenu</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XL Hotel Marketing by Slidesgo">
  <a:themeElements>
    <a:clrScheme name="Simple Light">
      <a:dk1>
        <a:srgbClr val="000000"/>
      </a:dk1>
      <a:lt1>
        <a:srgbClr val="FFFFFF"/>
      </a:lt1>
      <a:dk2>
        <a:srgbClr val="337E90"/>
      </a:dk2>
      <a:lt2>
        <a:srgbClr val="9FC3CB"/>
      </a:lt2>
      <a:accent1>
        <a:srgbClr val="E1E7EC"/>
      </a:accent1>
      <a:accent2>
        <a:srgbClr val="212121"/>
      </a:accent2>
      <a:accent3>
        <a:srgbClr val="78909C"/>
      </a:accent3>
      <a:accent4>
        <a:srgbClr val="D7DFE5"/>
      </a:accent4>
      <a:accent5>
        <a:srgbClr val="9FC3CB"/>
      </a:accent5>
      <a:accent6>
        <a:srgbClr val="78909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