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7" d="100"/>
          <a:sy n="67" d="100"/>
        </p:scale>
        <p:origin x="64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E36636D-D922-432D-A958-524484B5923D}"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E36636D-D922-432D-A958-524484B5923D}" type="datetimeFigureOut">
              <a:rPr lang="en-US" dirty="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E36636D-D922-432D-A958-524484B5923D}" type="datetimeFigureOut">
              <a:rPr lang="en-US" dirty="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3/21/2023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CD22D0-1214-06D3-DD1A-9A37C415848B}"/>
              </a:ext>
            </a:extLst>
          </p:cNvPr>
          <p:cNvSpPr>
            <a:spLocks noGrp="1"/>
          </p:cNvSpPr>
          <p:nvPr>
            <p:ph type="ctrTitle"/>
          </p:nvPr>
        </p:nvSpPr>
        <p:spPr/>
        <p:txBody>
          <a:bodyPr/>
          <a:lstStyle/>
          <a:p>
            <a:r>
              <a:rPr lang="fr-FR" u="sng" dirty="0" err="1"/>
              <a:t>Titre</a:t>
            </a:r>
            <a:r>
              <a:rPr lang="fr-FR" dirty="0" err="1"/>
              <a:t>:Re-inginierie</a:t>
            </a:r>
            <a:r>
              <a:rPr lang="fr-FR" dirty="0"/>
              <a:t> application de gestion hôtelière</a:t>
            </a:r>
            <a:endParaRPr lang="fr-SN" dirty="0"/>
          </a:p>
        </p:txBody>
      </p:sp>
      <p:sp>
        <p:nvSpPr>
          <p:cNvPr id="3" name="Sous-titre 2">
            <a:extLst>
              <a:ext uri="{FF2B5EF4-FFF2-40B4-BE49-F238E27FC236}">
                <a16:creationId xmlns:a16="http://schemas.microsoft.com/office/drawing/2014/main" id="{7640A2B5-7ED6-07C9-1815-890C556C5B34}"/>
              </a:ext>
            </a:extLst>
          </p:cNvPr>
          <p:cNvSpPr>
            <a:spLocks noGrp="1"/>
          </p:cNvSpPr>
          <p:nvPr>
            <p:ph type="subTitle" idx="1"/>
          </p:nvPr>
        </p:nvSpPr>
        <p:spPr/>
        <p:txBody>
          <a:bodyPr/>
          <a:lstStyle/>
          <a:p>
            <a:r>
              <a:rPr lang="fr-FR" dirty="0"/>
              <a:t>PARTIE 3: Application Desktop utilisant le langage python combiné à la bibliothèque GTK</a:t>
            </a:r>
            <a:endParaRPr lang="fr-SN" dirty="0"/>
          </a:p>
        </p:txBody>
      </p:sp>
    </p:spTree>
    <p:extLst>
      <p:ext uri="{BB962C8B-B14F-4D97-AF65-F5344CB8AC3E}">
        <p14:creationId xmlns:p14="http://schemas.microsoft.com/office/powerpoint/2010/main" val="1073061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75C0C2-2089-8A1C-BAA6-9513E5C5D3B5}"/>
              </a:ext>
            </a:extLst>
          </p:cNvPr>
          <p:cNvSpPr>
            <a:spLocks noGrp="1"/>
          </p:cNvSpPr>
          <p:nvPr>
            <p:ph type="title"/>
          </p:nvPr>
        </p:nvSpPr>
        <p:spPr>
          <a:xfrm>
            <a:off x="913795" y="1394460"/>
            <a:ext cx="10353762" cy="2137410"/>
          </a:xfrm>
        </p:spPr>
        <p:txBody>
          <a:bodyPr>
            <a:normAutofit/>
          </a:bodyPr>
          <a:lstStyle/>
          <a:p>
            <a:r>
              <a:rPr lang="fr-FR" dirty="0"/>
              <a:t>Différentes étapes de développement d’un projet</a:t>
            </a:r>
            <a:endParaRPr lang="fr-SN" dirty="0"/>
          </a:p>
        </p:txBody>
      </p:sp>
    </p:spTree>
    <p:extLst>
      <p:ext uri="{BB962C8B-B14F-4D97-AF65-F5344CB8AC3E}">
        <p14:creationId xmlns:p14="http://schemas.microsoft.com/office/powerpoint/2010/main" val="2422179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5CC8FF-424E-498E-DD2C-01F8CF310A63}"/>
              </a:ext>
            </a:extLst>
          </p:cNvPr>
          <p:cNvSpPr>
            <a:spLocks noGrp="1"/>
          </p:cNvSpPr>
          <p:nvPr>
            <p:ph type="title"/>
          </p:nvPr>
        </p:nvSpPr>
        <p:spPr>
          <a:xfrm>
            <a:off x="913795" y="609600"/>
            <a:ext cx="10353762" cy="4831080"/>
          </a:xfrm>
        </p:spPr>
        <p:txBody>
          <a:bodyPr/>
          <a:lstStyle/>
          <a:p>
            <a:r>
              <a:rPr lang="fr-FR" dirty="0"/>
              <a:t>1. Analyse des besoins</a:t>
            </a:r>
            <a:br>
              <a:rPr lang="fr-FR" dirty="0"/>
            </a:br>
            <a:r>
              <a:rPr lang="fr-FR" dirty="0"/>
              <a:t>2.Conception de l’interface</a:t>
            </a:r>
            <a:br>
              <a:rPr lang="fr-FR" dirty="0"/>
            </a:br>
            <a:r>
              <a:rPr lang="fr-FR" dirty="0"/>
              <a:t>3.Développement de la logique du programme</a:t>
            </a:r>
            <a:br>
              <a:rPr lang="fr-FR" dirty="0"/>
            </a:br>
            <a:r>
              <a:rPr lang="fr-FR" dirty="0"/>
              <a:t>4.Integration de la base de données(qui n’est pas fait par moi)</a:t>
            </a:r>
            <a:br>
              <a:rPr lang="fr-FR" dirty="0"/>
            </a:br>
            <a:r>
              <a:rPr lang="fr-FR" dirty="0"/>
              <a:t>5.Test</a:t>
            </a:r>
            <a:endParaRPr lang="fr-SN" dirty="0"/>
          </a:p>
        </p:txBody>
      </p:sp>
    </p:spTree>
    <p:extLst>
      <p:ext uri="{BB962C8B-B14F-4D97-AF65-F5344CB8AC3E}">
        <p14:creationId xmlns:p14="http://schemas.microsoft.com/office/powerpoint/2010/main" val="407143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6D894D-1D7C-D31F-632B-60C0C2B2EFFE}"/>
              </a:ext>
            </a:extLst>
          </p:cNvPr>
          <p:cNvSpPr>
            <a:spLocks noGrp="1"/>
          </p:cNvSpPr>
          <p:nvPr>
            <p:ph type="title"/>
          </p:nvPr>
        </p:nvSpPr>
        <p:spPr>
          <a:xfrm>
            <a:off x="913795" y="609600"/>
            <a:ext cx="10310465" cy="4499610"/>
          </a:xfrm>
        </p:spPr>
        <p:txBody>
          <a:bodyPr>
            <a:normAutofit/>
          </a:bodyPr>
          <a:lstStyle/>
          <a:p>
            <a:r>
              <a:rPr lang="fr-FR" dirty="0"/>
              <a:t>1.</a:t>
            </a:r>
            <a:r>
              <a:rPr lang="fr-FR" u="sng" dirty="0"/>
              <a:t>Analyse des besoins</a:t>
            </a:r>
            <a:br>
              <a:rPr lang="fr-FR" u="sng" dirty="0"/>
            </a:br>
            <a:r>
              <a:rPr lang="fr-FR" sz="2400" dirty="0"/>
              <a:t>Il s’agit de définir les fonctionnalités attendues du logiciel de gestion d’</a:t>
            </a:r>
            <a:r>
              <a:rPr lang="fr-FR" sz="2400" dirty="0" err="1"/>
              <a:t>hotel</a:t>
            </a:r>
            <a:r>
              <a:rPr lang="fr-FR" sz="2400" dirty="0"/>
              <a:t>. Cela peut inclure la gestion des réservations, la gestion des chambres, la facturation </a:t>
            </a:r>
            <a:r>
              <a:rPr lang="fr-FR" sz="2400" dirty="0" err="1"/>
              <a:t>etc</a:t>
            </a:r>
            <a:endParaRPr lang="fr-SN" sz="2400" u="sng" dirty="0"/>
          </a:p>
        </p:txBody>
      </p:sp>
    </p:spTree>
    <p:extLst>
      <p:ext uri="{BB962C8B-B14F-4D97-AF65-F5344CB8AC3E}">
        <p14:creationId xmlns:p14="http://schemas.microsoft.com/office/powerpoint/2010/main" val="429003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12AD1B-84E1-46C0-07DF-CF4A714305D6}"/>
              </a:ext>
            </a:extLst>
          </p:cNvPr>
          <p:cNvSpPr>
            <a:spLocks noGrp="1"/>
          </p:cNvSpPr>
          <p:nvPr>
            <p:ph type="title"/>
          </p:nvPr>
        </p:nvSpPr>
        <p:spPr>
          <a:xfrm>
            <a:off x="1028095" y="1901190"/>
            <a:ext cx="10353762" cy="2293620"/>
          </a:xfrm>
        </p:spPr>
        <p:txBody>
          <a:bodyPr>
            <a:normAutofit/>
          </a:bodyPr>
          <a:lstStyle/>
          <a:p>
            <a:r>
              <a:rPr lang="fr-FR" sz="2400" dirty="0"/>
              <a:t>2.</a:t>
            </a:r>
            <a:r>
              <a:rPr lang="fr-FR" sz="2400" u="sng" dirty="0"/>
              <a:t>Conception de l’interface</a:t>
            </a:r>
            <a:r>
              <a:rPr lang="fr-FR" sz="2400" dirty="0"/>
              <a:t>:</a:t>
            </a:r>
            <a:br>
              <a:rPr lang="fr-FR" sz="2400" dirty="0"/>
            </a:br>
            <a:r>
              <a:rPr lang="fr-FR" sz="2400" dirty="0"/>
              <a:t> La conception  de l’interface est une étape importante pour offrir une expérience fluide et </a:t>
            </a:r>
            <a:r>
              <a:rPr lang="fr-FR" sz="2400" dirty="0" err="1"/>
              <a:t>intuitive.Elle</a:t>
            </a:r>
            <a:r>
              <a:rPr lang="fr-FR" sz="2400" dirty="0"/>
              <a:t> devra prendre en compte les besoins et les habitudes des </a:t>
            </a:r>
            <a:r>
              <a:rPr lang="fr-FR" sz="2400" dirty="0" err="1"/>
              <a:t>utlisateurs.GTK</a:t>
            </a:r>
            <a:r>
              <a:rPr lang="fr-FR" sz="2400" dirty="0"/>
              <a:t> peut </a:t>
            </a:r>
            <a:r>
              <a:rPr lang="fr-FR" sz="2400" dirty="0" err="1"/>
              <a:t>etre</a:t>
            </a:r>
            <a:r>
              <a:rPr lang="fr-FR" sz="2400" dirty="0"/>
              <a:t> </a:t>
            </a:r>
            <a:r>
              <a:rPr lang="fr-FR" sz="2400" dirty="0" err="1"/>
              <a:t>utlisé</a:t>
            </a:r>
            <a:r>
              <a:rPr lang="fr-FR" sz="2400" dirty="0"/>
              <a:t> pour créer des interfaces pour des applications</a:t>
            </a:r>
            <a:endParaRPr lang="fr-SN" sz="2400" dirty="0"/>
          </a:p>
        </p:txBody>
      </p:sp>
    </p:spTree>
    <p:extLst>
      <p:ext uri="{BB962C8B-B14F-4D97-AF65-F5344CB8AC3E}">
        <p14:creationId xmlns:p14="http://schemas.microsoft.com/office/powerpoint/2010/main" val="345829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E7AC53-3034-C004-FE92-12C772C6380F}"/>
              </a:ext>
            </a:extLst>
          </p:cNvPr>
          <p:cNvSpPr>
            <a:spLocks noGrp="1"/>
          </p:cNvSpPr>
          <p:nvPr>
            <p:ph type="title"/>
          </p:nvPr>
        </p:nvSpPr>
        <p:spPr>
          <a:xfrm>
            <a:off x="919119" y="1211580"/>
            <a:ext cx="10353762" cy="2926080"/>
          </a:xfrm>
        </p:spPr>
        <p:txBody>
          <a:bodyPr/>
          <a:lstStyle/>
          <a:p>
            <a:r>
              <a:rPr lang="fr-FR" sz="2400" dirty="0"/>
              <a:t>3</a:t>
            </a:r>
            <a:r>
              <a:rPr lang="fr-FR" dirty="0"/>
              <a:t>.</a:t>
            </a:r>
            <a:r>
              <a:rPr lang="fr-FR" sz="2400" u="sng" dirty="0"/>
              <a:t>Développement de logique du programme</a:t>
            </a:r>
            <a:br>
              <a:rPr lang="fr-FR" sz="2400" u="sng" dirty="0"/>
            </a:br>
            <a:r>
              <a:rPr lang="fr-FR" sz="2400" dirty="0"/>
              <a:t>Cette étape consiste à développer la logique du programme pour les différentes fonctionnalités. Nous avons utilisé </a:t>
            </a:r>
            <a:r>
              <a:rPr lang="fr-FR" sz="2400" dirty="0" err="1"/>
              <a:t>vscode</a:t>
            </a:r>
            <a:r>
              <a:rPr lang="fr-FR" sz="2400" dirty="0"/>
              <a:t> pour cette étape</a:t>
            </a:r>
            <a:endParaRPr lang="fr-SN" sz="2400" u="sng" dirty="0"/>
          </a:p>
        </p:txBody>
      </p:sp>
    </p:spTree>
    <p:extLst>
      <p:ext uri="{BB962C8B-B14F-4D97-AF65-F5344CB8AC3E}">
        <p14:creationId xmlns:p14="http://schemas.microsoft.com/office/powerpoint/2010/main" val="2005037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A6CDFC-E634-2B98-2B7E-1674BD19A76E}"/>
              </a:ext>
            </a:extLst>
          </p:cNvPr>
          <p:cNvSpPr>
            <a:spLocks noGrp="1"/>
          </p:cNvSpPr>
          <p:nvPr>
            <p:ph type="title"/>
          </p:nvPr>
        </p:nvSpPr>
        <p:spPr>
          <a:xfrm>
            <a:off x="913795" y="609600"/>
            <a:ext cx="10353762" cy="2659380"/>
          </a:xfrm>
        </p:spPr>
        <p:txBody>
          <a:bodyPr>
            <a:normAutofit/>
          </a:bodyPr>
          <a:lstStyle/>
          <a:p>
            <a:r>
              <a:rPr lang="fr-FR" dirty="0"/>
              <a:t>4.</a:t>
            </a:r>
            <a:r>
              <a:rPr lang="fr-FR" u="sng" dirty="0"/>
              <a:t>Test:</a:t>
            </a:r>
            <a:br>
              <a:rPr lang="fr-FR" dirty="0"/>
            </a:br>
            <a:r>
              <a:rPr lang="fr-FR" dirty="0"/>
              <a:t>Une fois que le </a:t>
            </a:r>
            <a:r>
              <a:rPr lang="fr-FR" dirty="0" err="1"/>
              <a:t>développemnt</a:t>
            </a:r>
            <a:r>
              <a:rPr lang="fr-FR" dirty="0"/>
              <a:t> est terminé, il est important de tester le logiciel pour s’assurer qu’il fonctionne correctement</a:t>
            </a:r>
            <a:endParaRPr lang="fr-SN" u="sng" dirty="0"/>
          </a:p>
        </p:txBody>
      </p:sp>
    </p:spTree>
    <p:extLst>
      <p:ext uri="{BB962C8B-B14F-4D97-AF65-F5344CB8AC3E}">
        <p14:creationId xmlns:p14="http://schemas.microsoft.com/office/powerpoint/2010/main" val="324058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BFB06B-B416-367F-B275-1FCC2CD4B0E7}"/>
              </a:ext>
            </a:extLst>
          </p:cNvPr>
          <p:cNvSpPr>
            <a:spLocks noGrp="1"/>
          </p:cNvSpPr>
          <p:nvPr>
            <p:ph type="title"/>
          </p:nvPr>
        </p:nvSpPr>
        <p:spPr>
          <a:xfrm>
            <a:off x="913795" y="609600"/>
            <a:ext cx="10353762" cy="3059430"/>
          </a:xfrm>
        </p:spPr>
        <p:txBody>
          <a:bodyPr>
            <a:noAutofit/>
          </a:bodyPr>
          <a:lstStyle/>
          <a:p>
            <a:r>
              <a:rPr lang="fr-FR" sz="2400" u="sng" dirty="0"/>
              <a:t>CONCLUSION</a:t>
            </a:r>
            <a:br>
              <a:rPr lang="fr-FR" sz="2400" u="sng" dirty="0"/>
            </a:br>
            <a:r>
              <a:rPr lang="fr-FR" sz="2400" dirty="0"/>
              <a:t>En </a:t>
            </a:r>
            <a:r>
              <a:rPr lang="fr-FR" sz="2400" dirty="0" err="1"/>
              <a:t>conclusion,nous</a:t>
            </a:r>
            <a:r>
              <a:rPr lang="fr-FR" sz="2400" dirty="0"/>
              <a:t> avons développé avec </a:t>
            </a:r>
            <a:r>
              <a:rPr lang="fr-FR" sz="2400" dirty="0" err="1"/>
              <a:t>succés</a:t>
            </a:r>
            <a:r>
              <a:rPr lang="fr-FR" sz="2400" dirty="0"/>
              <a:t> une interface graphique conviviale pour notre application de gestion d’</a:t>
            </a:r>
            <a:r>
              <a:rPr lang="fr-FR" sz="2400" dirty="0" err="1"/>
              <a:t>hotel</a:t>
            </a:r>
            <a:r>
              <a:rPr lang="fr-FR" sz="2400" dirty="0"/>
              <a:t> en </a:t>
            </a:r>
            <a:r>
              <a:rPr lang="fr-FR" sz="2400" dirty="0" err="1"/>
              <a:t>utlisant</a:t>
            </a:r>
            <a:r>
              <a:rPr lang="fr-FR" sz="2400" dirty="0"/>
              <a:t> python et </a:t>
            </a:r>
            <a:r>
              <a:rPr lang="fr-FR" sz="2400" dirty="0" err="1"/>
              <a:t>gtk.Cette</a:t>
            </a:r>
            <a:r>
              <a:rPr lang="fr-FR" sz="2400" dirty="0"/>
              <a:t> interface permettra efficacement aux </a:t>
            </a:r>
            <a:r>
              <a:rPr lang="fr-FR" sz="2400" dirty="0" err="1"/>
              <a:t>utlisateurs</a:t>
            </a:r>
            <a:r>
              <a:rPr lang="fr-FR" sz="2400" dirty="0"/>
              <a:t> de gérer les </a:t>
            </a:r>
            <a:r>
              <a:rPr lang="fr-FR" sz="2400" dirty="0" err="1"/>
              <a:t>reservations,les</a:t>
            </a:r>
            <a:r>
              <a:rPr lang="fr-FR" sz="2400" dirty="0"/>
              <a:t> chambres et les clients de l’</a:t>
            </a:r>
            <a:r>
              <a:rPr lang="fr-FR" sz="2400" dirty="0" err="1"/>
              <a:t>hotel.Nous</a:t>
            </a:r>
            <a:r>
              <a:rPr lang="fr-FR" sz="2400" dirty="0"/>
              <a:t> avons pris en compte les besoins des </a:t>
            </a:r>
            <a:r>
              <a:rPr lang="fr-FR" sz="2400" dirty="0" err="1"/>
              <a:t>utlisateurs</a:t>
            </a:r>
            <a:r>
              <a:rPr lang="fr-FR" sz="2400" dirty="0"/>
              <a:t> en termes d’</a:t>
            </a:r>
            <a:r>
              <a:rPr lang="fr-FR" sz="2400" dirty="0" err="1"/>
              <a:t>esthetique</a:t>
            </a:r>
            <a:r>
              <a:rPr lang="fr-FR" sz="2400" dirty="0"/>
              <a:t> et de facilité d’</a:t>
            </a:r>
            <a:r>
              <a:rPr lang="fr-FR" sz="2400" dirty="0" err="1"/>
              <a:t>utilisation,en</a:t>
            </a:r>
            <a:r>
              <a:rPr lang="fr-FR" sz="2400" dirty="0"/>
              <a:t> veillant à ce que l’interface soit claire et agréable à </a:t>
            </a:r>
            <a:r>
              <a:rPr lang="fr-FR" sz="2400" dirty="0" err="1"/>
              <a:t>utliser.En</a:t>
            </a:r>
            <a:r>
              <a:rPr lang="fr-FR" sz="2400" dirty="0"/>
              <a:t> fin de </a:t>
            </a:r>
            <a:r>
              <a:rPr lang="fr-FR" sz="2400" dirty="0" err="1"/>
              <a:t>compte,nous</a:t>
            </a:r>
            <a:r>
              <a:rPr lang="fr-FR" sz="2400" dirty="0"/>
              <a:t> pensons que notre projet peut aider à </a:t>
            </a:r>
            <a:r>
              <a:rPr lang="fr-FR" sz="2400" dirty="0" err="1"/>
              <a:t>ameliorer</a:t>
            </a:r>
            <a:r>
              <a:rPr lang="fr-FR" sz="2400" dirty="0"/>
              <a:t> l’efficacité et la productivité de l’</a:t>
            </a:r>
            <a:r>
              <a:rPr lang="fr-FR" sz="2400" dirty="0" err="1"/>
              <a:t>hotel.Nousesperons</a:t>
            </a:r>
            <a:r>
              <a:rPr lang="fr-FR" sz="2400" dirty="0"/>
              <a:t> que ce </a:t>
            </a:r>
            <a:r>
              <a:rPr lang="fr-FR" sz="2400" dirty="0" err="1"/>
              <a:t>prjet</a:t>
            </a:r>
            <a:r>
              <a:rPr lang="fr-FR" sz="2400" dirty="0"/>
              <a:t> sera utile pour l’équipe de gestion de l’</a:t>
            </a:r>
            <a:r>
              <a:rPr lang="fr-FR" sz="2400" dirty="0" err="1"/>
              <a:t>hotel</a:t>
            </a:r>
            <a:r>
              <a:rPr lang="fr-FR" sz="2400" dirty="0"/>
              <a:t> et pour tous ce qui l’</a:t>
            </a:r>
            <a:r>
              <a:rPr lang="fr-FR" sz="2400" dirty="0" err="1"/>
              <a:t>utliseront</a:t>
            </a:r>
            <a:r>
              <a:rPr lang="fr-FR" sz="2400" dirty="0"/>
              <a:t> à l’avenir.</a:t>
            </a:r>
            <a:endParaRPr lang="fr-SN" sz="2400" dirty="0"/>
          </a:p>
        </p:txBody>
      </p:sp>
    </p:spTree>
    <p:extLst>
      <p:ext uri="{BB962C8B-B14F-4D97-AF65-F5344CB8AC3E}">
        <p14:creationId xmlns:p14="http://schemas.microsoft.com/office/powerpoint/2010/main" val="53798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E7AE7C-E752-D749-6F3D-3D472E2B3ABA}"/>
              </a:ext>
            </a:extLst>
          </p:cNvPr>
          <p:cNvSpPr>
            <a:spLocks noGrp="1"/>
          </p:cNvSpPr>
          <p:nvPr>
            <p:ph type="ctrTitle"/>
          </p:nvPr>
        </p:nvSpPr>
        <p:spPr/>
        <p:txBody>
          <a:bodyPr/>
          <a:lstStyle/>
          <a:p>
            <a:r>
              <a:rPr lang="fr-FR" dirty="0"/>
              <a:t>Pape </a:t>
            </a:r>
            <a:r>
              <a:rPr lang="fr-FR" dirty="0" err="1"/>
              <a:t>Magate</a:t>
            </a:r>
            <a:r>
              <a:rPr lang="fr-FR" dirty="0"/>
              <a:t> </a:t>
            </a:r>
            <a:r>
              <a:rPr lang="fr-FR" dirty="0" err="1"/>
              <a:t>Seye</a:t>
            </a:r>
            <a:endParaRPr lang="fr-SN" dirty="0"/>
          </a:p>
        </p:txBody>
      </p:sp>
      <p:sp>
        <p:nvSpPr>
          <p:cNvPr id="3" name="Sous-titre 2">
            <a:extLst>
              <a:ext uri="{FF2B5EF4-FFF2-40B4-BE49-F238E27FC236}">
                <a16:creationId xmlns:a16="http://schemas.microsoft.com/office/drawing/2014/main" id="{DC9FC28C-0203-B1D9-1138-FF923FBC9F04}"/>
              </a:ext>
            </a:extLst>
          </p:cNvPr>
          <p:cNvSpPr>
            <a:spLocks noGrp="1"/>
          </p:cNvSpPr>
          <p:nvPr>
            <p:ph type="subTitle" idx="1"/>
          </p:nvPr>
        </p:nvSpPr>
        <p:spPr/>
        <p:txBody>
          <a:bodyPr>
            <a:normAutofit/>
          </a:bodyPr>
          <a:lstStyle/>
          <a:p>
            <a:r>
              <a:rPr lang="fr-FR" sz="3600" dirty="0"/>
              <a:t>GLSI B</a:t>
            </a:r>
          </a:p>
          <a:p>
            <a:endParaRPr lang="fr-SN" sz="3600" dirty="0"/>
          </a:p>
        </p:txBody>
      </p:sp>
    </p:spTree>
    <p:extLst>
      <p:ext uri="{BB962C8B-B14F-4D97-AF65-F5344CB8AC3E}">
        <p14:creationId xmlns:p14="http://schemas.microsoft.com/office/powerpoint/2010/main" val="343930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9934CCB7-4BDC-9C69-BDD7-E3E484778B88}"/>
              </a:ext>
            </a:extLst>
          </p:cNvPr>
          <p:cNvSpPr>
            <a:spLocks noGrp="1"/>
          </p:cNvSpPr>
          <p:nvPr>
            <p:ph type="body" idx="1"/>
          </p:nvPr>
        </p:nvSpPr>
        <p:spPr>
          <a:xfrm>
            <a:off x="880110" y="2560320"/>
            <a:ext cx="10005841" cy="1440180"/>
          </a:xfrm>
        </p:spPr>
        <p:txBody>
          <a:bodyPr>
            <a:normAutofit/>
          </a:bodyPr>
          <a:lstStyle/>
          <a:p>
            <a:r>
              <a:rPr lang="fr-FR" sz="2800" dirty="0"/>
              <a:t>INTRODUCTION DU SUJET ET DE L’OBHECTIF DE LA PRESENTATION</a:t>
            </a:r>
            <a:endParaRPr lang="fr-SN" sz="2800" dirty="0"/>
          </a:p>
        </p:txBody>
      </p:sp>
    </p:spTree>
    <p:extLst>
      <p:ext uri="{BB962C8B-B14F-4D97-AF65-F5344CB8AC3E}">
        <p14:creationId xmlns:p14="http://schemas.microsoft.com/office/powerpoint/2010/main" val="283437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0F37D5-7145-3D93-1372-AB801EF39E0B}"/>
              </a:ext>
            </a:extLst>
          </p:cNvPr>
          <p:cNvSpPr>
            <a:spLocks noGrp="1"/>
          </p:cNvSpPr>
          <p:nvPr>
            <p:ph type="title"/>
          </p:nvPr>
        </p:nvSpPr>
        <p:spPr>
          <a:xfrm>
            <a:off x="137160" y="91440"/>
            <a:ext cx="11807190" cy="6766560"/>
          </a:xfrm>
        </p:spPr>
        <p:txBody>
          <a:bodyPr>
            <a:noAutofit/>
          </a:bodyPr>
          <a:lstStyle/>
          <a:p>
            <a:r>
              <a:rPr lang="fr-FR" sz="2400" dirty="0"/>
              <a:t>Dans cette présentation, nous allons tout d’abord discuter de l’utilisation de Python et de la bibliothèque GTK pour créer une application d’</a:t>
            </a:r>
            <a:r>
              <a:rPr lang="fr-FR" sz="2400" dirty="0" err="1"/>
              <a:t>hotel</a:t>
            </a:r>
            <a:r>
              <a:rPr lang="fr-FR" sz="2400" dirty="0"/>
              <a:t> .Tout d’abord, nous allons définir GTK  et comment il est utilisé dans le développement d’applications. Ensuite, nous allons explorer les avantages d’utiliser Python comme langage de  programmation pour la création d ’application d’</a:t>
            </a:r>
            <a:r>
              <a:rPr lang="fr-FR" sz="2400" dirty="0" err="1"/>
              <a:t>hotel</a:t>
            </a:r>
            <a:r>
              <a:rPr lang="fr-FR" sz="2400" dirty="0"/>
              <a:t> en combinaison avec GTK. Nous allons ensuite discuter de la façon de créer une interface </a:t>
            </a:r>
            <a:r>
              <a:rPr lang="fr-FR" sz="2400" dirty="0" err="1"/>
              <a:t>utlisateur</a:t>
            </a:r>
            <a:r>
              <a:rPr lang="fr-FR" sz="2400" dirty="0"/>
              <a:t> à l’aide de GTK dans Python ,en utilisant des widgets tels que des boutons , des étiquettes et des entrées de texte. Et enfin, nous allons créer un exemple d’application d’</a:t>
            </a:r>
            <a:r>
              <a:rPr lang="fr-FR" sz="2400" dirty="0" err="1"/>
              <a:t>hotel</a:t>
            </a:r>
            <a:r>
              <a:rPr lang="fr-FR" sz="2400" dirty="0"/>
              <a:t> utilisant GTK pour montrer comment les concepts que nous avons discutés peuvent être appliqués dans la pratique.</a:t>
            </a:r>
            <a:endParaRPr lang="fr-SN" sz="2400" dirty="0"/>
          </a:p>
        </p:txBody>
      </p:sp>
    </p:spTree>
    <p:extLst>
      <p:ext uri="{BB962C8B-B14F-4D97-AF65-F5344CB8AC3E}">
        <p14:creationId xmlns:p14="http://schemas.microsoft.com/office/powerpoint/2010/main" val="138638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4FA13-0D48-7C56-7817-F1D4FB13F540}"/>
              </a:ext>
            </a:extLst>
          </p:cNvPr>
          <p:cNvSpPr>
            <a:spLocks noGrp="1"/>
          </p:cNvSpPr>
          <p:nvPr>
            <p:ph type="title"/>
          </p:nvPr>
        </p:nvSpPr>
        <p:spPr>
          <a:xfrm>
            <a:off x="913794" y="1600200"/>
            <a:ext cx="10379045" cy="2937510"/>
          </a:xfrm>
        </p:spPr>
        <p:txBody>
          <a:bodyPr/>
          <a:lstStyle/>
          <a:p>
            <a:r>
              <a:rPr lang="fr-FR" dirty="0"/>
              <a:t>Description générale du projet et de l’interface graphique de l’</a:t>
            </a:r>
            <a:r>
              <a:rPr lang="fr-FR" dirty="0" err="1"/>
              <a:t>hotel</a:t>
            </a:r>
            <a:endParaRPr lang="fr-SN" dirty="0"/>
          </a:p>
        </p:txBody>
      </p:sp>
    </p:spTree>
    <p:extLst>
      <p:ext uri="{BB962C8B-B14F-4D97-AF65-F5344CB8AC3E}">
        <p14:creationId xmlns:p14="http://schemas.microsoft.com/office/powerpoint/2010/main" val="28111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60118E-88C5-091C-6C92-9D05FD48A45C}"/>
              </a:ext>
            </a:extLst>
          </p:cNvPr>
          <p:cNvSpPr>
            <a:spLocks noGrp="1"/>
          </p:cNvSpPr>
          <p:nvPr>
            <p:ph type="title"/>
          </p:nvPr>
        </p:nvSpPr>
        <p:spPr>
          <a:xfrm>
            <a:off x="913794" y="609600"/>
            <a:ext cx="10424765" cy="5231130"/>
          </a:xfrm>
        </p:spPr>
        <p:txBody>
          <a:bodyPr>
            <a:normAutofit/>
          </a:bodyPr>
          <a:lstStyle/>
          <a:p>
            <a:r>
              <a:rPr lang="fr-FR" sz="2400" dirty="0"/>
              <a:t>Au niveau de mon projet y aura différents codes python-GTK dont nous pouvons citer par exemple: connect.py , Aclient.py , gestionnerChambre.py , gestionnerClient.py , ListeDesChambre.py , ListeDesClients.py ,monhotel.py , reservationChambre.py , SuppClient.py</a:t>
            </a:r>
            <a:endParaRPr lang="fr-SN" sz="2400" dirty="0"/>
          </a:p>
        </p:txBody>
      </p:sp>
    </p:spTree>
    <p:extLst>
      <p:ext uri="{BB962C8B-B14F-4D97-AF65-F5344CB8AC3E}">
        <p14:creationId xmlns:p14="http://schemas.microsoft.com/office/powerpoint/2010/main" val="373357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2D0F99-A56F-DFEE-0FFD-D013221608D1}"/>
              </a:ext>
            </a:extLst>
          </p:cNvPr>
          <p:cNvSpPr>
            <a:spLocks noGrp="1"/>
          </p:cNvSpPr>
          <p:nvPr>
            <p:ph type="title"/>
          </p:nvPr>
        </p:nvSpPr>
        <p:spPr>
          <a:xfrm>
            <a:off x="913794" y="1143000"/>
            <a:ext cx="10401905" cy="3749040"/>
          </a:xfrm>
        </p:spPr>
        <p:txBody>
          <a:bodyPr/>
          <a:lstStyle/>
          <a:p>
            <a:r>
              <a:rPr lang="fr-FR" dirty="0"/>
              <a:t>Et au niveau de mon interface , vous y trouverez les rubriques mon hôtel , réservation , facture , chambre , statistiques</a:t>
            </a:r>
            <a:endParaRPr lang="fr-SN" dirty="0"/>
          </a:p>
        </p:txBody>
      </p:sp>
    </p:spTree>
    <p:extLst>
      <p:ext uri="{BB962C8B-B14F-4D97-AF65-F5344CB8AC3E}">
        <p14:creationId xmlns:p14="http://schemas.microsoft.com/office/powerpoint/2010/main" val="18414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DDAD94-C7B3-BBAE-3873-3613B7C5999F}"/>
              </a:ext>
            </a:extLst>
          </p:cNvPr>
          <p:cNvSpPr>
            <a:spLocks noGrp="1"/>
          </p:cNvSpPr>
          <p:nvPr>
            <p:ph type="title"/>
          </p:nvPr>
        </p:nvSpPr>
        <p:spPr>
          <a:xfrm>
            <a:off x="1017270" y="2644140"/>
            <a:ext cx="10776066" cy="4213860"/>
          </a:xfrm>
        </p:spPr>
        <p:txBody>
          <a:bodyPr>
            <a:normAutofit fontScale="90000"/>
          </a:bodyPr>
          <a:lstStyle/>
          <a:p>
            <a:r>
              <a:rPr lang="fr-FR" sz="2700" dirty="0"/>
              <a:t>Pour les programmes nous allons dire ce que chaque programme fait: </a:t>
            </a:r>
            <a:br>
              <a:rPr lang="fr-FR" sz="2700" dirty="0"/>
            </a:br>
            <a:r>
              <a:rPr lang="fr-FR" sz="2700" u="sng" dirty="0"/>
              <a:t>connect.py</a:t>
            </a:r>
            <a:r>
              <a:rPr lang="fr-FR" sz="2700" dirty="0"/>
              <a:t>: trouverez les rubriques mon hôtel , réservation , facture , chambre , statistiques</a:t>
            </a:r>
            <a:br>
              <a:rPr lang="fr-FR" sz="2700" dirty="0"/>
            </a:br>
            <a:r>
              <a:rPr lang="fr-FR" sz="2700" u="sng" dirty="0"/>
              <a:t>Aclient.py</a:t>
            </a:r>
            <a:r>
              <a:rPr lang="fr-FR" sz="2700" dirty="0"/>
              <a:t>: Qui permet d’ajouter des clients</a:t>
            </a:r>
            <a:br>
              <a:rPr lang="fr-FR" sz="2700" dirty="0"/>
            </a:br>
            <a:r>
              <a:rPr lang="fr-FR" sz="2700" u="sng" dirty="0"/>
              <a:t>gestionnerChambre.py </a:t>
            </a:r>
            <a:r>
              <a:rPr lang="fr-FR" sz="2700" dirty="0"/>
              <a:t>:Permet de faire la gestion des chambres</a:t>
            </a:r>
            <a:br>
              <a:rPr lang="fr-FR" sz="2700" dirty="0"/>
            </a:br>
            <a:r>
              <a:rPr lang="fr-FR" sz="2700" u="sng" dirty="0"/>
              <a:t>gestionnerClient.py:</a:t>
            </a:r>
            <a:r>
              <a:rPr lang="fr-FR" sz="2700" dirty="0"/>
              <a:t> Permet de faire la gestion des clients</a:t>
            </a:r>
            <a:br>
              <a:rPr lang="fr-FR" sz="2700" dirty="0"/>
            </a:br>
            <a:r>
              <a:rPr lang="fr-FR" sz="2700" u="sng" dirty="0"/>
              <a:t>ListeChambre.py</a:t>
            </a:r>
            <a:r>
              <a:rPr lang="fr-FR" sz="2700" dirty="0"/>
              <a:t>: Permet de donner la liste des chambres</a:t>
            </a:r>
            <a:br>
              <a:rPr lang="fr-FR" sz="2700" dirty="0"/>
            </a:br>
            <a:r>
              <a:rPr lang="fr-FR" sz="2700" u="sng" dirty="0" err="1"/>
              <a:t>ListeDesClients</a:t>
            </a:r>
            <a:r>
              <a:rPr lang="fr-FR" sz="2700" u="sng" dirty="0"/>
              <a:t>: </a:t>
            </a:r>
            <a:r>
              <a:rPr lang="fr-FR" sz="2700" dirty="0"/>
              <a:t>Permet la liste des clients</a:t>
            </a:r>
            <a:br>
              <a:rPr lang="fr-FR" sz="2700" dirty="0"/>
            </a:br>
            <a:r>
              <a:rPr lang="fr-FR" sz="2700" u="sng" dirty="0"/>
              <a:t>reservationChambre.py</a:t>
            </a:r>
            <a:r>
              <a:rPr lang="fr-FR" sz="2700" dirty="0"/>
              <a:t>: Permet de faire les réservations de chambre</a:t>
            </a:r>
            <a:br>
              <a:rPr lang="fr-FR" sz="2700" dirty="0"/>
            </a:br>
            <a:r>
              <a:rPr lang="fr-FR" sz="2700" u="sng" dirty="0"/>
              <a:t>SuppClient.py: </a:t>
            </a:r>
            <a:r>
              <a:rPr lang="fr-FR" sz="2700" dirty="0"/>
              <a:t>Permet de supprimer des clients</a:t>
            </a:r>
            <a:br>
              <a:rPr lang="fr-FR" sz="2700" dirty="0"/>
            </a:br>
            <a:r>
              <a:rPr lang="fr-FR" sz="2700" u="sng" dirty="0"/>
              <a:t>monhotel.py</a:t>
            </a:r>
            <a:r>
              <a:rPr lang="fr-FR" sz="2700" dirty="0"/>
              <a:t>: Montre les interfaces comme je vous l’ai montré</a:t>
            </a:r>
            <a:br>
              <a:rPr lang="fr-FR" sz="2700" dirty="0"/>
            </a:br>
            <a:br>
              <a:rPr lang="fr-FR" sz="2700" dirty="0"/>
            </a:br>
            <a:br>
              <a:rPr lang="fr-FR" sz="2700" dirty="0"/>
            </a:br>
            <a:br>
              <a:rPr lang="fr-FR" sz="3100" dirty="0"/>
            </a:br>
            <a:br>
              <a:rPr lang="fr-FR" sz="3100" dirty="0"/>
            </a:br>
            <a:br>
              <a:rPr lang="fr-FR" sz="3100" dirty="0"/>
            </a:br>
            <a:br>
              <a:rPr lang="fr-FR" sz="3100" dirty="0"/>
            </a:br>
            <a:br>
              <a:rPr lang="fr-FR" dirty="0"/>
            </a:br>
            <a:endParaRPr lang="fr-SN" dirty="0"/>
          </a:p>
        </p:txBody>
      </p:sp>
    </p:spTree>
    <p:extLst>
      <p:ext uri="{BB962C8B-B14F-4D97-AF65-F5344CB8AC3E}">
        <p14:creationId xmlns:p14="http://schemas.microsoft.com/office/powerpoint/2010/main" val="332758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D8D562-3F5D-FB50-BAC8-0C5158807060}"/>
              </a:ext>
            </a:extLst>
          </p:cNvPr>
          <p:cNvSpPr>
            <a:spLocks noGrp="1"/>
          </p:cNvSpPr>
          <p:nvPr>
            <p:ph type="title"/>
          </p:nvPr>
        </p:nvSpPr>
        <p:spPr>
          <a:xfrm>
            <a:off x="913795" y="609600"/>
            <a:ext cx="10116155" cy="3470910"/>
          </a:xfrm>
        </p:spPr>
        <p:txBody>
          <a:bodyPr/>
          <a:lstStyle/>
          <a:p>
            <a:r>
              <a:rPr lang="fr-FR" dirty="0"/>
              <a:t>Tous les programmes que je viens de vous parler sont présents dans mon dossier </a:t>
            </a:r>
            <a:r>
              <a:rPr lang="fr-FR" dirty="0" err="1"/>
              <a:t>github</a:t>
            </a:r>
            <a:r>
              <a:rPr lang="fr-FR" dirty="0"/>
              <a:t> dont ce n’est pas </a:t>
            </a:r>
            <a:r>
              <a:rPr lang="fr-FR" dirty="0" err="1"/>
              <a:t>necessaire</a:t>
            </a:r>
            <a:r>
              <a:rPr lang="fr-FR" dirty="0"/>
              <a:t> de faire des captures d’écran</a:t>
            </a:r>
            <a:endParaRPr lang="fr-SN" dirty="0"/>
          </a:p>
        </p:txBody>
      </p:sp>
    </p:spTree>
    <p:extLst>
      <p:ext uri="{BB962C8B-B14F-4D97-AF65-F5344CB8AC3E}">
        <p14:creationId xmlns:p14="http://schemas.microsoft.com/office/powerpoint/2010/main" val="2119462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TM04033929[[fn=Ardoise]]</Template>
  <TotalTime>149</TotalTime>
  <Words>701</Words>
  <Application>Microsoft Office PowerPoint</Application>
  <PresentationFormat>Grand écran</PresentationFormat>
  <Paragraphs>18</Paragraphs>
  <Slides>16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16</vt:i4>
      </vt:variant>
    </vt:vector>
  </HeadingPairs>
  <TitlesOfParts>
    <vt:vector size="19" baseType="lpstr">
      <vt:lpstr>Calisto MT</vt:lpstr>
      <vt:lpstr>Wingdings 2</vt:lpstr>
      <vt:lpstr>Ardoise</vt:lpstr>
      <vt:lpstr>Titre:Re-inginierie application de gestion hôtelière</vt:lpstr>
      <vt:lpstr>Pape Magate Seye</vt:lpstr>
      <vt:lpstr>Présentation PowerPoint</vt:lpstr>
      <vt:lpstr>Dans cette présentation, nous allons tout d’abord discuter de l’utilisation de Python et de la bibliothèque GTK pour créer une application d’hotel .Tout d’abord, nous allons définir GTK  et comment il est utilisé dans le développement d’applications. Ensuite, nous allons explorer les avantages d’utiliser Python comme langage de  programmation pour la création d ’application d’hotel en combinaison avec GTK. Nous allons ensuite discuter de la façon de créer une interface utlisateur à l’aide de GTK dans Python ,en utilisant des widgets tels que des boutons , des étiquettes et des entrées de texte. Et enfin, nous allons créer un exemple d’application d’hotel utilisant GTK pour montrer comment les concepts que nous avons discutés peuvent être appliqués dans la pratique.</vt:lpstr>
      <vt:lpstr>Description générale du projet et de l’interface graphique de l’hotel</vt:lpstr>
      <vt:lpstr>Au niveau de mon projet y aura différents codes python-GTK dont nous pouvons citer par exemple: connect.py , Aclient.py , gestionnerChambre.py , gestionnerClient.py , ListeDesChambre.py , ListeDesClients.py ,monhotel.py , reservationChambre.py , SuppClient.py</vt:lpstr>
      <vt:lpstr>Et au niveau de mon interface , vous y trouverez les rubriques mon hôtel , réservation , facture , chambre , statistiques</vt:lpstr>
      <vt:lpstr>Pour les programmes nous allons dire ce que chaque programme fait:  connect.py: trouverez les rubriques mon hôtel , réservation , facture , chambre , statistiques Aclient.py: Qui permet d’ajouter des clients gestionnerChambre.py :Permet de faire la gestion des chambres gestionnerClient.py: Permet de faire la gestion des clients ListeChambre.py: Permet de donner la liste des chambres ListeDesClients: Permet la liste des clients reservationChambre.py: Permet de faire les réservations de chambre SuppClient.py: Permet de supprimer des clients monhotel.py: Montre les interfaces comme je vous l’ai montré        </vt:lpstr>
      <vt:lpstr>Tous les programmes que je viens de vous parler sont présents dans mon dossier github dont ce n’est pas necessaire de faire des captures d’écran</vt:lpstr>
      <vt:lpstr>Différentes étapes de développement d’un projet</vt:lpstr>
      <vt:lpstr>1. Analyse des besoins 2.Conception de l’interface 3.Développement de la logique du programme 4.Integration de la base de données(qui n’est pas fait par moi) 5.Test</vt:lpstr>
      <vt:lpstr>1.Analyse des besoins Il s’agit de définir les fonctionnalités attendues du logiciel de gestion d’hotel. Cela peut inclure la gestion des réservations, la gestion des chambres, la facturation etc</vt:lpstr>
      <vt:lpstr>2.Conception de l’interface:  La conception  de l’interface est une étape importante pour offrir une expérience fluide et intuitive.Elle devra prendre en compte les besoins et les habitudes des utlisateurs.GTK peut etre utlisé pour créer des interfaces pour des applications</vt:lpstr>
      <vt:lpstr>3.Développement de logique du programme Cette étape consiste à développer la logique du programme pour les différentes fonctionnalités. Nous avons utilisé vscode pour cette étape</vt:lpstr>
      <vt:lpstr>4.Test: Une fois que le développemnt est terminé, il est important de tester le logiciel pour s’assurer qu’il fonctionne correctement</vt:lpstr>
      <vt:lpstr>CONCLUSION En conclusion,nous avons développé avec succés une interface graphique conviviale pour notre application de gestion d’hotel en utlisant python et gtk.Cette interface permettra efficacement aux utlisateurs de gérer les reservations,les chambres et les clients de l’hotel.Nous avons pris en compte les besoins des utlisateurs en termes d’esthetique et de facilité d’utilisation,en veillant à ce que l’interface soit claire et agréable à utliser.En fin de compte,nous pensons que notre projet peut aider à ameliorer l’efficacité et la productivité de l’hotel.Nousesperons que ce prjet sera utile pour l’équipe de gestion de l’hotel et pour tous ce qui l’utliseront à l’avenir.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Titre:Re-inginierie application de gestion hôtelière</dc:title>
  <dc:creator>Ndeye Maguette SEYE</dc:creator>
  <cp:lastModifiedBy>Ndeye Maguette SEYE</cp:lastModifiedBy>
  <cp:revision>4</cp:revision>
  <dcterms:created xsi:type="dcterms:W3CDTF">2023-03-21T21:13:05Z</dcterms:created>
  <dcterms:modified xsi:type="dcterms:W3CDTF">2023-03-21T23:42:06Z</dcterms:modified>
</cp:coreProperties>
</file>