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68" r:id="rId5"/>
    <p:sldId id="264" r:id="rId6"/>
    <p:sldId id="259" r:id="rId7"/>
    <p:sldId id="273" r:id="rId8"/>
    <p:sldId id="277" r:id="rId9"/>
    <p:sldId id="270" r:id="rId10"/>
    <p:sldId id="278" r:id="rId11"/>
    <p:sldId id="285" r:id="rId12"/>
    <p:sldId id="286" r:id="rId13"/>
    <p:sldId id="287" r:id="rId14"/>
    <p:sldId id="279" r:id="rId15"/>
    <p:sldId id="282" r:id="rId16"/>
    <p:sldId id="283" r:id="rId17"/>
    <p:sldId id="28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4571999"/>
          </a:xfrm>
        </p:spPr>
        <p:txBody>
          <a:bodyPr/>
          <a:lstStyle/>
          <a:p>
            <a:r>
              <a:rPr lang="en-US" dirty="0" smtClean="0"/>
              <a:t>Cookbook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153400" cy="914400"/>
          </a:xfrm>
        </p:spPr>
        <p:txBody>
          <a:bodyPr/>
          <a:lstStyle/>
          <a:p>
            <a:r>
              <a:rPr lang="en-US" dirty="0" smtClean="0"/>
              <a:t>By 	L. Martin, D. Romero, </a:t>
            </a:r>
            <a:r>
              <a:rPr lang="en-US" dirty="0"/>
              <a:t>M. Saunders,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D. Young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Overview/Summary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/>
              <a:t>Example 1 -- Modify Recipe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Use Case</a:t>
            </a:r>
          </a:p>
          <a:p>
            <a:pPr marL="914400" lvl="1" indent="-457200">
              <a:buAutoNum type="arabicPeriod"/>
            </a:pPr>
            <a:r>
              <a:rPr lang="en-US" dirty="0"/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2 -- Create Cookbook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Modify recipe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8054" y="1143000"/>
          <a:ext cx="81625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946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Recipe by Registered User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Actor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Registered User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registered users to modify an existing recipe.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Trigger Event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user clicks a button to “Modify a Recipe”.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Pre-conditions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website is available.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is registered.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recipe being modified exists and was created by this user.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Post-conditions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u="none" strike="noStrike" dirty="0" smtClean="0">
                          <a:effectLst/>
                        </a:rPr>
                        <a:t>The recipe is modified.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modified recipe is displayed to the user.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Modify recipe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125" y="899160"/>
          <a:ext cx="8550275" cy="650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275"/>
              </a:tblGrid>
              <a:tr h="56942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Normal Course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77687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system displays a registered users homepage ← User Account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user clicks the button to “Open Cookbook”.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system displays the cookbooks recipes.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user clicks a recipe.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system displays the recipe selected by the user.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user select to “Modify Recipe”.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system displays the same recipe form displayed when creating a recipe, but the fields are pre-populated with the existing data. ← Recipe form with existing data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user edits the recipe data and click “Submit”. ← Recipe form with modified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updates the recipe in the database and displays the updated recipe page. → Modified Recipe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42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Exceptions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826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E1: Cancel modification (deviates after step 7)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u="none" strike="noStrike" dirty="0" smtClean="0">
                          <a:effectLst/>
                        </a:rPr>
                        <a:t>The user selects cancel on the recipe form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is returned to the recipe page and the recipe remains unmodified.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Modify Recipe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1662"/>
            <a:ext cx="8396434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6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Overview/Summary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1 -- Modify Recipe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/>
              <a:t>Example 2 -- Create Cookbook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Use Case</a:t>
            </a:r>
          </a:p>
          <a:p>
            <a:pPr marL="914400" lvl="1" indent="-457200">
              <a:buAutoNum type="arabicPeriod"/>
            </a:pPr>
            <a:r>
              <a:rPr lang="en-US" dirty="0"/>
              <a:t>Sequence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Cookbook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8054" y="1143000"/>
          <a:ext cx="81625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946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Cookbook Creation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Actor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Registered User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registered users to create cookbooks.  These cookbooks will be used to store recipes.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Trigger Event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clicks a button to “Create a Cookbook”.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Pre-conditions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website is available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is registered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Post-conditions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u="none" strike="noStrike" smtClean="0">
                          <a:effectLst/>
                        </a:rPr>
                        <a:t>The new cookbook is created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new cookbook is displayed on the user’s homepage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Cookbook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983"/>
              </p:ext>
            </p:extLst>
          </p:nvPr>
        </p:nvGraphicFramePr>
        <p:xfrm>
          <a:off x="365125" y="899160"/>
          <a:ext cx="8397875" cy="512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5"/>
              </a:tblGrid>
              <a:tr h="56942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Normal Course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77687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u="none" strike="noStrike" dirty="0" smtClean="0">
                          <a:effectLst/>
                        </a:rPr>
                        <a:t>The system displays a registered users homepage ← User Account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u="none" strike="noStrike" dirty="0" smtClean="0">
                          <a:effectLst/>
                        </a:rPr>
                        <a:t>The user clicks the button to “Create a Cookbook”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u="none" strike="noStrike" dirty="0" smtClean="0">
                          <a:effectLst/>
                        </a:rPr>
                        <a:t>The system displays a dialog box for the cookbooks name ← Cookbook form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u="none" strike="noStrike" dirty="0" smtClean="0">
                          <a:effectLst/>
                        </a:rPr>
                        <a:t>The user inputs the name of the cookbook and clicks OK ← Cookbook name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creates a new cookbook object and displays it to the users home page → new cookbook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42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Exceptions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826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E1: Cancel creation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u="none" strike="noStrike" dirty="0" smtClean="0">
                          <a:effectLst/>
                        </a:rPr>
                        <a:t>The user selects cancel on the dialog box prompting for the cookbook name.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is returned to the user’s homepage and the cookbook is not created.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Create Cookbook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7012"/>
            <a:ext cx="7662863" cy="372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474075" cy="4495800"/>
          </a:xfrm>
        </p:spPr>
        <p:txBody>
          <a:bodyPr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Overview/Summary</a:t>
            </a:r>
          </a:p>
          <a:p>
            <a:pPr marL="457200" indent="-457200">
              <a:buAutoNum type="arabicPeriod"/>
            </a:pPr>
            <a:r>
              <a:rPr lang="en-US" dirty="0"/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/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/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/>
              <a:t>Constraints</a:t>
            </a:r>
          </a:p>
          <a:p>
            <a:pPr marL="457200" indent="-457200">
              <a:buAutoNum type="arabicPeriod"/>
            </a:pPr>
            <a:r>
              <a:rPr lang="en-US" dirty="0"/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/>
              <a:t>Example 1 -- Modify Recipe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Use Case</a:t>
            </a:r>
          </a:p>
          <a:p>
            <a:pPr marL="914400" lvl="1" indent="-457200">
              <a:buAutoNum type="arabicPeriod"/>
            </a:pPr>
            <a:r>
              <a:rPr lang="en-US" dirty="0"/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/>
              <a:t>Example 2 -- Create Cookbook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Use Case</a:t>
            </a:r>
          </a:p>
          <a:p>
            <a:pPr marL="914400" lvl="1" indent="-457200">
              <a:buAutoNum type="arabicPeriod"/>
            </a:pPr>
            <a:r>
              <a:rPr lang="en-US" dirty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Overview/Summary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1 -- Modify Recipe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2 -- Create Cookbook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Create and store recipes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Create and store cookbooks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Add recipes to cookbooks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Search for and </a:t>
            </a:r>
            <a:r>
              <a:rPr lang="en-US" dirty="0"/>
              <a:t>s</a:t>
            </a:r>
            <a:r>
              <a:rPr lang="en-US" dirty="0" smtClean="0"/>
              <a:t>hare recipes amongst other users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Overview/Summary</a:t>
            </a:r>
          </a:p>
          <a:p>
            <a:pPr marL="457200" indent="-457200">
              <a:buAutoNum type="arabicPeriod"/>
            </a:pPr>
            <a:r>
              <a:rPr lang="en-US" dirty="0"/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/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/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/>
              <a:t>Constraints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1 -- Modify Recipe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2 -- Create Cookbook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761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Creation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users to create cookbooks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users to create recipes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users to create ingredients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users to add ingredients to recipes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 to edit recipes they have previously added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administrators </a:t>
            </a:r>
            <a:r>
              <a:rPr lang="en-US" b="0" dirty="0" smtClean="0"/>
              <a:t>to</a:t>
            </a:r>
            <a:r>
              <a:rPr lang="en-US" b="0" dirty="0" smtClean="0"/>
              <a:t> </a:t>
            </a:r>
            <a:r>
              <a:rPr lang="en-US" b="0" dirty="0"/>
              <a:t>modify ingredients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administrators </a:t>
            </a:r>
            <a:r>
              <a:rPr lang="en-US" b="0" dirty="0" smtClean="0"/>
              <a:t>to</a:t>
            </a:r>
            <a:r>
              <a:rPr lang="en-US" b="0" dirty="0" smtClean="0"/>
              <a:t> </a:t>
            </a:r>
            <a:r>
              <a:rPr lang="en-US" b="0" dirty="0"/>
              <a:t>modify recipes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registered users to add recipes to cookbooks</a:t>
            </a:r>
          </a:p>
          <a:p>
            <a:pPr fontAlgn="base"/>
            <a:r>
              <a:rPr lang="en-US" dirty="0" smtClean="0"/>
              <a:t>Search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all users to browse all recipes by category, difficulty, time, title, author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users to place recipes into one of that user’s cookbooks</a:t>
            </a:r>
          </a:p>
          <a:p>
            <a:pPr fontAlgn="base"/>
            <a:r>
              <a:rPr lang="en-US" dirty="0" smtClean="0"/>
              <a:t>Membership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anonymous user to sign up as a registered user to store user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0" dirty="0"/>
              <a:t>The system will allow users to login to registered user accounts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761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 fontAlgn="base">
              <a:buFont typeface="+mj-lt"/>
              <a:buAutoNum type="arabicPeriod"/>
            </a:pPr>
            <a:r>
              <a:rPr lang="en-US" sz="1600" b="0" dirty="0" smtClean="0"/>
              <a:t>The </a:t>
            </a:r>
            <a:r>
              <a:rPr lang="en-US" sz="1600" b="0" dirty="0"/>
              <a:t>system will allow the application to run on any browser that supports HTML 5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600" b="0" dirty="0"/>
              <a:t>User information will be secured by password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408555"/>
            <a:ext cx="8458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Constraints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46437"/>
            <a:ext cx="76200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en-US" sz="1600" b="0" dirty="0" smtClean="0"/>
              <a:t>There must be a database in this application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600" b="0" dirty="0" smtClean="0"/>
              <a:t>The front-end of this application must run in a web browser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600" b="0" dirty="0" smtClean="0"/>
              <a:t>The system will allow for 3 actors/types of users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1600" b="0" dirty="0" smtClean="0"/>
              <a:t>The application must be completed by April 21, 2015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Overview/Summary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Requirements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Non-Functional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Constraints</a:t>
            </a:r>
          </a:p>
          <a:p>
            <a:pPr marL="457200" indent="-457200">
              <a:buAutoNum type="arabicPeriod"/>
            </a:pPr>
            <a:r>
              <a:rPr lang="en-US" dirty="0"/>
              <a:t>Object Modeling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1 -- Modify Recipe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Example 2 -- Create Cookbook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Sequence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419975" cy="55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</TotalTime>
  <Words>809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Cookbook Application</vt:lpstr>
      <vt:lpstr>Outline</vt:lpstr>
      <vt:lpstr>Outline</vt:lpstr>
      <vt:lpstr>Summary</vt:lpstr>
      <vt:lpstr>Outline</vt:lpstr>
      <vt:lpstr>Functional Requirements</vt:lpstr>
      <vt:lpstr>Non-Functional Requirements</vt:lpstr>
      <vt:lpstr>Outline</vt:lpstr>
      <vt:lpstr>Object Model</vt:lpstr>
      <vt:lpstr>Outline</vt:lpstr>
      <vt:lpstr>Modify recipe</vt:lpstr>
      <vt:lpstr>Modify recipe</vt:lpstr>
      <vt:lpstr>Modify Recipe</vt:lpstr>
      <vt:lpstr>Outline</vt:lpstr>
      <vt:lpstr>Cookbook creation</vt:lpstr>
      <vt:lpstr>Cookbook creation</vt:lpstr>
      <vt:lpstr>Create Cookbook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</dc:title>
  <dc:creator>Matthew Saunders</dc:creator>
  <cp:lastModifiedBy>Matthew Saunders</cp:lastModifiedBy>
  <cp:revision>31</cp:revision>
  <dcterms:created xsi:type="dcterms:W3CDTF">2015-02-12T22:23:49Z</dcterms:created>
  <dcterms:modified xsi:type="dcterms:W3CDTF">2015-02-20T00:35:56Z</dcterms:modified>
</cp:coreProperties>
</file>