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71" r:id="rId12"/>
    <p:sldId id="272" r:id="rId13"/>
    <p:sldId id="266" r:id="rId14"/>
    <p:sldId id="268" r:id="rId15"/>
    <p:sldId id="267" r:id="rId16"/>
    <p:sldId id="273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050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738"/>
            <a:ext cx="7620000" cy="482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15,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br>
              <a:rPr lang="en-US" dirty="0" smtClean="0"/>
            </a:br>
            <a:r>
              <a:rPr lang="en-US" sz="3200" dirty="0" smtClean="0"/>
              <a:t>(Group 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Sindy</a:t>
            </a:r>
            <a:r>
              <a:rPr lang="en-US" dirty="0" smtClean="0"/>
              <a:t> </a:t>
            </a:r>
            <a:r>
              <a:rPr lang="en-US" dirty="0" err="1" smtClean="0"/>
              <a:t>Giraldo</a:t>
            </a:r>
            <a:r>
              <a:rPr lang="en-US" dirty="0" smtClean="0"/>
              <a:t> 	(Note Taker)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Hertzbach</a:t>
            </a:r>
            <a:r>
              <a:rPr lang="en-US" dirty="0" smtClean="0"/>
              <a:t>	(First Alternate)</a:t>
            </a:r>
          </a:p>
          <a:p>
            <a:r>
              <a:rPr lang="en-US" dirty="0" err="1" smtClean="0"/>
              <a:t>Piero</a:t>
            </a:r>
            <a:r>
              <a:rPr lang="en-US" dirty="0" smtClean="0"/>
              <a:t> </a:t>
            </a:r>
            <a:r>
              <a:rPr lang="en-US" dirty="0" err="1" smtClean="0"/>
              <a:t>Messarina</a:t>
            </a:r>
            <a:r>
              <a:rPr lang="en-US" dirty="0" smtClean="0"/>
              <a:t> 	(Time </a:t>
            </a:r>
            <a:r>
              <a:rPr lang="en-US" dirty="0" err="1" smtClean="0"/>
              <a:t>Keper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Matthew Saunders 	(Team Leader)</a:t>
            </a:r>
          </a:p>
        </p:txBody>
      </p:sp>
    </p:spTree>
    <p:extLst>
      <p:ext uri="{BB962C8B-B14F-4D97-AF65-F5344CB8AC3E}">
        <p14:creationId xmlns:p14="http://schemas.microsoft.com/office/powerpoint/2010/main" val="194260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Not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</a:t>
            </a:r>
            <a:r>
              <a:rPr lang="en-US" dirty="0" smtClean="0"/>
              <a:t>NOT Tested</a:t>
            </a:r>
            <a:r>
              <a:rPr lang="en-US" dirty="0"/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A&amp;S-002R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A&amp;S-004R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A&amp;S-001SC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A&amp;S-002SC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A&amp;S-003SC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A&amp;S-001L (link to tree)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A&amp;S-002L (link to tree)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0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3" y="152718"/>
            <a:ext cx="2619375" cy="1397948"/>
          </a:xfrm>
        </p:spPr>
        <p:txBody>
          <a:bodyPr>
            <a:normAutofit/>
          </a:bodyPr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08988"/>
              </p:ext>
            </p:extLst>
          </p:nvPr>
        </p:nvGraphicFramePr>
        <p:xfrm>
          <a:off x="2042936" y="152718"/>
          <a:ext cx="6831580" cy="664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5626100" imgH="5473700" progId="Word.Document.12">
                  <p:embed/>
                </p:oleObj>
              </mc:Choice>
              <mc:Fallback>
                <p:oleObj name="Document" r:id="rId3" imgW="5626100" imgH="547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2936" y="152718"/>
                        <a:ext cx="6831580" cy="6646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1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3" y="152718"/>
            <a:ext cx="2619375" cy="1397948"/>
          </a:xfrm>
        </p:spPr>
        <p:txBody>
          <a:bodyPr>
            <a:normAutofit/>
          </a:bodyPr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15474"/>
              </p:ext>
            </p:extLst>
          </p:nvPr>
        </p:nvGraphicFramePr>
        <p:xfrm>
          <a:off x="2288769" y="-123631"/>
          <a:ext cx="5522578" cy="698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5626100" imgH="7112000" progId="Word.Document.12">
                  <p:embed/>
                </p:oleObj>
              </mc:Choice>
              <mc:Fallback>
                <p:oleObj name="Document" r:id="rId3" imgW="5626100" imgH="711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8769" y="-123631"/>
                        <a:ext cx="5522578" cy="6981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6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3107319" cy="1050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Subsystem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2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9" y="152718"/>
            <a:ext cx="2499545" cy="1050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Test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93798"/>
              </p:ext>
            </p:extLst>
          </p:nvPr>
        </p:nvGraphicFramePr>
        <p:xfrm>
          <a:off x="2687978" y="152718"/>
          <a:ext cx="5940880" cy="6705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5626100" imgH="6350000" progId="Word.Document.12">
                  <p:embed/>
                </p:oleObj>
              </mc:Choice>
              <mc:Fallback>
                <p:oleObj name="Document" r:id="rId3" imgW="5626100" imgH="635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7978" y="152718"/>
                        <a:ext cx="5940880" cy="6705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62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9" y="152718"/>
            <a:ext cx="2499545" cy="1050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Test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462672"/>
              </p:ext>
            </p:extLst>
          </p:nvPr>
        </p:nvGraphicFramePr>
        <p:xfrm>
          <a:off x="2163025" y="152719"/>
          <a:ext cx="6851434" cy="590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5626100" imgH="4851400" progId="Word.Document.12">
                  <p:embed/>
                </p:oleObj>
              </mc:Choice>
              <mc:Fallback>
                <p:oleObj name="Document" r:id="rId3" imgW="5626100" imgH="485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025" y="152719"/>
                        <a:ext cx="6851434" cy="590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59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239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System Requirements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Testing Approach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Test Schedule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HW / SW Requirements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Features Tested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Features Not Tested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Unit Testing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Subsystem Testing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System Testing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Demo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0" y="175563"/>
            <a:ext cx="2890851" cy="105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Requirements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131" y="175563"/>
            <a:ext cx="5898082" cy="647680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ID: A&amp;S-001R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Name: </a:t>
            </a:r>
            <a:r>
              <a:rPr lang="en-US" b="0" dirty="0"/>
              <a:t>Register User Success </a:t>
            </a:r>
            <a:endParaRPr lang="en-US" b="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Participating </a:t>
            </a:r>
            <a:r>
              <a:rPr lang="en-US" dirty="0"/>
              <a:t>Actors: </a:t>
            </a:r>
            <a:r>
              <a:rPr lang="en-US" b="0" dirty="0"/>
              <a:t>User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Entry Condition: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user does not have an account, and wishes to use the application. </a:t>
            </a:r>
            <a:endParaRPr lang="en-US" b="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user is in the main page “</a:t>
            </a:r>
            <a:r>
              <a:rPr lang="en-US" b="0" dirty="0" err="1"/>
              <a:t>famillytree.com</a:t>
            </a:r>
            <a:r>
              <a:rPr lang="en-US" b="0" dirty="0"/>
              <a:t>”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Events flow: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User </a:t>
            </a:r>
            <a:r>
              <a:rPr lang="en-US" b="0" dirty="0"/>
              <a:t>clicks on the register button </a:t>
            </a:r>
            <a:endParaRPr lang="en-US" b="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System </a:t>
            </a:r>
            <a:r>
              <a:rPr lang="en-US" b="0" dirty="0"/>
              <a:t>redirects to and displays the registration page </a:t>
            </a:r>
            <a:endParaRPr lang="en-US" b="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User </a:t>
            </a:r>
            <a:r>
              <a:rPr lang="en-US" b="0" dirty="0"/>
              <a:t>enters the information required to create account:  a. Name b. Email (will be user name) </a:t>
            </a:r>
            <a:endParaRPr lang="en-US" b="0" dirty="0" smtClean="0"/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c</a:t>
            </a:r>
            <a:r>
              <a:rPr lang="en-US" sz="2100" dirty="0"/>
              <a:t>. Password </a:t>
            </a:r>
            <a:r>
              <a:rPr lang="en-US" sz="2200" dirty="0"/>
              <a:t>d. Confirm Password </a:t>
            </a:r>
            <a:endParaRPr lang="en-US" sz="22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System </a:t>
            </a:r>
            <a:r>
              <a:rPr lang="en-US" b="0" dirty="0"/>
              <a:t>validates data a. User name (email) is valid b. User name (email) available c. Password meets the required specifications </a:t>
            </a:r>
            <a:endParaRPr lang="en-US" b="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/>
              <a:t>         d</a:t>
            </a:r>
            <a:r>
              <a:rPr lang="en-US" b="0" dirty="0"/>
              <a:t>. Personal information valid </a:t>
            </a:r>
            <a:endParaRPr lang="en-US" b="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b="0" dirty="0" smtClean="0"/>
              <a:t>Redirect to Welcome Page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Exit Conditions: </a:t>
            </a:r>
            <a:r>
              <a:rPr lang="en-US" b="0" dirty="0" smtClean="0"/>
              <a:t>User </a:t>
            </a:r>
            <a:r>
              <a:rPr lang="en-US" b="0" dirty="0"/>
              <a:t>is successfully registered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Alternative flow: </a:t>
            </a:r>
            <a:r>
              <a:rPr lang="en-US" b="0" dirty="0"/>
              <a:t>None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Non-Functional Requirement: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0" dirty="0"/>
              <a:t>Registration process should take no longer than 1sec after submitting form.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0" dirty="0"/>
              <a:t>Registration process should be a one-click process.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0" y="175563"/>
            <a:ext cx="2890851" cy="105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Requirements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131" y="175563"/>
            <a:ext cx="5898082" cy="647680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ID: A&amp;S-001L (Fig. 9)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Name: </a:t>
            </a:r>
            <a:r>
              <a:rPr lang="en-US" b="0" dirty="0"/>
              <a:t>Login Success Participating </a:t>
            </a:r>
            <a:endParaRPr lang="en-US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Actors</a:t>
            </a:r>
            <a:r>
              <a:rPr lang="en-US" dirty="0"/>
              <a:t>: </a:t>
            </a:r>
            <a:r>
              <a:rPr lang="en-US" b="0" dirty="0"/>
              <a:t>User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Entry </a:t>
            </a:r>
            <a:r>
              <a:rPr lang="en-US" dirty="0"/>
              <a:t>Condition</a:t>
            </a:r>
            <a:r>
              <a:rPr lang="en-US" dirty="0" smtClean="0"/>
              <a:t>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user is in the main page “</a:t>
            </a:r>
            <a:r>
              <a:rPr lang="en-US" b="0" dirty="0" err="1"/>
              <a:t>famillytree.com</a:t>
            </a:r>
            <a:r>
              <a:rPr lang="en-US" b="0" dirty="0"/>
              <a:t>” </a:t>
            </a:r>
            <a:endParaRPr lang="en-US" b="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user is already registered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Events </a:t>
            </a:r>
            <a:r>
              <a:rPr lang="en-US" dirty="0"/>
              <a:t>flow</a:t>
            </a:r>
            <a:r>
              <a:rPr lang="en-US" dirty="0" smtClean="0"/>
              <a:t>: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User </a:t>
            </a:r>
            <a:r>
              <a:rPr lang="en-US" b="0" dirty="0"/>
              <a:t>enters the log in </a:t>
            </a:r>
            <a:r>
              <a:rPr lang="en-US" b="0" dirty="0" smtClean="0"/>
              <a:t>information</a:t>
            </a:r>
            <a:endParaRPr lang="en-US" b="0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System </a:t>
            </a:r>
            <a:r>
              <a:rPr lang="en-US" b="0" dirty="0"/>
              <a:t>check credential and grant </a:t>
            </a:r>
            <a:r>
              <a:rPr lang="en-US" b="0" dirty="0" smtClean="0"/>
              <a:t>access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System </a:t>
            </a:r>
            <a:r>
              <a:rPr lang="en-US" b="0" dirty="0"/>
              <a:t>presents Welcome Page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Exit </a:t>
            </a:r>
            <a:r>
              <a:rPr lang="en-US" dirty="0"/>
              <a:t>Conditions</a:t>
            </a:r>
            <a:r>
              <a:rPr lang="en-US" dirty="0" smtClean="0"/>
              <a:t>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0" dirty="0" smtClean="0"/>
              <a:t>User </a:t>
            </a:r>
            <a:r>
              <a:rPr lang="en-US" b="0" dirty="0"/>
              <a:t>is logged in the system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Alternative </a:t>
            </a:r>
            <a:r>
              <a:rPr lang="en-US" dirty="0"/>
              <a:t>flow: </a:t>
            </a:r>
            <a:r>
              <a:rPr lang="en-US" b="0" dirty="0"/>
              <a:t>None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Non</a:t>
            </a:r>
            <a:r>
              <a:rPr lang="en-US" dirty="0"/>
              <a:t>-Functional Requirements</a:t>
            </a:r>
            <a:r>
              <a:rPr lang="en-US" dirty="0" smtClean="0"/>
              <a:t>: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Log </a:t>
            </a:r>
            <a:r>
              <a:rPr lang="en-US" b="0" dirty="0"/>
              <a:t>in process should take no longer than 0.5 </a:t>
            </a:r>
            <a:r>
              <a:rPr lang="en-US" b="0" dirty="0" smtClean="0"/>
              <a:t>sec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dirty="0" smtClean="0"/>
              <a:t>Password </a:t>
            </a:r>
            <a:r>
              <a:rPr lang="en-US" b="0" dirty="0"/>
              <a:t>should not be shown while the user types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5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levels of testing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Unit Testing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Tests each method of a class individually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err="1" smtClean="0"/>
              <a:t>JUnit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Subsystem Testing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Tests interaction between classes in the package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err="1" smtClean="0"/>
              <a:t>JUnit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System Testing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Tests the behavior of the system against the design specification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Rational Functional Tester (RFT)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86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Objects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Used to inject dependencies into methods or objects under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Only used in Unit and Subsystem Testing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Facade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between the test class and methods being </a:t>
            </a:r>
            <a:r>
              <a:rPr lang="en-US" dirty="0" smtClean="0"/>
              <a:t>tested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Only used in Subsystem 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9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 / SW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Hardware Requirements</a:t>
            </a:r>
            <a:r>
              <a:rPr lang="en-US" dirty="0" smtClean="0"/>
              <a:t>: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1GHz </a:t>
            </a:r>
            <a:r>
              <a:rPr lang="en-US" dirty="0"/>
              <a:t>processor, 100 MB free of RAM. - Internet connection. 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r>
              <a:rPr lang="en-US" dirty="0"/>
              <a:t>Minimal </a:t>
            </a:r>
            <a:r>
              <a:rPr lang="en-US" dirty="0" smtClean="0"/>
              <a:t>Internet </a:t>
            </a:r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  <a:r>
              <a:rPr lang="en-US" dirty="0"/>
              <a:t>: 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Internet </a:t>
            </a:r>
            <a:r>
              <a:rPr lang="en-US" dirty="0"/>
              <a:t>Explorer </a:t>
            </a:r>
            <a:r>
              <a:rPr lang="en-US" dirty="0" smtClean="0"/>
              <a:t>8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Safari 4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Firefox </a:t>
            </a:r>
            <a:r>
              <a:rPr lang="en-US" dirty="0"/>
              <a:t>4 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Chrome </a:t>
            </a:r>
            <a:r>
              <a:rPr lang="en-US" dirty="0"/>
              <a:t>7 (recommended)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9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Tested: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A&amp;S-001R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A&amp;S-003R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A&amp;S-001L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A&amp;S-002L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A&amp;S-003L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A&amp;S-004L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A&amp;S-005L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A&amp;S-001A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A&amp;S-002A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A&amp;S-003A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A&amp;S-004A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3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170</TotalTime>
  <Words>545</Words>
  <Application>Microsoft Macintosh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Essential</vt:lpstr>
      <vt:lpstr>Document</vt:lpstr>
      <vt:lpstr>Microsoft Word Document</vt:lpstr>
      <vt:lpstr>Family Tree (Group 5)</vt:lpstr>
      <vt:lpstr>Overview</vt:lpstr>
      <vt:lpstr>System Requirements</vt:lpstr>
      <vt:lpstr>System Requirements</vt:lpstr>
      <vt:lpstr>Testing Approach</vt:lpstr>
      <vt:lpstr>Testing Approach</vt:lpstr>
      <vt:lpstr>Test Schedule</vt:lpstr>
      <vt:lpstr>Hw / SW Requirements</vt:lpstr>
      <vt:lpstr>Features Tested</vt:lpstr>
      <vt:lpstr>Features Not Tested</vt:lpstr>
      <vt:lpstr>Unit Test</vt:lpstr>
      <vt:lpstr>Unit Test</vt:lpstr>
      <vt:lpstr>Subsystem Test</vt:lpstr>
      <vt:lpstr>Subsystem Test</vt:lpstr>
      <vt:lpstr>System Test</vt:lpstr>
      <vt:lpstr>System Test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(Group 5)</dc:title>
  <dc:creator>Matthew Saunders</dc:creator>
  <cp:lastModifiedBy>Matthew Saunders</cp:lastModifiedBy>
  <cp:revision>14</cp:revision>
  <dcterms:created xsi:type="dcterms:W3CDTF">2015-06-15T23:10:25Z</dcterms:created>
  <dcterms:modified xsi:type="dcterms:W3CDTF">2015-06-16T04:22:35Z</dcterms:modified>
</cp:coreProperties>
</file>