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4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79111"/>
            <a:ext cx="8791575" cy="942127"/>
          </a:xfrm>
        </p:spPr>
        <p:txBody>
          <a:bodyPr>
            <a:normAutofit/>
          </a:bodyPr>
          <a:lstStyle/>
          <a:p>
            <a:r>
              <a:rPr lang="en-US" sz="6000" dirty="0" err="1">
                <a:cs typeface="Calibri Light"/>
              </a:rPr>
              <a:t>TriNetra</a:t>
            </a:r>
            <a:endParaRPr lang="en-US" sz="60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921238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Team Members: 	1.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MatThew</a:t>
            </a:r>
            <a:r>
              <a:rPr lang="en-US" dirty="0">
                <a:solidFill>
                  <a:schemeClr val="tx1"/>
                </a:solidFill>
                <a:cs typeface="Calibri"/>
              </a:rPr>
              <a:t> Schenk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	2. Anusha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Karnati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	3. Sai Kishan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Naraparaju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456823-8475-4E6E-AD83-9BAF8E6D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652" y="1549182"/>
            <a:ext cx="3181738" cy="35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337-5652-4558-8DF3-C1C6D77A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83356"/>
            <a:ext cx="9905998" cy="147857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1177A-A561-4FE8-B4F8-EE9900F499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381" y="1032376"/>
            <a:ext cx="9445030" cy="5422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41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4C0A-B929-4E60-BB3C-F0B2C32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8F67E-A16C-4769-9435-F7ED5AAD7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03" y="307730"/>
            <a:ext cx="3727796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47821-CEE6-47B5-B9F2-E5846409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77" y="307729"/>
            <a:ext cx="36878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4C0A-B929-4E60-BB3C-F0B2C32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7C073C-65ED-4CDF-8861-AD62A7DB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56" y="386810"/>
            <a:ext cx="3697814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D8D54-0329-4E97-A8E8-2F1DD2DD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07" y="386810"/>
            <a:ext cx="36678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34D0-C4DD-47EF-BBF9-4D6C541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18" y="1020733"/>
            <a:ext cx="3785029" cy="2781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Navigation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BE727D-F150-4443-9F2C-7127F98B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05" y="0"/>
            <a:ext cx="7480806" cy="66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JSON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Unique Time Stamp:</a:t>
            </a:r>
          </a:p>
          <a:p>
            <a:pPr lvl="1"/>
            <a:r>
              <a:rPr lang="en-US" sz="2800" dirty="0"/>
              <a:t>Task Type:</a:t>
            </a:r>
          </a:p>
          <a:p>
            <a:pPr lvl="1"/>
            <a:r>
              <a:rPr lang="en-US" sz="2800" dirty="0"/>
              <a:t>Person:</a:t>
            </a:r>
          </a:p>
          <a:p>
            <a:pPr lvl="1"/>
            <a:r>
              <a:rPr lang="en-US" sz="2800" dirty="0"/>
              <a:t>Comment: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8" y="834776"/>
            <a:ext cx="3424433" cy="25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Two more design diagrams to complete</a:t>
            </a:r>
          </a:p>
          <a:p>
            <a:r>
              <a:rPr lang="en-US" sz="2600" dirty="0"/>
              <a:t>Begin implementation and testing phases, already behind</a:t>
            </a:r>
          </a:p>
          <a:p>
            <a:r>
              <a:rPr lang="en-US" sz="2600" dirty="0"/>
              <a:t>Utilize the Handwriting Recognition Software on the S3</a:t>
            </a:r>
          </a:p>
        </p:txBody>
      </p:sp>
    </p:spTree>
    <p:extLst>
      <p:ext uri="{BB962C8B-B14F-4D97-AF65-F5344CB8AC3E}">
        <p14:creationId xmlns:p14="http://schemas.microsoft.com/office/powerpoint/2010/main" val="38656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D65-5E34-4B1C-BCF2-13AABC0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A08-B36C-4368-AD4D-A0850E43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2940393" cy="3541714"/>
          </a:xfrm>
        </p:spPr>
        <p:txBody>
          <a:bodyPr/>
          <a:lstStyle/>
          <a:p>
            <a:r>
              <a:rPr lang="en-US" dirty="0"/>
              <a:t>Need for this Project</a:t>
            </a:r>
          </a:p>
          <a:p>
            <a:r>
              <a:rPr lang="en-US" dirty="0"/>
              <a:t>Required Features</a:t>
            </a:r>
          </a:p>
          <a:p>
            <a:r>
              <a:rPr lang="en-US" dirty="0"/>
              <a:t>Use Cases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44427-AFB8-45D8-A699-53499147B68E}"/>
              </a:ext>
            </a:extLst>
          </p:cNvPr>
          <p:cNvSpPr txBox="1">
            <a:spLocks/>
          </p:cNvSpPr>
          <p:nvPr/>
        </p:nvSpPr>
        <p:spPr>
          <a:xfrm>
            <a:off x="4464745" y="1658143"/>
            <a:ext cx="325933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Organization</a:t>
            </a:r>
          </a:p>
          <a:p>
            <a:r>
              <a:rPr lang="en-US" dirty="0"/>
              <a:t>Development Method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Schedule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F8FCB3-F6EB-411B-82CF-2F8981A0E083}"/>
              </a:ext>
            </a:extLst>
          </p:cNvPr>
          <p:cNvSpPr txBox="1">
            <a:spLocks/>
          </p:cNvSpPr>
          <p:nvPr/>
        </p:nvSpPr>
        <p:spPr>
          <a:xfrm>
            <a:off x="8003322" y="1658143"/>
            <a:ext cx="304408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Interface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827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8558-A21E-4154-8B00-B859D290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Description of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0202-EB38-40B8-9EA3-753AA17E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1014"/>
            <a:ext cx="10382533" cy="45594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dirty="0">
                <a:cs typeface="Calibri"/>
              </a:rPr>
              <a:t>Currently the User documents their tasks in a small notebook.</a:t>
            </a:r>
          </a:p>
          <a:p>
            <a:r>
              <a:rPr lang="en-US" sz="2800" dirty="0">
                <a:cs typeface="Calibri"/>
              </a:rPr>
              <a:t>Enable User to keep record of tasks in an e-format accessible on a tablet</a:t>
            </a:r>
          </a:p>
          <a:p>
            <a:r>
              <a:rPr lang="en-US" sz="2800" dirty="0">
                <a:cs typeface="Calibri"/>
              </a:rPr>
              <a:t>This application will to store these tasks and information associated with it.</a:t>
            </a:r>
          </a:p>
          <a:p>
            <a:r>
              <a:rPr lang="en-US" sz="2800" dirty="0">
                <a:cs typeface="Calibri"/>
              </a:rPr>
              <a:t>Quick search for specific tasks by entering any of the task information allows quick access to the user.</a:t>
            </a:r>
          </a:p>
          <a:p>
            <a:r>
              <a:rPr lang="en-US" sz="2800" dirty="0">
                <a:cs typeface="Calibri"/>
              </a:rPr>
              <a:t>It allows the user to search for an event of a certain type, name, or timespan and displays the results.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69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5D37-453A-43FD-99C1-FD0473FE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cs typeface="Calibri Light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BD54-779B-449B-A2E2-530392AD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1771"/>
            <a:ext cx="10745788" cy="4576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cs typeface="Calibri"/>
              </a:rPr>
              <a:t>This application must allow the user to add a task and search for a task.</a:t>
            </a:r>
          </a:p>
          <a:p>
            <a:r>
              <a:rPr lang="en-US" sz="2600" dirty="0">
                <a:cs typeface="Calibri"/>
              </a:rPr>
              <a:t>Add Task allows to select a person, or multiple persons or organizations to be associated with the task, then able to select the type of the task and enter a comment associated with it.</a:t>
            </a:r>
          </a:p>
          <a:p>
            <a:r>
              <a:rPr lang="en-US" sz="2600" dirty="0">
                <a:cs typeface="Calibri"/>
              </a:rPr>
              <a:t>This information along with the current time and date will be captured and stored to the device.</a:t>
            </a:r>
          </a:p>
          <a:p>
            <a:r>
              <a:rPr lang="en-US" sz="2600" dirty="0">
                <a:cs typeface="Calibri"/>
              </a:rPr>
              <a:t>Since this is a stand-alone application, the information will be stored on the device’s local storage. This helps ensure security. </a:t>
            </a:r>
          </a:p>
          <a:p>
            <a:r>
              <a:rPr lang="en-US" sz="2600" dirty="0">
                <a:cs typeface="Calibri"/>
              </a:rPr>
              <a:t>Utilizing the space, a feature to delete by date will most likely be important as years of tasks start to accumulate and should be added.</a:t>
            </a:r>
          </a:p>
        </p:txBody>
      </p:sp>
    </p:spTree>
    <p:extLst>
      <p:ext uri="{BB962C8B-B14F-4D97-AF65-F5344CB8AC3E}">
        <p14:creationId xmlns:p14="http://schemas.microsoft.com/office/powerpoint/2010/main" val="21032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89C3-B9AF-4A66-AD58-BDFCD4BA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55055"/>
            <a:ext cx="9905998" cy="1478570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Case Diagram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8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495953A-C398-4205-B437-75CFD8B2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297" y="1184534"/>
            <a:ext cx="7278232" cy="54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6D5D-A4E8-49AC-884E-65DBC1D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445-3FCF-4464-8FC7-FF977B62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7509"/>
            <a:ext cx="9905999" cy="3541714"/>
          </a:xfrm>
        </p:spPr>
        <p:txBody>
          <a:bodyPr/>
          <a:lstStyle/>
          <a:p>
            <a:r>
              <a:rPr lang="en-US" sz="2600" dirty="0"/>
              <a:t>Democratic Decentralized Structure</a:t>
            </a:r>
          </a:p>
          <a:p>
            <a:r>
              <a:rPr lang="en-US" sz="2600" dirty="0"/>
              <a:t>Management 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2782A-DCBF-4E4D-B688-B71123F8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74" y="3364968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37F40-C92F-4659-8556-D901760E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61" y="3364967"/>
            <a:ext cx="3214689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ED89-DC6D-4B21-B24A-4C1E1DC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1787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Developmental Methodology: Scrum Method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B23AB-0796-472D-BE30-3741DDFDA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3540" y="1127343"/>
            <a:ext cx="8505173" cy="539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3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007F-8F71-46AF-9420-9ED25290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F5F4-3E33-4607-A3F8-E57C56DA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86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Personnel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Consultants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sz="2400" dirty="0"/>
              <a:t>Samsung Galaxy Tab S3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sz="2400" dirty="0"/>
              <a:t>Apache Cordova</a:t>
            </a:r>
          </a:p>
          <a:p>
            <a:pPr lvl="1"/>
            <a:r>
              <a:rPr lang="en-US" sz="2400" dirty="0"/>
              <a:t>Ionic Framework</a:t>
            </a:r>
          </a:p>
          <a:p>
            <a:pPr lvl="1"/>
            <a:r>
              <a:rPr lang="en-US" sz="2400" dirty="0"/>
              <a:t>JavaScript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C23E7C3-BCA5-4FA2-9B18-4FBD4DD580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30" y="3968209"/>
            <a:ext cx="2452561" cy="2439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8A25A-E675-4083-8340-96D741A7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1" y="329585"/>
            <a:ext cx="5613400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1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6742-B29D-4D75-8102-7675294D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Task Network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DA4894-6C0C-474E-BD06-17D8C32BA4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3120" y="1164921"/>
            <a:ext cx="9614291" cy="529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518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200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Tw Cen MT</vt:lpstr>
      <vt:lpstr>Circuit</vt:lpstr>
      <vt:lpstr>TriNetra</vt:lpstr>
      <vt:lpstr>outline</vt:lpstr>
      <vt:lpstr>Description of problem</vt:lpstr>
      <vt:lpstr>Features</vt:lpstr>
      <vt:lpstr>Use Case Diagram</vt:lpstr>
      <vt:lpstr>Project Organization</vt:lpstr>
      <vt:lpstr>Developmental Methodology: Scrum Method </vt:lpstr>
      <vt:lpstr>Resources</vt:lpstr>
      <vt:lpstr>Task Network Diagram</vt:lpstr>
      <vt:lpstr>Timeline</vt:lpstr>
      <vt:lpstr>User Interface</vt:lpstr>
      <vt:lpstr>User Interface</vt:lpstr>
      <vt:lpstr>Navigation Diagram</vt:lpstr>
      <vt:lpstr>Data Design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TriNetra</dc:title>
  <dc:creator>Matthew Schenk</dc:creator>
  <cp:lastModifiedBy>Matthew Schenk</cp:lastModifiedBy>
  <cp:revision>7</cp:revision>
  <dcterms:created xsi:type="dcterms:W3CDTF">2018-10-10T14:54:26Z</dcterms:created>
  <dcterms:modified xsi:type="dcterms:W3CDTF">2018-10-16T14:17:18Z</dcterms:modified>
</cp:coreProperties>
</file>