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1" r:id="rId3"/>
    <p:sldId id="272" r:id="rId4"/>
    <p:sldId id="257" r:id="rId5"/>
    <p:sldId id="259" r:id="rId6"/>
    <p:sldId id="266" r:id="rId7"/>
    <p:sldId id="267" r:id="rId8"/>
    <p:sldId id="268" r:id="rId9"/>
    <p:sldId id="273" r:id="rId10"/>
    <p:sldId id="274" r:id="rId11"/>
    <p:sldId id="275" r:id="rId12"/>
    <p:sldId id="276" r:id="rId13"/>
    <p:sldId id="279" r:id="rId14"/>
    <p:sldId id="278" r:id="rId15"/>
    <p:sldId id="280" r:id="rId16"/>
    <p:sldId id="262" r:id="rId17"/>
    <p:sldId id="281" r:id="rId18"/>
    <p:sldId id="265" r:id="rId19"/>
    <p:sldId id="282" r:id="rId20"/>
    <p:sldId id="283" r:id="rId21"/>
    <p:sldId id="284" r:id="rId22"/>
    <p:sldId id="285" r:id="rId23"/>
    <p:sldId id="286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9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4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86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042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3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08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59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6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2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3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4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5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2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81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79111"/>
            <a:ext cx="8791575" cy="942127"/>
          </a:xfrm>
        </p:spPr>
        <p:txBody>
          <a:bodyPr>
            <a:normAutofit/>
          </a:bodyPr>
          <a:lstStyle/>
          <a:p>
            <a:r>
              <a:rPr lang="en-US" sz="6000" dirty="0" err="1">
                <a:cs typeface="Calibri Light"/>
              </a:rPr>
              <a:t>TriNetra</a:t>
            </a:r>
            <a:endParaRPr lang="en-US" sz="60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2921238"/>
            <a:ext cx="879157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Team Members: 	1.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MatThew</a:t>
            </a:r>
            <a:r>
              <a:rPr lang="en-US" dirty="0">
                <a:solidFill>
                  <a:schemeClr val="tx1"/>
                </a:solidFill>
                <a:cs typeface="Calibri"/>
              </a:rPr>
              <a:t> Schenk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                        	2. Anusha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Karnati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                        	3. Sai Kishan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Naraparaju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F456823-8475-4E6E-AD83-9BAF8E6D2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652" y="1549182"/>
            <a:ext cx="3181738" cy="35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34D0-C4DD-47EF-BBF9-4D6C5416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47" y="2424550"/>
            <a:ext cx="9838305" cy="11651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77112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34D0-C4DD-47EF-BBF9-4D6C5416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47" y="265812"/>
            <a:ext cx="9838305" cy="11651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report results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BF0FA98-CD44-43F6-B533-AA1A5FA4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47" y="1430917"/>
            <a:ext cx="11866892" cy="376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9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34D0-C4DD-47EF-BBF9-4D6C5416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47" y="482628"/>
            <a:ext cx="9838305" cy="11651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 deviations: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Navigation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F401A5-DA57-4144-B6FC-139EA89E81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58" y="1865406"/>
            <a:ext cx="8598284" cy="3695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92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34D0-C4DD-47EF-BBF9-4D6C5416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876" y="1294110"/>
            <a:ext cx="3785029" cy="2781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Original Navigation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ABE727D-F150-4443-9F2C-7127F98BD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346" y="114648"/>
            <a:ext cx="7480806" cy="662870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BA46B-EF87-40B6-9DDB-49633BDE3EAD}"/>
              </a:ext>
            </a:extLst>
          </p:cNvPr>
          <p:cNvSpPr txBox="1">
            <a:spLocks/>
          </p:cNvSpPr>
          <p:nvPr/>
        </p:nvSpPr>
        <p:spPr>
          <a:xfrm>
            <a:off x="8946035" y="1516184"/>
            <a:ext cx="3506773" cy="1912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Incomplete?</a:t>
            </a:r>
          </a:p>
          <a:p>
            <a:r>
              <a:rPr lang="en-US" dirty="0"/>
              <a:t>What does Update Do?</a:t>
            </a:r>
          </a:p>
          <a:p>
            <a:r>
              <a:rPr lang="en-US" dirty="0"/>
              <a:t>Why back to Home?</a:t>
            </a:r>
          </a:p>
          <a:p>
            <a:r>
              <a:rPr lang="en-US" dirty="0"/>
              <a:t>Tab Version Feedback</a:t>
            </a:r>
          </a:p>
        </p:txBody>
      </p:sp>
    </p:spTree>
    <p:extLst>
      <p:ext uri="{BB962C8B-B14F-4D97-AF65-F5344CB8AC3E}">
        <p14:creationId xmlns:p14="http://schemas.microsoft.com/office/powerpoint/2010/main" val="3712384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5D37-453A-43FD-99C1-FD0473FE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>
                <a:cs typeface="Calibri Light"/>
              </a:rPr>
              <a:t>Could have Features implemented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BD54-779B-449B-A2E2-530392AD6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51771"/>
            <a:ext cx="10745788" cy="45761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 dirty="0">
                <a:cs typeface="Calibri"/>
              </a:rPr>
              <a:t>This application must allow the user to add a task and search for a task.</a:t>
            </a:r>
          </a:p>
          <a:p>
            <a:r>
              <a:rPr lang="en-US" sz="2600" dirty="0">
                <a:cs typeface="Calibri"/>
              </a:rPr>
              <a:t>Add Task allows to select a person, or multiple persons or organizations to be associated with the task, then able to select the type of the task and enter a comment associated with it.</a:t>
            </a:r>
          </a:p>
          <a:p>
            <a:r>
              <a:rPr lang="en-US" sz="2600" dirty="0">
                <a:cs typeface="Calibri"/>
              </a:rPr>
              <a:t>This information along with the current time and date will be captured and stored to the device.</a:t>
            </a:r>
          </a:p>
          <a:p>
            <a:r>
              <a:rPr lang="en-US" sz="2600" dirty="0">
                <a:cs typeface="Calibri"/>
              </a:rPr>
              <a:t>Since this is a stand-alone application, the information will be stored on the device’s local storage. This helps ensure security. </a:t>
            </a:r>
          </a:p>
          <a:p>
            <a:r>
              <a:rPr lang="en-US" sz="2600" b="1" u="sng" dirty="0">
                <a:cs typeface="Calibri"/>
              </a:rPr>
              <a:t>Utilizing the space, a feature to delete by date will most likely be important as years of tasks start to accumulate and should be added.</a:t>
            </a:r>
          </a:p>
        </p:txBody>
      </p:sp>
    </p:spTree>
    <p:extLst>
      <p:ext uri="{BB962C8B-B14F-4D97-AF65-F5344CB8AC3E}">
        <p14:creationId xmlns:p14="http://schemas.microsoft.com/office/powerpoint/2010/main" val="1168592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2DCE-26F0-4C79-8EDE-582CE2F9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F44B-A033-4505-B92B-B953BE2A5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on Tablet Issues: Six Hours Ahead</a:t>
            </a:r>
          </a:p>
          <a:p>
            <a:r>
              <a:rPr lang="en-US" dirty="0"/>
              <a:t>Time Displays: 10:1 should read 10:01</a:t>
            </a:r>
          </a:p>
          <a:p>
            <a:r>
              <a:rPr lang="en-US" dirty="0"/>
              <a:t>Stylus Button</a:t>
            </a:r>
          </a:p>
        </p:txBody>
      </p:sp>
    </p:spTree>
    <p:extLst>
      <p:ext uri="{BB962C8B-B14F-4D97-AF65-F5344CB8AC3E}">
        <p14:creationId xmlns:p14="http://schemas.microsoft.com/office/powerpoint/2010/main" val="240101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ED89-DC6D-4B21-B24A-4C1E1DC3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71787" cy="1325563"/>
          </a:xfrm>
        </p:spPr>
        <p:txBody>
          <a:bodyPr>
            <a:normAutofit/>
          </a:bodyPr>
          <a:lstStyle/>
          <a:p>
            <a:r>
              <a:rPr lang="en-US" dirty="0"/>
              <a:t>Development process: Scrum Method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7B23AB-0796-472D-BE30-3741DDFDA1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3540" y="1127343"/>
            <a:ext cx="8505173" cy="539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5376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2DCE-26F0-4C79-8EDE-582CE2F9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45"/>
            <a:ext cx="9905998" cy="1478570"/>
          </a:xfrm>
        </p:spPr>
        <p:txBody>
          <a:bodyPr/>
          <a:lstStyle/>
          <a:p>
            <a:r>
              <a:rPr lang="en-US" dirty="0"/>
              <a:t>Project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F44B-A033-4505-B92B-B953BE2A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278" y="1454435"/>
            <a:ext cx="10547825" cy="3541714"/>
          </a:xfrm>
        </p:spPr>
        <p:txBody>
          <a:bodyPr/>
          <a:lstStyle/>
          <a:p>
            <a:r>
              <a:rPr lang="en-US" dirty="0"/>
              <a:t>Democratic Decentralized Structure</a:t>
            </a:r>
          </a:p>
          <a:p>
            <a:r>
              <a:rPr lang="en-US" dirty="0"/>
              <a:t>Scrum was a good fit</a:t>
            </a:r>
          </a:p>
          <a:p>
            <a:r>
              <a:rPr lang="en-US" dirty="0"/>
              <a:t>Quick, to the point, meetings after most classes on MWF</a:t>
            </a:r>
          </a:p>
          <a:p>
            <a:r>
              <a:rPr lang="en-US" dirty="0"/>
              <a:t>Able to appoint required tasks, and receive completed tasks within sprint window</a:t>
            </a:r>
          </a:p>
          <a:p>
            <a:r>
              <a:rPr lang="en-US" dirty="0"/>
              <a:t>Communication Channels worked well</a:t>
            </a:r>
          </a:p>
          <a:p>
            <a:r>
              <a:rPr lang="en-US" dirty="0"/>
              <a:t>GitHub was utilized as the project proved to large to attach in email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AEFE7-C098-42DD-B82C-1C1048A6C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70" y="4972046"/>
            <a:ext cx="1638309" cy="1638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B77453-41E5-4E14-A5AE-98CC0EFDD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67" y="4972046"/>
            <a:ext cx="2564138" cy="1709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234FB7-D65C-432B-A525-7772A600E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971" y="4972046"/>
            <a:ext cx="27527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9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B337-5652-4558-8DF3-C1C6D77A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97" y="-4572"/>
            <a:ext cx="9905998" cy="1315732"/>
          </a:xfrm>
        </p:spPr>
        <p:txBody>
          <a:bodyPr/>
          <a:lstStyle/>
          <a:p>
            <a:r>
              <a:rPr lang="en-US" dirty="0"/>
              <a:t>Original schedule Timeline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91177A-A561-4FE8-B4F8-EE9900F499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2381" y="1032376"/>
            <a:ext cx="9445030" cy="5422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419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B337-5652-4558-8DF3-C1C6D77A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97" y="-4572"/>
            <a:ext cx="9905998" cy="1315732"/>
          </a:xfrm>
        </p:spPr>
        <p:txBody>
          <a:bodyPr/>
          <a:lstStyle/>
          <a:p>
            <a:r>
              <a:rPr lang="en-US" dirty="0"/>
              <a:t>Accurate schedule Timeline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315925-7D2B-42AF-8BC5-A02BE11DB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123" y="1095332"/>
            <a:ext cx="9377546" cy="540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9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FD65-5E34-4B1C-BCF2-13AABC0B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FA08-B36C-4368-AD4D-A0850E43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58143"/>
            <a:ext cx="3323333" cy="3541714"/>
          </a:xfrm>
        </p:spPr>
        <p:txBody>
          <a:bodyPr/>
          <a:lstStyle/>
          <a:p>
            <a:r>
              <a:rPr lang="en-US" dirty="0"/>
              <a:t>Introduction / Overview</a:t>
            </a:r>
          </a:p>
          <a:p>
            <a:r>
              <a:rPr lang="en-US" dirty="0"/>
              <a:t>User’s Work Context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System Design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A44427-AFB8-45D8-A699-53499147B68E}"/>
              </a:ext>
            </a:extLst>
          </p:cNvPr>
          <p:cNvSpPr txBox="1">
            <a:spLocks/>
          </p:cNvSpPr>
          <p:nvPr/>
        </p:nvSpPr>
        <p:spPr>
          <a:xfrm>
            <a:off x="4464745" y="1658143"/>
            <a:ext cx="325933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Demonstration</a:t>
            </a:r>
          </a:p>
          <a:p>
            <a:r>
              <a:rPr lang="en-US" dirty="0"/>
              <a:t>Test Report Results</a:t>
            </a:r>
          </a:p>
          <a:p>
            <a:r>
              <a:rPr lang="en-US" dirty="0"/>
              <a:t>Requirement Deviations</a:t>
            </a:r>
          </a:p>
          <a:p>
            <a:r>
              <a:rPr lang="en-US" dirty="0"/>
              <a:t>Deployment Issues</a:t>
            </a:r>
          </a:p>
          <a:p>
            <a:r>
              <a:rPr lang="en-US" dirty="0"/>
              <a:t>Developmental Process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F8FCB3-F6EB-411B-82CF-2F8981A0E083}"/>
              </a:ext>
            </a:extLst>
          </p:cNvPr>
          <p:cNvSpPr txBox="1">
            <a:spLocks/>
          </p:cNvSpPr>
          <p:nvPr/>
        </p:nvSpPr>
        <p:spPr>
          <a:xfrm>
            <a:off x="8003322" y="1658143"/>
            <a:ext cx="358642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Organization</a:t>
            </a:r>
          </a:p>
          <a:p>
            <a:r>
              <a:rPr lang="en-US" dirty="0"/>
              <a:t>Schedule Maintained</a:t>
            </a:r>
          </a:p>
          <a:p>
            <a:r>
              <a:rPr lang="en-US" dirty="0"/>
              <a:t>More Development Time</a:t>
            </a:r>
          </a:p>
          <a:p>
            <a:r>
              <a:rPr lang="en-US" dirty="0"/>
              <a:t>Remake</a:t>
            </a:r>
          </a:p>
          <a:p>
            <a:r>
              <a:rPr lang="en-US" dirty="0"/>
              <a:t>Learning Experience</a:t>
            </a:r>
          </a:p>
        </p:txBody>
      </p:sp>
    </p:spTree>
    <p:extLst>
      <p:ext uri="{BB962C8B-B14F-4D97-AF65-F5344CB8AC3E}">
        <p14:creationId xmlns:p14="http://schemas.microsoft.com/office/powerpoint/2010/main" val="82775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2DCE-26F0-4C79-8EDE-582CE2F9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726933" cy="1478570"/>
          </a:xfrm>
        </p:spPr>
        <p:txBody>
          <a:bodyPr/>
          <a:lstStyle/>
          <a:p>
            <a:r>
              <a:rPr lang="en-US" dirty="0"/>
              <a:t>Schedule: </a:t>
            </a:r>
            <a:br>
              <a:rPr lang="en-US" dirty="0"/>
            </a:br>
            <a:r>
              <a:rPr lang="en-US" dirty="0"/>
              <a:t>October and Implementation Pushbacks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F44B-A033-4505-B92B-B953BE2A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547825" cy="3541714"/>
          </a:xfrm>
        </p:spPr>
        <p:txBody>
          <a:bodyPr/>
          <a:lstStyle/>
          <a:p>
            <a:r>
              <a:rPr lang="en-US" dirty="0"/>
              <a:t>Data Design Decisions</a:t>
            </a:r>
          </a:p>
          <a:p>
            <a:r>
              <a:rPr lang="en-US" dirty="0"/>
              <a:t>Mid Term Tests</a:t>
            </a:r>
          </a:p>
          <a:p>
            <a:r>
              <a:rPr lang="en-US" dirty="0"/>
              <a:t>Other Projects Precedence</a:t>
            </a:r>
          </a:p>
          <a:p>
            <a:r>
              <a:rPr lang="en-US" dirty="0"/>
              <a:t>Personal Research Papers and Presentations</a:t>
            </a:r>
          </a:p>
        </p:txBody>
      </p:sp>
    </p:spTree>
    <p:extLst>
      <p:ext uri="{BB962C8B-B14F-4D97-AF65-F5344CB8AC3E}">
        <p14:creationId xmlns:p14="http://schemas.microsoft.com/office/powerpoint/2010/main" val="776880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2DCE-26F0-4C79-8EDE-582CE2F9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726933" cy="1478570"/>
          </a:xfrm>
        </p:spPr>
        <p:txBody>
          <a:bodyPr/>
          <a:lstStyle/>
          <a:p>
            <a:r>
              <a:rPr lang="en-US" dirty="0"/>
              <a:t>More Development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F44B-A033-4505-B92B-B953BE2A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547825" cy="3541714"/>
          </a:xfrm>
        </p:spPr>
        <p:txBody>
          <a:bodyPr/>
          <a:lstStyle/>
          <a:p>
            <a:r>
              <a:rPr lang="en-US" dirty="0"/>
              <a:t>Much Greater Testing Time Period</a:t>
            </a:r>
          </a:p>
          <a:p>
            <a:r>
              <a:rPr lang="en-US" dirty="0"/>
              <a:t>Scalable User Interface</a:t>
            </a:r>
          </a:p>
          <a:p>
            <a:r>
              <a:rPr lang="en-US" dirty="0"/>
              <a:t>Navigation Functionality</a:t>
            </a:r>
          </a:p>
          <a:p>
            <a:r>
              <a:rPr lang="en-US" dirty="0"/>
              <a:t>Multi Person Search</a:t>
            </a:r>
          </a:p>
          <a:p>
            <a:r>
              <a:rPr lang="en-US" dirty="0"/>
              <a:t>Sort Drop Downs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6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2DCE-26F0-4C79-8EDE-582CE2F9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726933" cy="1478570"/>
          </a:xfrm>
        </p:spPr>
        <p:txBody>
          <a:bodyPr/>
          <a:lstStyle/>
          <a:p>
            <a:r>
              <a:rPr lang="en-US" dirty="0"/>
              <a:t>Complete remake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F44B-A033-4505-B92B-B953BE2A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547825" cy="3541714"/>
          </a:xfrm>
        </p:spPr>
        <p:txBody>
          <a:bodyPr/>
          <a:lstStyle/>
          <a:p>
            <a:r>
              <a:rPr lang="en-US" dirty="0"/>
              <a:t>Edit Button on Results Page, Not a User Requirement or Feature but thought of</a:t>
            </a:r>
          </a:p>
          <a:p>
            <a:r>
              <a:rPr lang="en-US" dirty="0"/>
              <a:t>Data Recovery Method, possibly associated with google or apple account</a:t>
            </a:r>
          </a:p>
          <a:p>
            <a:pPr lvl="1"/>
            <a:r>
              <a:rPr lang="en-US" dirty="0"/>
              <a:t>No Server still, as that ruins the Personal Database Experience</a:t>
            </a:r>
          </a:p>
          <a:p>
            <a:r>
              <a:rPr lang="en-US" dirty="0"/>
              <a:t>Earlier Implementation</a:t>
            </a:r>
          </a:p>
          <a:p>
            <a:r>
              <a:rPr lang="en-US" dirty="0"/>
              <a:t>Much Greater Testing Time Period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50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2DCE-26F0-4C79-8EDE-582CE2F9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726933" cy="1478570"/>
          </a:xfrm>
        </p:spPr>
        <p:txBody>
          <a:bodyPr/>
          <a:lstStyle/>
          <a:p>
            <a:r>
              <a:rPr lang="en-US" dirty="0"/>
              <a:t>Learning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F44B-A033-4505-B92B-B953BE2A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097088"/>
            <a:ext cx="10726933" cy="3995240"/>
          </a:xfrm>
        </p:spPr>
        <p:txBody>
          <a:bodyPr>
            <a:normAutofit/>
          </a:bodyPr>
          <a:lstStyle/>
          <a:p>
            <a:r>
              <a:rPr lang="en-US" dirty="0"/>
              <a:t>Difficulty and Importance of Planning and Scheduling</a:t>
            </a:r>
          </a:p>
          <a:p>
            <a:r>
              <a:rPr lang="en-US" dirty="0"/>
              <a:t>Importance of Design Diagrams</a:t>
            </a:r>
          </a:p>
          <a:p>
            <a:r>
              <a:rPr lang="en-US" dirty="0"/>
              <a:t>Delegating tasks was more difficult than anticipated</a:t>
            </a:r>
          </a:p>
          <a:p>
            <a:r>
              <a:rPr lang="en-US" dirty="0"/>
              <a:t>Trust in Teammates, Team Interaction Environment</a:t>
            </a:r>
          </a:p>
          <a:p>
            <a:r>
              <a:rPr lang="en-US" dirty="0"/>
              <a:t>Greater Understanding of Ionic Framework, Cordova Plug-Ins, HTML, CSS, JavaScript</a:t>
            </a:r>
          </a:p>
          <a:p>
            <a:r>
              <a:rPr lang="en-US" dirty="0"/>
              <a:t>Improving our Technical Writing Skills</a:t>
            </a:r>
          </a:p>
          <a:p>
            <a:r>
              <a:rPr lang="en-US" dirty="0"/>
              <a:t>Experiencing Theoretical Concepts Applied to Industry Project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7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34D0-C4DD-47EF-BBF9-4D6C5416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84" y="2528245"/>
            <a:ext cx="9838305" cy="11651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8846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2DCE-26F0-4C79-8EDE-582CE2F9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Presenting: </a:t>
            </a:r>
            <a:r>
              <a:rPr lang="en-US" dirty="0" err="1"/>
              <a:t>tasklogger</a:t>
            </a:r>
            <a:r>
              <a:rPr lang="en-US" dirty="0"/>
              <a:t> by </a:t>
            </a:r>
            <a:r>
              <a:rPr lang="en-US" dirty="0" err="1"/>
              <a:t>trinetra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F44B-A033-4505-B92B-B953BE2A5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Application developed for Tablets</a:t>
            </a:r>
          </a:p>
          <a:p>
            <a:r>
              <a:rPr lang="en-US" dirty="0"/>
              <a:t>Mimics a Personal Task Notebook</a:t>
            </a:r>
          </a:p>
          <a:p>
            <a:r>
              <a:rPr lang="en-US" dirty="0"/>
              <a:t>Fulfills functionality for quickly jotting down, searching, and deleting tasks</a:t>
            </a:r>
          </a:p>
        </p:txBody>
      </p:sp>
    </p:spTree>
    <p:extLst>
      <p:ext uri="{BB962C8B-B14F-4D97-AF65-F5344CB8AC3E}">
        <p14:creationId xmlns:p14="http://schemas.microsoft.com/office/powerpoint/2010/main" val="236108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8558-A21E-4154-8B00-B859D290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Why was it developed?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10202-EB38-40B8-9EA3-753AA17E7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1014"/>
            <a:ext cx="10755215" cy="455947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800" dirty="0">
                <a:cs typeface="Calibri"/>
              </a:rPr>
              <a:t>Currently the User documents their tasks in a small notebook.</a:t>
            </a:r>
          </a:p>
          <a:p>
            <a:r>
              <a:rPr lang="en-US" sz="2800" dirty="0">
                <a:cs typeface="Calibri"/>
              </a:rPr>
              <a:t>Enable User to keep record of tasks in an e-format accessible on a tablet</a:t>
            </a:r>
          </a:p>
          <a:p>
            <a:r>
              <a:rPr lang="en-US" sz="2800" dirty="0">
                <a:cs typeface="Calibri"/>
              </a:rPr>
              <a:t>This application will to store these tasks and information associated with them.</a:t>
            </a:r>
          </a:p>
          <a:p>
            <a:r>
              <a:rPr lang="en-US" sz="2800" dirty="0">
                <a:cs typeface="Calibri"/>
              </a:rPr>
              <a:t>Quick search for specific tasks by entering any of the task information allows quick access to the user.</a:t>
            </a:r>
          </a:p>
          <a:p>
            <a:r>
              <a:rPr lang="en-US" sz="2800" dirty="0">
                <a:cs typeface="Calibri"/>
              </a:rPr>
              <a:t>It allows the user to search for a task entry of a certain type, timespan, or information regarding the task and displays the results.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6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89C3-B9AF-4A66-AD58-BDFCD4BA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155055"/>
            <a:ext cx="9905998" cy="1478570"/>
          </a:xfrm>
        </p:spPr>
        <p:txBody>
          <a:bodyPr/>
          <a:lstStyle/>
          <a:p>
            <a:r>
              <a:rPr lang="en-US" dirty="0">
                <a:cs typeface="Calibri Light"/>
              </a:rPr>
              <a:t>Use Case Diagram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8" name="Picture 8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5495953A-C398-4205-B437-75CFD8B2F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297" y="1184534"/>
            <a:ext cx="7278232" cy="540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9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4C0A-B929-4E60-BB3C-F0B2C327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User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78F67E-A16C-4769-9435-F7ED5AAD7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03" y="307730"/>
            <a:ext cx="3727796" cy="399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747821-CEE6-47B5-B9F2-E5846409F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677" y="307729"/>
            <a:ext cx="36878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3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4C0A-B929-4E60-BB3C-F0B2C327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User Interface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7C073C-65ED-4CDF-8861-AD62A7DB8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56" y="386810"/>
            <a:ext cx="3697814" cy="3997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2D8D54-0329-4E97-A8E8-2F1DD2DDF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007" y="386810"/>
            <a:ext cx="366783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34D0-C4DD-47EF-BBF9-4D6C5416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47" y="265812"/>
            <a:ext cx="9838305" cy="11651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transition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F401A5-DA57-4144-B6FC-139EA89E81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58" y="1865406"/>
            <a:ext cx="8598284" cy="3695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049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oup 23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8634D0-C4DD-47EF-BBF9-4D6C5416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Class Diagram</a:t>
            </a:r>
          </a:p>
        </p:txBody>
      </p:sp>
      <p:sp>
        <p:nvSpPr>
          <p:cNvPr id="84" name="Round Diagonal Corner Rectangle 6">
            <a:extLst>
              <a:ext uri="{FF2B5EF4-FFF2-40B4-BE49-F238E27FC236}">
                <a16:creationId xmlns:a16="http://schemas.microsoft.com/office/drawing/2014/main" id="{E514B1EB-1EB9-4A85-9C31-C41C1A7CE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10AFC567-D04A-4F86-9BB3-21CA6A634E9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252" y="912813"/>
            <a:ext cx="3512546" cy="49058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1270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372</TotalTime>
  <Words>431</Words>
  <Application>Microsoft Office PowerPoint</Application>
  <PresentationFormat>Widescreen</PresentationFormat>
  <Paragraphs>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Tw Cen MT</vt:lpstr>
      <vt:lpstr>Circuit</vt:lpstr>
      <vt:lpstr>TriNetra</vt:lpstr>
      <vt:lpstr>outline</vt:lpstr>
      <vt:lpstr>Presenting: tasklogger by trinetra</vt:lpstr>
      <vt:lpstr>Why was it developed?</vt:lpstr>
      <vt:lpstr>Use Case Diagram</vt:lpstr>
      <vt:lpstr>User Interface</vt:lpstr>
      <vt:lpstr>User Interface</vt:lpstr>
      <vt:lpstr>State transition Diagram</vt:lpstr>
      <vt:lpstr>Class Diagram</vt:lpstr>
      <vt:lpstr>demonstration</vt:lpstr>
      <vt:lpstr>Test report results</vt:lpstr>
      <vt:lpstr>Requirement deviations: Navigation</vt:lpstr>
      <vt:lpstr>Original Navigation Diagram</vt:lpstr>
      <vt:lpstr>Could have Features implemented</vt:lpstr>
      <vt:lpstr>Deployment issues</vt:lpstr>
      <vt:lpstr>Development process: Scrum Method </vt:lpstr>
      <vt:lpstr>Project organization</vt:lpstr>
      <vt:lpstr>Original schedule Timeline</vt:lpstr>
      <vt:lpstr>Accurate schedule Timeline</vt:lpstr>
      <vt:lpstr>Schedule:  October and Implementation Pushbacks</vt:lpstr>
      <vt:lpstr>More Development time</vt:lpstr>
      <vt:lpstr>Complete remake</vt:lpstr>
      <vt:lpstr>Learning experience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TriNetra</dc:title>
  <dc:creator>Matthew Schenk</dc:creator>
  <cp:lastModifiedBy>Matthew Schenk</cp:lastModifiedBy>
  <cp:revision>27</cp:revision>
  <dcterms:created xsi:type="dcterms:W3CDTF">2018-10-10T14:54:26Z</dcterms:created>
  <dcterms:modified xsi:type="dcterms:W3CDTF">2018-12-04T23:59:27Z</dcterms:modified>
</cp:coreProperties>
</file>