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83" r:id="rId6"/>
    <p:sldId id="285" r:id="rId7"/>
    <p:sldId id="284" r:id="rId8"/>
    <p:sldId id="280" r:id="rId9"/>
    <p:sldId id="277" r:id="rId10"/>
    <p:sldId id="278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82042cef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82042cef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51b2902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51b29023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51b29023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51b29023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585CF17-E18F-CC6C-F56F-CF17E421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F6CAB278-5858-33DA-FC02-CC95FCB1E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CB9E891-DEFF-3A59-1AD5-1ACD289DF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49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BF85B6-9FDB-1FF5-2A08-70523201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830C547E-20A2-E46D-D22C-0C6F1327D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587CCC53-B279-2CFE-C7E6-75B4560AB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38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A846D3A-8F62-4603-0F22-D43CECA6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2241196C-801A-95A0-9B20-85721457C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9F101353-E40E-F84A-1521-33E85E3C9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254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561551F-FF52-ADE3-35DB-27987C2B1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51b290239_0_292:notes">
            <a:extLst>
              <a:ext uri="{FF2B5EF4-FFF2-40B4-BE49-F238E27FC236}">
                <a16:creationId xmlns:a16="http://schemas.microsoft.com/office/drawing/2014/main" id="{E62CA392-AD99-E890-3DEB-56D98F626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51b290239_0_292:notes">
            <a:extLst>
              <a:ext uri="{FF2B5EF4-FFF2-40B4-BE49-F238E27FC236}">
                <a16:creationId xmlns:a16="http://schemas.microsoft.com/office/drawing/2014/main" id="{69B04D90-D67E-5830-717F-F21AF632D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900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51b290239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51b290239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456541"/>
            <a:ext cx="76881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Final Capstone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1379920"/>
            <a:ext cx="7688100" cy="23533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Natural Language Processing (NLP) Recommender System for Travel Recommendations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                                                  Matthew Kehoe, February 2024</a:t>
            </a:r>
          </a:p>
          <a:p>
            <a:pPr marL="5486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7" name="Picture 6" descr="A logo with an owl head&#10;&#10;Description automatically generated">
            <a:extLst>
              <a:ext uri="{FF2B5EF4-FFF2-40B4-BE49-F238E27FC236}">
                <a16:creationId xmlns:a16="http://schemas.microsoft.com/office/drawing/2014/main" id="{077F4C08-188F-BBAF-B0EF-53E2D9E0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23" y="2209800"/>
            <a:ext cx="3524481" cy="2353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>
            <a:spLocks noGrp="1"/>
          </p:cNvSpPr>
          <p:nvPr>
            <p:ph type="title"/>
          </p:nvPr>
        </p:nvSpPr>
        <p:spPr>
          <a:xfrm>
            <a:off x="727650" y="2800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44900" y="62919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</a:t>
            </a: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-61323" y="1359545"/>
            <a:ext cx="8257800" cy="25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The travel industry was heavily disrupted by the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COVID-19 pandemic.</a:t>
            </a:r>
            <a:endParaRPr sz="1400" b="1" dirty="0"/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With the development of vaccines, a lot of people 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started to travel again.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b="1" dirty="0"/>
              <a:t>In 2023, travel and tourism rebounded back to 2019 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        levels.</a:t>
            </a:r>
          </a:p>
          <a:p>
            <a:pPr marL="1397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/>
          </a:p>
        </p:txBody>
      </p:sp>
      <p:pic>
        <p:nvPicPr>
          <p:cNvPr id="3" name="Picture 2" descr="A graph showing the spread of coronavirus&#10;&#10;Description automatically generated">
            <a:extLst>
              <a:ext uri="{FF2B5EF4-FFF2-40B4-BE49-F238E27FC236}">
                <a16:creationId xmlns:a16="http://schemas.microsoft.com/office/drawing/2014/main" id="{17767E87-7E60-2D91-5E6A-AB250DAA4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365" y="824345"/>
            <a:ext cx="3689963" cy="3689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7650" y="57743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Aim and Detail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7650" y="1496943"/>
            <a:ext cx="8143200" cy="24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/>
              <a:t>There are three parts of the project: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Scrape activities from 30 travel destinations in Trip Advisor.</a:t>
            </a:r>
            <a:endParaRPr sz="1600" b="1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Make an NLP recommender system to predict future travel destinations based on input text.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US" sz="1600" b="1" dirty="0"/>
              <a:t>Create a Dash app to make personalized travel recommendations.</a:t>
            </a:r>
            <a:endParaRPr sz="1600" b="1" dirty="0"/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b="1" dirty="0"/>
              <a:t> </a:t>
            </a:r>
            <a:endParaRPr sz="1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7650" y="61899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1 – Web Scraping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Used Beautiful Soup to scrape 56,109 activities from 30 destinations in Trip Advisor.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52,745 of the 56,109 activities are unique.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scraped up to 3,000 activities at the 30 travel destinations.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8DC9F37-B697-F31E-1CCE-C02C7991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C094C399-74F7-6632-18CE-A7A374138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Tokyo, Japan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E5362-D710-6067-FEC9-070CBAA4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27" y="1408580"/>
            <a:ext cx="3328973" cy="3451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1BF06-8E78-544C-723C-FC8D5A1F2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672" y="507571"/>
            <a:ext cx="4354060" cy="1584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84BB9-5540-56F1-4FAD-1307019DB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448" y="2070657"/>
            <a:ext cx="4347284" cy="1499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FFFED-927B-0623-9FAB-6556D6A7B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448" y="3570261"/>
            <a:ext cx="4255716" cy="14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0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A391FD6-D511-DE5A-DC21-1ECBEAF4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1E70F764-0B66-DB31-A6C7-38FA4E827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4032" y="60790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Cairo, Egypt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EDE29F-5294-DDFC-D48A-3834A8869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4" y="1276336"/>
            <a:ext cx="3306550" cy="36745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406AB4-8B53-F1DB-0E78-089FDC0E4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364" y="583737"/>
            <a:ext cx="4243673" cy="14461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B58797-B86A-2C14-3C27-C9C0453D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038" y="2029878"/>
            <a:ext cx="4446694" cy="1480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0E3F5-33C6-B406-4D1D-E209BBC93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038" y="3540072"/>
            <a:ext cx="4048732" cy="13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8D77E65-234A-37AB-EE15-5AE19E07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AA2C344F-41E6-7F99-9CC6-44EC5BA03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904" y="60621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Data </a:t>
            </a:r>
            <a:endParaRPr dirty="0"/>
          </a:p>
        </p:txBody>
      </p:sp>
      <p:pic>
        <p:nvPicPr>
          <p:cNvPr id="10" name="Picture 9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6F7754-315D-68E3-2EBE-AAC50099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893" y="606216"/>
            <a:ext cx="6357075" cy="43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8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BF1712A-DC92-1912-1362-CB9FAA207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7F64335F-865F-7A79-AEC4-9671FC8C6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Part 2 – NLP Recommender System</a:t>
            </a: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D54E0CB9-BE14-EA6E-DF20-4CBBB7221D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I first established a baseline using a Naïve </a:t>
            </a:r>
            <a:r>
              <a:rPr lang="en-US" sz="1400" b="1"/>
              <a:t>Bayes estimator.</a:t>
            </a:r>
            <a:endParaRPr lang="en-US"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 52,745 of the 56,109 activities are unique.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400" b="1" dirty="0"/>
              <a:t>• I scraped up to 3,000 activities at the 30 travel destinations.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113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727650" y="59821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</a:t>
            </a:r>
            <a:endParaRPr dirty="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•  The images for the COVID-19 chest </a:t>
            </a:r>
            <a:r>
              <a:rPr lang="en-GB" dirty="0" err="1"/>
              <a:t>xrays</a:t>
            </a:r>
            <a:r>
              <a:rPr lang="en-GB" dirty="0"/>
              <a:t> were classified and evaluated with test data to get 92% test accuracy.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of New York are continuing to increase at least for the next 30 days.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The positive cases for Illinois are increasing on a higher rate, all the other states are expected a mild increase for the next 10 days.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• Washington State has the highest recovery rate as of May 12.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285</Words>
  <Application>Microsoft Office PowerPoint</Application>
  <PresentationFormat>On-screen Show (16:9)</PresentationFormat>
  <Paragraphs>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Lato</vt:lpstr>
      <vt:lpstr>Arial</vt:lpstr>
      <vt:lpstr>Streamline</vt:lpstr>
      <vt:lpstr>Final Capstone</vt:lpstr>
      <vt:lpstr>INTRODUCTION</vt:lpstr>
      <vt:lpstr>Project Aim and Detail</vt:lpstr>
      <vt:lpstr>Part 1 – Web Scraping</vt:lpstr>
      <vt:lpstr>Tokyo, Japan</vt:lpstr>
      <vt:lpstr>Cairo, Egypt</vt:lpstr>
      <vt:lpstr>      Data </vt:lpstr>
      <vt:lpstr>Part 2 – NLP Recommender System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</dc:title>
  <dc:creator>Matthew Kehoe</dc:creator>
  <cp:lastModifiedBy>mkehoe</cp:lastModifiedBy>
  <cp:revision>4</cp:revision>
  <dcterms:modified xsi:type="dcterms:W3CDTF">2024-02-06T05:54:11Z</dcterms:modified>
</cp:coreProperties>
</file>