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275" r:id="rId15"/>
    <p:sldId id="300" r:id="rId16"/>
    <p:sldId id="302" r:id="rId17"/>
    <p:sldId id="278" r:id="rId18"/>
    <p:sldId id="303" r:id="rId19"/>
    <p:sldId id="304" r:id="rId20"/>
    <p:sldId id="282" r:id="rId21"/>
    <p:sldId id="283" r:id="rId22"/>
    <p:sldId id="284" r:id="rId23"/>
    <p:sldId id="306" r:id="rId24"/>
    <p:sldId id="305" r:id="rId25"/>
    <p:sldId id="307" r:id="rId26"/>
    <p:sldId id="290" r:id="rId27"/>
    <p:sldId id="309" r:id="rId28"/>
    <p:sldId id="315" r:id="rId29"/>
    <p:sldId id="316" r:id="rId30"/>
    <p:sldId id="310" r:id="rId31"/>
    <p:sldId id="312" r:id="rId32"/>
    <p:sldId id="311" r:id="rId33"/>
    <p:sldId id="313" r:id="rId34"/>
    <p:sldId id="317" r:id="rId35"/>
    <p:sldId id="318" r:id="rId3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https://towardsdatascience.com/five-practical-applications-of-the-lstm-model-for-time-series-with-code-a7aac0aa85c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https://gml.noaa.gov/outreach/lesson_plans/Factors%20that%20Affect%20Climat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Relationship Id="rId4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" TargetMode="External"/><Relationship Id="rId2" Type="http://schemas.openxmlformats.org/officeDocument/2006/relationships/hyperlink" Target="https://www.kaggle.com/competitions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arabic-letters-classifi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hyperlink" Target="https://www.kaggle.com/datasets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7225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Predicting Temperature Changes in the US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December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temp. in 40 year intervals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F112D5-6B6A-F098-0AA5-9F867071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" y="817254"/>
            <a:ext cx="7645418" cy="4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cleaned dataset has the shape of (1992,9) with 1992 records.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I need all eight of the feature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then drop those which aren’t heavily correlated with the target variable (average land and ocean temperature).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1887DB-7D51-6493-F526-288D42D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8" y="971550"/>
            <a:ext cx="8190715" cy="38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and target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the four uncertaint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features aren’t highly correlated with the average land and ocean temperature.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will drop them and setup my supervised regression ML problem.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train and test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a 75/25 split on the dataset with records from 1850 and onwards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training set was of size (1494, 3) and had 1494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set was of size (498, 3) and had 498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simulations ran within minutes on my laptop and faster on a GPU through Google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736DC0-56EE-EBEB-AC10-ADF7F4C4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establishing a baseline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can make and evaluate predictions, I need to establish a baseline, a sensible measure that I hope to beat with my model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average yearly temperature is the baseline. In other words, the baseline is the error I would get if I predicted the average temperature for my target dataset 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Y_train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evaluated to a Mean Absolute Error (MAE) of 2.03 degrees.</a:t>
            </a: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Using machine learning on this problem is only helpful if it can beat the baseline of 2.03 degrees.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 and Results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Selection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50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oosting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spc="-80" dirty="0"/>
              <a:t>problem:</a:t>
            </a:r>
            <a:r>
              <a:rPr spc="-130" dirty="0"/>
              <a:t> </a:t>
            </a:r>
            <a:r>
              <a:rPr lang="en-US" spc="-45" dirty="0"/>
              <a:t>rising temperatures in the 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1970, the average land and ocean temperature was </a:t>
            </a: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59.6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Fahrenheit. 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2015, the average temperature increased to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60.9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Fahrenheit.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Global temperature is projected to warm by about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1.5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by 2050 and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3.6 – 7.2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degrees by 2100.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Berkeley Earth Climate Data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[1]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Results: average explained variance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C5F0897-30E5-E6F4-46BF-726B9C53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5" y="2847060"/>
            <a:ext cx="7358969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DDEB3-015E-BDB8-885D-18E1FFACF6DA}"/>
              </a:ext>
            </a:extLst>
          </p:cNvPr>
          <p:cNvSpPr txBox="1"/>
          <p:nvPr/>
        </p:nvSpPr>
        <p:spPr>
          <a:xfrm>
            <a:off x="943794" y="1725888"/>
            <a:ext cx="70235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validation with five folds for all five regression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 performed the best at explaining the variation of the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185344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test versus predicted values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F0521FA-8236-06A8-1476-FA038805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742950"/>
            <a:ext cx="7686386" cy="42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/>
              <a:t>Model Results</a:t>
            </a:r>
            <a:r>
              <a:rPr lang="en-US" sz="2800" spc="-70"/>
              <a:t>:</a:t>
            </a:r>
            <a:r>
              <a:rPr lang="en-US" sz="2800" spc="-114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I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my target variable is continuous and I know the target and feature variables, I created a supervised regression machine learning model. I tested several supervised ML algorithms and found that the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model beat the established baseline of 2.03 degrees and accurately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supervised machine learning problem is helpful for predicting average, minimum, or maximum temperature from historical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real world, I would like to use an existing dataset to predict future temperatures.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requires forecasting time series data in the future. A well- known machine learning method would be implementing a Convolution Neural Network (CNN).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good overview of the problem is described in 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this Medium post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[3]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Temperature Forecasting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National Oceanic and Atmospheric Administration tracks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factors impacting temperature and climate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[4]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Further analysis can be performed after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 and Elevation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Nearness to center of large landmasses or bodies of water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relative to large mountain ranges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Humidity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Ocean Currents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 </a:t>
            </a:r>
            <a:r>
              <a:rPr lang="en-US" sz="1400" dirty="0">
                <a:hlinkClick r:id="rId4" action="ppaction://hlinksldjump"/>
              </a:rPr>
              <a:t>[5]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5"/>
              </a:rPr>
              <a:t>active area of research</a:t>
            </a:r>
            <a:r>
              <a:rPr lang="en-US" sz="1400" dirty="0"/>
              <a:t> </a:t>
            </a:r>
            <a:r>
              <a:rPr lang="en-US" sz="1400" dirty="0">
                <a:hlinkClick r:id="rId4" action="ppaction://hlinksldjump"/>
              </a:rPr>
              <a:t>[6]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Machine Learning Competitions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hosts a variety of machine learning competitions including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predicting sales of house prices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natural language processing for disaster tweets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classifying Arabic letters through images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to get more involved with the community and participate in competitions.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active in two ML Meetup groups and would like to become more active with the machine learning community in Ann Arbor (and elsewhere).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Modeling temperatures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average temperatures in the US between 1750 and 2015.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for average land temperature, average land and ocean temperature, minimum land temperature, and the maximum land temperature.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temperature data has uncertainty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Earth Surface Temperature Data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[2]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Muller, E and Muller, F. Berkeley Earth’s data. Berkeley Earth (Nonprofit), 20 Dec. 2010. https://berkeleyearth.org/data/. Accessed 05 Dec. 2023.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/>
              </a:rPr>
              <a:t>[1]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 err="1"/>
              <a:t>Sissener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K. Climate Change: Earth Surface Temperature Data. Kaggle, 02 Jan. 2017. https://www.kaggle.com/datasets/berkeleyearth/climate-change-earth-surface-temperature-data. Accessed </a:t>
            </a:r>
            <a:r>
              <a:rPr lang="en-US" sz="14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05 Dec. 2023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[2]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Keith, M. Five Practical Applications of the LSTM Model for Time Series, with Code. Medium, 21 Sep. 2023. https://towardsdatascience.com/five-practical-applications-of-the-lstm-model-for-time-series-with-code-a7aac0aa85c0. Accessed </a:t>
            </a:r>
            <a:r>
              <a:rPr lang="en-US" sz="14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05 Dec. 2023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/>
              </a:rPr>
              <a:t>[3]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Factors that Affect Climate. Global Monitoring Laboratory - Earth System Research Laboratories. https://gml.noaa.gov/outreach/lesson_plans/ Factors%20that%20Affect%20Climate.pdf. Accessed 05 Dec. 2023.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/>
              </a:rPr>
              <a:t>[4]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92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 (Continued)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Sarkar, T. Weather prediction using Recurrent Neural Network. 10 Jan. 2019. https://github.com/tirthajyoti/Deep-learning-with-Python/blob/master/Notebooks/Weather-RNN.ipynb. Accessed 05 Dec. 2023.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/>
              </a:rPr>
              <a:t>[5]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NOAA scientists harness machine learning to advance climate models. GFDL - Geophysical Fluid Dynamics Laboratory, 01 March 2023. https://www.gfdl.noaa.gov/news/noaa-scientists-harness-machine-learning-to-advance-climate-models/. Accessed 05 Dec. 2023.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/>
              </a:rPr>
              <a:t>[6]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837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Temperatures values are stored in degrees Celsius. For simplicity, I will convert degrees to Fahrenheit.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four other input files: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Country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Average Land Temperature by State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Major City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Land Temperatures By City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will only analyze the Average Land and Ocean Temperatures.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317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Seven Potential 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Average Land Temperature, Average Land Temperature Uncertainty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Minimum Land Temperature, Minimum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Maximum Land Temperature, Maximum Land Temperature Uncertainty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 Uncertainty</a:t>
            </a: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One 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Land and Ocean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 ML Problem: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feature variables are needed to predict the target variable?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(3192,9). So, there are 3192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of the nine columns are continuous variables representing land or ocean temperatures and their uncertainties.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an object storing the datetime of the average, minimum, or maximum temperature or its uncertainty.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null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 column starts from 1750 for the average land temperature and 1850 for all other temperatures.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results in 1200 null records for six of the continuous temperature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rejected records before 1850 and made a new dataset from 1850 and onwards. Its shape is (1992,9) and reduces the number of records from 3192 to 1992. </a:t>
            </a: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temperature past 1850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AB801EA2-273D-E07A-DA8C-F471535A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" y="945017"/>
            <a:ext cx="768894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1674</Words>
  <Application>Microsoft Office PowerPoint</Application>
  <PresentationFormat>On-screen Show (16:9)</PresentationFormat>
  <Paragraphs>152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Open Sans</vt:lpstr>
      <vt:lpstr>Times New Roman</vt:lpstr>
      <vt:lpstr>Trebuchet MS</vt:lpstr>
      <vt:lpstr>Office Theme</vt:lpstr>
      <vt:lpstr>Supervised Learning Capstone</vt:lpstr>
      <vt:lpstr>General problem: rising temperatures in the US</vt:lpstr>
      <vt:lpstr>Modeling temperatures through Kaggle dataset</vt:lpstr>
      <vt:lpstr>The Kaggle dataset</vt:lpstr>
      <vt:lpstr>Supervised Machine Learning Problem</vt:lpstr>
      <vt:lpstr>Exploring and Cleaning the dataset</vt:lpstr>
      <vt:lpstr>Data Exploration: size of dataset</vt:lpstr>
      <vt:lpstr>Data Cleaning: removing null data</vt:lpstr>
      <vt:lpstr>Data Exploration: average temperature past 1850</vt:lpstr>
      <vt:lpstr>Data Exploration: average temp. in 40 year intervals</vt:lpstr>
      <vt:lpstr>Model preparation </vt:lpstr>
      <vt:lpstr>Model Preparation: Correlation between columns</vt:lpstr>
      <vt:lpstr>Model Preparation: Heatmap</vt:lpstr>
      <vt:lpstr>Model Preparation: features and target</vt:lpstr>
      <vt:lpstr>Model Preparation: train and test</vt:lpstr>
      <vt:lpstr>Model Preparation: establishing a baseline</vt:lpstr>
      <vt:lpstr>Model Selection and Results</vt:lpstr>
      <vt:lpstr>Model Selection</vt:lpstr>
      <vt:lpstr>Model Performance</vt:lpstr>
      <vt:lpstr>Model Results: average explained variance</vt:lpstr>
      <vt:lpstr>Model Results: test versus predicted values</vt:lpstr>
      <vt:lpstr>Model Results: beating the established baseline</vt:lpstr>
      <vt:lpstr>Conclusions and Future Work</vt:lpstr>
      <vt:lpstr>Conclusions</vt:lpstr>
      <vt:lpstr>Real World Applications</vt:lpstr>
      <vt:lpstr>Additional Features for Temperature Forecasting</vt:lpstr>
      <vt:lpstr>Recommendations for further research</vt:lpstr>
      <vt:lpstr>Notebook Locations</vt:lpstr>
      <vt:lpstr>Machine Learning Competitions</vt:lpstr>
      <vt:lpstr>Questions/Discussion</vt:lpstr>
      <vt:lpstr>References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7</cp:revision>
  <dcterms:created xsi:type="dcterms:W3CDTF">2023-12-14T16:31:33Z</dcterms:created>
  <dcterms:modified xsi:type="dcterms:W3CDTF">2024-01-04T03:55:26Z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