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7" r:id="rId1"/>
  </p:sldMasterIdLst>
  <p:notesMasterIdLst>
    <p:notesMasterId r:id="rId14"/>
  </p:notesMasterIdLst>
  <p:sldIdLst>
    <p:sldId id="256" r:id="rId2"/>
    <p:sldId id="257" r:id="rId3"/>
    <p:sldId id="259" r:id="rId4"/>
    <p:sldId id="258" r:id="rId5"/>
    <p:sldId id="264" r:id="rId6"/>
    <p:sldId id="266" r:id="rId7"/>
    <p:sldId id="267" r:id="rId8"/>
    <p:sldId id="260" r:id="rId9"/>
    <p:sldId id="261" r:id="rId10"/>
    <p:sldId id="265" r:id="rId11"/>
    <p:sldId id="262" r:id="rId12"/>
    <p:sldId id="263" r:id="rId13"/>
  </p:sldIdLst>
  <p:sldSz cx="9144000" cy="5143500" type="screen16x9"/>
  <p:notesSz cx="6858000" cy="9144000"/>
  <p:embeddedFontLst>
    <p:embeddedFont>
      <p:font typeface="Days One" panose="020B0604020202020204" charset="0"/>
      <p:regular r:id="rId15"/>
    </p:embeddedFont>
    <p:embeddedFont>
      <p:font typeface="IBM Plex Mono" panose="020B0509050203000203" pitchFamily="49" charset="0"/>
      <p:regular r:id="rId16"/>
      <p:bold r:id="rId17"/>
      <p:italic r:id="rId18"/>
      <p:boldItalic r:id="rId19"/>
    </p:embeddedFont>
    <p:embeddedFont>
      <p:font typeface="IBM Plex Mono Medium" panose="020B0609050203000203" pitchFamily="49" charset="0"/>
      <p:regular r:id="rId20"/>
      <p:bold r:id="rId21"/>
      <p:italic r:id="rId22"/>
      <p:boldItalic r:id="rId23"/>
    </p:embeddedFont>
    <p:embeddedFont>
      <p:font typeface="Michroma" panose="020B0604020202020204" charset="0"/>
      <p:regular r:id="rId24"/>
    </p:embeddedFont>
    <p:embeddedFont>
      <p:font typeface="Montserrat Medium" panose="00000600000000000000" pitchFamily="2" charset="0"/>
      <p:regular r:id="rId25"/>
      <p:bold r:id="rId26"/>
      <p:italic r:id="rId27"/>
      <p:boldItalic r:id="rId28"/>
    </p:embeddedFont>
    <p:embeddedFont>
      <p:font typeface="Open Sans" panose="020B0606030504020204" pitchFamily="34" charset="0"/>
      <p:regular r:id="rId29"/>
      <p:bold r:id="rId30"/>
      <p:italic r:id="rId31"/>
      <p:boldItalic r:id="rId32"/>
    </p:embeddedFont>
    <p:embeddedFont>
      <p:font typeface="Raleway" pitchFamily="2" charset="0"/>
      <p:regular r:id="rId33"/>
      <p:bold r:id="rId34"/>
      <p:italic r:id="rId35"/>
      <p:boldItalic r:id="rId36"/>
    </p:embeddedFont>
    <p:embeddedFont>
      <p:font typeface="Space Mono"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snapToGrid="0">
      <p:cViewPr varScale="1">
        <p:scale>
          <a:sx n="138" d="100"/>
          <a:sy n="138" d="100"/>
        </p:scale>
        <p:origin x="834" y="12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312"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font" Target="fonts/font25.fntdata"/><Relationship Id="rId21" Type="http://schemas.openxmlformats.org/officeDocument/2006/relationships/font" Target="fonts/font7.fntdata"/><Relationship Id="rId34" Type="http://schemas.openxmlformats.org/officeDocument/2006/relationships/font" Target="fonts/font20.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font" Target="fonts/font23.fntdata"/><Relationship Id="rId40" Type="http://schemas.openxmlformats.org/officeDocument/2006/relationships/font" Target="fonts/font26.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font" Target="fonts/font2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unsplash.com/photos/OX_en7CXMj4"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669f6d51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669f6d51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6c3e2eca67_2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6c3e2eca67_2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764e824d3e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764e824d3e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We are framing this problem in terms of a clear business need. And asking the question, what is this analysis actually going to do for our business, right? Remember, it’s our world, the statistics are just living in it!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e029fec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6ce029fec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Moving from research question to some kind of hypothesis -- you want to use logic, theory and prior empirical evidence to move toward some hypotheses you can test. This is why domain expertise cannot be overlooked among data scientists. </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6b3b5cf9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6b3b5cf9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 the stage a bit -- where is the data coming from? Be as transparent as possible. Explain to the audience what you were thinking about data collection in terms of what data was necessary and how that in turn shaped your thinking on the kind of analysis that would be most appropriate given the objective.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764e824d3e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764e824d3e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We are framing this problem in terms of a clear business need. And asking the question, what is this analysis actually going to do for our business, right? Remember, it’s our world, the statistics are just living in it! </a:t>
            </a: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984157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76b3b5cf9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76b3b5cf9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 statistical method is not a story, but we can tell a story from the statistics. For example, using confidence intervals we can put into dollars what we think would happen if we make some business move, given the data that we have.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words “t-test,” “normality,” “independent samples” etc did not come up at all in this explanation! Although someone who does know about this stuff can still have confidence in the results with the way you have laid out the story and the quantifiable results.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6b3b5cf9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6b3b5cf9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accent5"/>
                </a:solidFill>
                <a:hlinkClick r:id="rId3">
                  <a:extLst>
                    <a:ext uri="{A12FA001-AC4F-418D-AE19-62706E023703}">
                      <ahyp:hlinkClr xmlns:ahyp="http://schemas.microsoft.com/office/drawing/2018/hyperlinkcolor" val="tx"/>
                    </a:ext>
                  </a:extLst>
                </a:hlinkClick>
              </a:rPr>
              <a:t>https://unsplash.com/photos/OX_en7CXMj4</a:t>
            </a: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Then we want to move to recommendations, what is the call to action? What should your audience do now that they know what you have told them?</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6b3b5cf9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6b3b5cf9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 the stage a bit -- where is the data coming from? Be as transparent as possible. Explain to the audience what you were thinking about data collection in terms of what data was necessary and how that in turn shaped your thinking on the kind of analysis that would be most appropriate given the objective. </a:t>
            </a:r>
            <a:endParaRPr/>
          </a:p>
        </p:txBody>
      </p:sp>
    </p:spTree>
    <p:extLst>
      <p:ext uri="{BB962C8B-B14F-4D97-AF65-F5344CB8AC3E}">
        <p14:creationId xmlns:p14="http://schemas.microsoft.com/office/powerpoint/2010/main" val="498647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76b3b5cf9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76b3b5cf9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Slide - White 02" type="title">
  <p:cSld name="TITLE">
    <p:bg>
      <p:bgPr>
        <a:solidFill>
          <a:srgbClr val="FFFFFF"/>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title"/>
          </p:nvPr>
        </p:nvSpPr>
        <p:spPr>
          <a:xfrm>
            <a:off x="153900" y="1712350"/>
            <a:ext cx="6972300" cy="16968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1pPr>
            <a:lvl2pPr lvl="1"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2pPr>
            <a:lvl3pPr lvl="2"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3pPr>
            <a:lvl4pPr lvl="3"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4pPr>
            <a:lvl5pPr lvl="4"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5pPr>
            <a:lvl6pPr lvl="5"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6pPr>
            <a:lvl7pPr lvl="6"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7pPr>
            <a:lvl8pPr lvl="7"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8pPr>
            <a:lvl9pPr lvl="8"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9pPr>
          </a:lstStyle>
          <a:p>
            <a:endParaRPr/>
          </a:p>
        </p:txBody>
      </p:sp>
      <p:sp>
        <p:nvSpPr>
          <p:cNvPr id="12" name="Google Shape;12;p2"/>
          <p:cNvSpPr txBox="1">
            <a:spLocks noGrp="1"/>
          </p:cNvSpPr>
          <p:nvPr>
            <p:ph type="title" idx="2"/>
          </p:nvPr>
        </p:nvSpPr>
        <p:spPr>
          <a:xfrm>
            <a:off x="209800" y="4591556"/>
            <a:ext cx="3381000" cy="2799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1pPr>
            <a:lvl2pPr lvl="1"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2pPr>
            <a:lvl3pPr lvl="2"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3pPr>
            <a:lvl4pPr lvl="3"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4pPr>
            <a:lvl5pPr lvl="4"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5pPr>
            <a:lvl6pPr lvl="5"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6pPr>
            <a:lvl7pPr lvl="6"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7pPr>
            <a:lvl8pPr lvl="7"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8pPr>
            <a:lvl9pPr lvl="8"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9pPr>
          </a:lstStyle>
          <a:p>
            <a:endParaRPr/>
          </a:p>
        </p:txBody>
      </p:sp>
      <p:sp>
        <p:nvSpPr>
          <p:cNvPr id="13" name="Google Shape;13;p2"/>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b="0"/>
            </a:lvl1pPr>
            <a:lvl2pPr lvl="1" rtl="0">
              <a:buNone/>
              <a:defRPr b="0"/>
            </a:lvl2pPr>
            <a:lvl3pPr lvl="2" rtl="0">
              <a:buNone/>
              <a:defRPr b="0"/>
            </a:lvl3pPr>
            <a:lvl4pPr lvl="3" rtl="0">
              <a:buNone/>
              <a:defRPr b="0"/>
            </a:lvl4pPr>
            <a:lvl5pPr lvl="4" rtl="0">
              <a:buNone/>
              <a:defRPr b="0"/>
            </a:lvl5pPr>
            <a:lvl6pPr lvl="5" rtl="0">
              <a:buNone/>
              <a:defRPr b="0"/>
            </a:lvl6pPr>
            <a:lvl7pPr lvl="6" rtl="0">
              <a:buNone/>
              <a:defRPr b="0"/>
            </a:lvl7pPr>
            <a:lvl8pPr lvl="7" rtl="0">
              <a:buNone/>
              <a:defRPr b="0"/>
            </a:lvl8pPr>
            <a:lvl9pPr lvl="8" rtl="0">
              <a:buNone/>
              <a:defRPr b="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311700" y="445025"/>
            <a:ext cx="6312600" cy="5532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
        <p:nvSpPr>
          <p:cNvPr id="52" name="Google Shape;52;p11"/>
          <p:cNvSpPr txBox="1">
            <a:spLocks noGrp="1"/>
          </p:cNvSpPr>
          <p:nvPr>
            <p:ph type="body" idx="1"/>
          </p:nvPr>
        </p:nvSpPr>
        <p:spPr>
          <a:xfrm>
            <a:off x="275750" y="1148775"/>
            <a:ext cx="8520600" cy="34164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SzPts val="1100"/>
              <a:buChar char="●"/>
              <a:defRPr/>
            </a:lvl1pPr>
            <a:lvl2pPr marL="914400" lvl="1" indent="-304800" rtl="0">
              <a:spcBef>
                <a:spcPts val="1600"/>
              </a:spcBef>
              <a:spcAft>
                <a:spcPts val="0"/>
              </a:spcAft>
              <a:buSzPts val="1200"/>
              <a:buChar char="○"/>
              <a:defRPr/>
            </a:lvl2pPr>
            <a:lvl3pPr marL="1371600" lvl="2" indent="-279400" rtl="0">
              <a:spcBef>
                <a:spcPts val="1600"/>
              </a:spcBef>
              <a:spcAft>
                <a:spcPts val="0"/>
              </a:spcAft>
              <a:buSzPts val="800"/>
              <a:buChar char="■"/>
              <a:defRPr/>
            </a:lvl3pPr>
            <a:lvl4pPr marL="1828800" lvl="3" indent="-279400" rtl="0">
              <a:spcBef>
                <a:spcPts val="1600"/>
              </a:spcBef>
              <a:spcAft>
                <a:spcPts val="0"/>
              </a:spcAft>
              <a:buSzPts val="800"/>
              <a:buChar char="●"/>
              <a:defRPr/>
            </a:lvl4pPr>
            <a:lvl5pPr marL="2286000" lvl="4" indent="-282575" rtl="0">
              <a:spcBef>
                <a:spcPts val="1600"/>
              </a:spcBef>
              <a:spcAft>
                <a:spcPts val="0"/>
              </a:spcAft>
              <a:buSzPts val="85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53" name="Google Shape;53;p11"/>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lvl="0" algn="r" rtl="0">
              <a:buNone/>
              <a:defRPr sz="800">
                <a:solidFill>
                  <a:srgbClr val="6D35B3"/>
                </a:solidFill>
                <a:latin typeface="Days One"/>
                <a:ea typeface="Days One"/>
                <a:cs typeface="Days One"/>
                <a:sym typeface="Days One"/>
              </a:defRPr>
            </a:lvl1pPr>
            <a:lvl2pPr lvl="1" algn="r" rtl="0">
              <a:buNone/>
              <a:defRPr sz="800">
                <a:solidFill>
                  <a:srgbClr val="6D35B3"/>
                </a:solidFill>
                <a:latin typeface="Days One"/>
                <a:ea typeface="Days One"/>
                <a:cs typeface="Days One"/>
                <a:sym typeface="Days One"/>
              </a:defRPr>
            </a:lvl2pPr>
            <a:lvl3pPr lvl="2" algn="r" rtl="0">
              <a:buNone/>
              <a:defRPr sz="800">
                <a:solidFill>
                  <a:srgbClr val="6D35B3"/>
                </a:solidFill>
                <a:latin typeface="Days One"/>
                <a:ea typeface="Days One"/>
                <a:cs typeface="Days One"/>
                <a:sym typeface="Days One"/>
              </a:defRPr>
            </a:lvl3pPr>
            <a:lvl4pPr lvl="3" algn="r" rtl="0">
              <a:buNone/>
              <a:defRPr sz="800">
                <a:solidFill>
                  <a:srgbClr val="6D35B3"/>
                </a:solidFill>
                <a:latin typeface="Days One"/>
                <a:ea typeface="Days One"/>
                <a:cs typeface="Days One"/>
                <a:sym typeface="Days One"/>
              </a:defRPr>
            </a:lvl4pPr>
            <a:lvl5pPr lvl="4" algn="r" rtl="0">
              <a:buNone/>
              <a:defRPr sz="800">
                <a:solidFill>
                  <a:srgbClr val="6D35B3"/>
                </a:solidFill>
                <a:latin typeface="Days One"/>
                <a:ea typeface="Days One"/>
                <a:cs typeface="Days One"/>
                <a:sym typeface="Days One"/>
              </a:defRPr>
            </a:lvl5pPr>
            <a:lvl6pPr lvl="5" algn="r" rtl="0">
              <a:buNone/>
              <a:defRPr sz="800">
                <a:solidFill>
                  <a:srgbClr val="6D35B3"/>
                </a:solidFill>
                <a:latin typeface="Days One"/>
                <a:ea typeface="Days One"/>
                <a:cs typeface="Days One"/>
                <a:sym typeface="Days One"/>
              </a:defRPr>
            </a:lvl6pPr>
            <a:lvl7pPr lvl="6" algn="r" rtl="0">
              <a:buNone/>
              <a:defRPr sz="800">
                <a:solidFill>
                  <a:srgbClr val="6D35B3"/>
                </a:solidFill>
                <a:latin typeface="Days One"/>
                <a:ea typeface="Days One"/>
                <a:cs typeface="Days One"/>
                <a:sym typeface="Days One"/>
              </a:defRPr>
            </a:lvl7pPr>
            <a:lvl8pPr lvl="7" algn="r" rtl="0">
              <a:buNone/>
              <a:defRPr sz="800">
                <a:solidFill>
                  <a:srgbClr val="6D35B3"/>
                </a:solidFill>
                <a:latin typeface="Days One"/>
                <a:ea typeface="Days One"/>
                <a:cs typeface="Days One"/>
                <a:sym typeface="Days One"/>
              </a:defRPr>
            </a:lvl8pPr>
            <a:lvl9pPr lvl="8" algn="r" rtl="0">
              <a:buNone/>
              <a:defRPr sz="800">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 Black Background">
  <p:cSld name="TITLE_AND_BODY_1">
    <p:bg>
      <p:bgPr>
        <a:solidFill>
          <a:srgbClr val="000000"/>
        </a:solidFill>
        <a:effectLst/>
      </p:bgPr>
    </p:bg>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311700" y="445025"/>
            <a:ext cx="6312600" cy="553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5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2"/>
          <p:cNvSpPr txBox="1">
            <a:spLocks noGrp="1"/>
          </p:cNvSpPr>
          <p:nvPr>
            <p:ph type="body" idx="1"/>
          </p:nvPr>
        </p:nvSpPr>
        <p:spPr>
          <a:xfrm>
            <a:off x="275750" y="1148775"/>
            <a:ext cx="8520600" cy="34164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Clr>
                <a:schemeClr val="lt1"/>
              </a:buClr>
              <a:buSzPts val="1100"/>
              <a:buChar char="●"/>
              <a:defRPr>
                <a:solidFill>
                  <a:schemeClr val="lt1"/>
                </a:solidFill>
              </a:defRPr>
            </a:lvl1pPr>
            <a:lvl2pPr marL="914400" lvl="1" indent="-304800" rtl="0">
              <a:spcBef>
                <a:spcPts val="1600"/>
              </a:spcBef>
              <a:spcAft>
                <a:spcPts val="0"/>
              </a:spcAft>
              <a:buClr>
                <a:schemeClr val="lt1"/>
              </a:buClr>
              <a:buSzPts val="1200"/>
              <a:buChar char="○"/>
              <a:defRPr>
                <a:solidFill>
                  <a:schemeClr val="lt1"/>
                </a:solidFill>
              </a:defRPr>
            </a:lvl2pPr>
            <a:lvl3pPr marL="1371600" lvl="2" indent="-279400" rtl="0">
              <a:spcBef>
                <a:spcPts val="1600"/>
              </a:spcBef>
              <a:spcAft>
                <a:spcPts val="0"/>
              </a:spcAft>
              <a:buClr>
                <a:schemeClr val="lt1"/>
              </a:buClr>
              <a:buSzPts val="800"/>
              <a:buChar char="■"/>
              <a:defRPr>
                <a:solidFill>
                  <a:schemeClr val="lt1"/>
                </a:solidFill>
              </a:defRPr>
            </a:lvl3pPr>
            <a:lvl4pPr marL="1828800" lvl="3" indent="-279400" rtl="0">
              <a:spcBef>
                <a:spcPts val="1600"/>
              </a:spcBef>
              <a:spcAft>
                <a:spcPts val="0"/>
              </a:spcAft>
              <a:buClr>
                <a:schemeClr val="lt1"/>
              </a:buClr>
              <a:buSzPts val="800"/>
              <a:buChar char="●"/>
              <a:defRPr>
                <a:solidFill>
                  <a:schemeClr val="lt1"/>
                </a:solidFill>
              </a:defRPr>
            </a:lvl4pPr>
            <a:lvl5pPr marL="2286000" lvl="4" indent="-282575" rtl="0">
              <a:spcBef>
                <a:spcPts val="1600"/>
              </a:spcBef>
              <a:spcAft>
                <a:spcPts val="0"/>
              </a:spcAft>
              <a:buClr>
                <a:schemeClr val="lt1"/>
              </a:buClr>
              <a:buSzPts val="85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7" name="Google Shape;57;p12"/>
          <p:cNvSpPr txBox="1">
            <a:spLocks noGrp="1"/>
          </p:cNvSpPr>
          <p:nvPr>
            <p:ph type="sldNum" idx="12"/>
          </p:nvPr>
        </p:nvSpPr>
        <p:spPr>
          <a:xfrm>
            <a:off x="8443527" y="198250"/>
            <a:ext cx="479100" cy="223800"/>
          </a:xfrm>
          <a:prstGeom prst="rect">
            <a:avLst/>
          </a:prstGeom>
          <a:noFill/>
          <a:ln>
            <a:noFill/>
          </a:ln>
        </p:spPr>
        <p:txBody>
          <a:bodyPr spcFirstLastPara="1" wrap="square" lIns="91425" tIns="91425" rIns="91425" bIns="91425" anchor="t" anchorCtr="0">
            <a:noAutofit/>
          </a:bodyPr>
          <a:lstStyle>
            <a:lvl1pPr lvl="0" algn="r" rtl="0">
              <a:buNone/>
              <a:defRPr sz="800">
                <a:solidFill>
                  <a:srgbClr val="6D35B3"/>
                </a:solidFill>
                <a:latin typeface="Days One"/>
                <a:ea typeface="Days One"/>
                <a:cs typeface="Days One"/>
                <a:sym typeface="Days One"/>
              </a:defRPr>
            </a:lvl1pPr>
            <a:lvl2pPr lvl="1" algn="r" rtl="0">
              <a:buNone/>
              <a:defRPr sz="800">
                <a:solidFill>
                  <a:srgbClr val="6D35B3"/>
                </a:solidFill>
                <a:latin typeface="Days One"/>
                <a:ea typeface="Days One"/>
                <a:cs typeface="Days One"/>
                <a:sym typeface="Days One"/>
              </a:defRPr>
            </a:lvl2pPr>
            <a:lvl3pPr lvl="2" algn="r" rtl="0">
              <a:buNone/>
              <a:defRPr sz="800">
                <a:solidFill>
                  <a:srgbClr val="6D35B3"/>
                </a:solidFill>
                <a:latin typeface="Days One"/>
                <a:ea typeface="Days One"/>
                <a:cs typeface="Days One"/>
                <a:sym typeface="Days One"/>
              </a:defRPr>
            </a:lvl3pPr>
            <a:lvl4pPr lvl="3" algn="r" rtl="0">
              <a:buNone/>
              <a:defRPr sz="800">
                <a:solidFill>
                  <a:srgbClr val="6D35B3"/>
                </a:solidFill>
                <a:latin typeface="Days One"/>
                <a:ea typeface="Days One"/>
                <a:cs typeface="Days One"/>
                <a:sym typeface="Days One"/>
              </a:defRPr>
            </a:lvl4pPr>
            <a:lvl5pPr lvl="4" algn="r" rtl="0">
              <a:buNone/>
              <a:defRPr sz="800">
                <a:solidFill>
                  <a:srgbClr val="6D35B3"/>
                </a:solidFill>
                <a:latin typeface="Days One"/>
                <a:ea typeface="Days One"/>
                <a:cs typeface="Days One"/>
                <a:sym typeface="Days One"/>
              </a:defRPr>
            </a:lvl5pPr>
            <a:lvl6pPr lvl="5" algn="r" rtl="0">
              <a:buNone/>
              <a:defRPr sz="800">
                <a:solidFill>
                  <a:srgbClr val="6D35B3"/>
                </a:solidFill>
                <a:latin typeface="Days One"/>
                <a:ea typeface="Days One"/>
                <a:cs typeface="Days One"/>
                <a:sym typeface="Days One"/>
              </a:defRPr>
            </a:lvl6pPr>
            <a:lvl7pPr lvl="6" algn="r" rtl="0">
              <a:buNone/>
              <a:defRPr sz="800">
                <a:solidFill>
                  <a:srgbClr val="6D35B3"/>
                </a:solidFill>
                <a:latin typeface="Days One"/>
                <a:ea typeface="Days One"/>
                <a:cs typeface="Days One"/>
                <a:sym typeface="Days One"/>
              </a:defRPr>
            </a:lvl7pPr>
            <a:lvl8pPr lvl="7" algn="r" rtl="0">
              <a:buNone/>
              <a:defRPr sz="800">
                <a:solidFill>
                  <a:srgbClr val="6D35B3"/>
                </a:solidFill>
                <a:latin typeface="Days One"/>
                <a:ea typeface="Days One"/>
                <a:cs typeface="Days One"/>
                <a:sym typeface="Days One"/>
              </a:defRPr>
            </a:lvl8pPr>
            <a:lvl9pPr lvl="8" algn="r" rtl="0">
              <a:buNone/>
              <a:defRPr sz="800">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
              <a:t>‹#›</a:t>
            </a:fld>
            <a:endParaRPr/>
          </a:p>
        </p:txBody>
      </p:sp>
      <p:pic>
        <p:nvPicPr>
          <p:cNvPr id="58" name="Google Shape;58;p12"/>
          <p:cNvPicPr preferRelativeResize="0"/>
          <p:nvPr/>
        </p:nvPicPr>
        <p:blipFill rotWithShape="1">
          <a:blip r:embed="rId2">
            <a:alphaModFix/>
          </a:blip>
          <a:srcRect t="9" b="9"/>
          <a:stretch/>
        </p:blipFill>
        <p:spPr>
          <a:xfrm>
            <a:off x="311700" y="303350"/>
            <a:ext cx="713927" cy="809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311700" y="445025"/>
            <a:ext cx="6312600" cy="5532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1" name="Google Shape;61;p13"/>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4" name="Google Shape;64;p1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5" name="Google Shape;65;p14"/>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68" name="Google Shape;68;p15"/>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ntro Slide - Topic + Blurb">
  <p:cSld name="SECTION_TITLE_AND_DESCRIPTION">
    <p:spTree>
      <p:nvGrpSpPr>
        <p:cNvPr id="1" name="Shape 69"/>
        <p:cNvGrpSpPr/>
        <p:nvPr/>
      </p:nvGrpSpPr>
      <p:grpSpPr>
        <a:xfrm>
          <a:off x="0" y="0"/>
          <a:ext cx="0" cy="0"/>
          <a:chOff x="0" y="0"/>
          <a:chExt cx="0" cy="0"/>
        </a:xfrm>
      </p:grpSpPr>
      <p:sp>
        <p:nvSpPr>
          <p:cNvPr id="70" name="Google Shape;70;p16"/>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71" name="Google Shape;71;p16"/>
          <p:cNvSpPr txBox="1">
            <a:spLocks noGrp="1"/>
          </p:cNvSpPr>
          <p:nvPr>
            <p:ph type="title"/>
          </p:nvPr>
        </p:nvSpPr>
        <p:spPr>
          <a:xfrm>
            <a:off x="1962357" y="1481493"/>
            <a:ext cx="4239000" cy="11937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700"/>
              <a:buNone/>
              <a:defRPr sz="2700"/>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endParaRPr/>
          </a:p>
        </p:txBody>
      </p:sp>
      <p:sp>
        <p:nvSpPr>
          <p:cNvPr id="72" name="Google Shape;72;p16"/>
          <p:cNvSpPr txBox="1">
            <a:spLocks noGrp="1"/>
          </p:cNvSpPr>
          <p:nvPr>
            <p:ph type="title" idx="2"/>
          </p:nvPr>
        </p:nvSpPr>
        <p:spPr>
          <a:xfrm>
            <a:off x="1962357" y="1129825"/>
            <a:ext cx="2290500" cy="244800"/>
          </a:xfrm>
          <a:prstGeom prst="rect">
            <a:avLst/>
          </a:prstGeom>
        </p:spPr>
        <p:txBody>
          <a:bodyPr spcFirstLastPara="1" wrap="square" lIns="91425" tIns="91425" rIns="91425" bIns="91425" anchor="b" anchorCtr="0">
            <a:noAutofit/>
          </a:bodyPr>
          <a:lstStyle>
            <a:lvl1pPr lvl="0" rtl="0">
              <a:spcBef>
                <a:spcPts val="0"/>
              </a:spcBef>
              <a:spcAft>
                <a:spcPts val="0"/>
              </a:spcAft>
              <a:buSzPts val="700"/>
              <a:buFont typeface="Space Mono"/>
              <a:buNone/>
              <a:defRPr sz="700">
                <a:latin typeface="Space Mono"/>
                <a:ea typeface="Space Mono"/>
                <a:cs typeface="Space Mono"/>
                <a:sym typeface="Space Mono"/>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endParaRPr/>
          </a:p>
        </p:txBody>
      </p:sp>
      <p:sp>
        <p:nvSpPr>
          <p:cNvPr id="73" name="Google Shape;73;p16"/>
          <p:cNvSpPr txBox="1">
            <a:spLocks noGrp="1"/>
          </p:cNvSpPr>
          <p:nvPr>
            <p:ph type="title" idx="3"/>
          </p:nvPr>
        </p:nvSpPr>
        <p:spPr>
          <a:xfrm>
            <a:off x="1962357" y="2970975"/>
            <a:ext cx="3511200" cy="304500"/>
          </a:xfrm>
          <a:prstGeom prst="rect">
            <a:avLst/>
          </a:prstGeom>
        </p:spPr>
        <p:txBody>
          <a:bodyPr spcFirstLastPara="1" wrap="square" lIns="91425" tIns="91425" rIns="91425" bIns="91425" anchor="b" anchorCtr="0">
            <a:noAutofit/>
          </a:bodyPr>
          <a:lstStyle>
            <a:lvl1pPr lvl="0" rtl="0">
              <a:spcBef>
                <a:spcPts val="0"/>
              </a:spcBef>
              <a:spcAft>
                <a:spcPts val="0"/>
              </a:spcAft>
              <a:buSzPts val="1100"/>
              <a:buFont typeface="IBM Plex Mono"/>
              <a:buNone/>
              <a:defRPr sz="1100">
                <a:latin typeface="IBM Plex Mono"/>
                <a:ea typeface="IBM Plex Mono"/>
                <a:cs typeface="IBM Plex Mono"/>
                <a:sym typeface="IBM Plex Mono"/>
              </a:defRPr>
            </a:lvl1pPr>
            <a:lvl2pPr lvl="1" algn="ctr" rtl="0">
              <a:spcBef>
                <a:spcPts val="0"/>
              </a:spcBef>
              <a:spcAft>
                <a:spcPts val="0"/>
              </a:spcAft>
              <a:buSzPts val="4500"/>
              <a:buFont typeface="IBM Plex Mono"/>
              <a:buNone/>
              <a:defRPr sz="4500">
                <a:latin typeface="IBM Plex Mono"/>
                <a:ea typeface="IBM Plex Mono"/>
                <a:cs typeface="IBM Plex Mono"/>
                <a:sym typeface="IBM Plex Mono"/>
              </a:defRPr>
            </a:lvl2pPr>
            <a:lvl3pPr lvl="2" algn="ctr" rtl="0">
              <a:spcBef>
                <a:spcPts val="0"/>
              </a:spcBef>
              <a:spcAft>
                <a:spcPts val="0"/>
              </a:spcAft>
              <a:buSzPts val="4500"/>
              <a:buFont typeface="IBM Plex Mono"/>
              <a:buNone/>
              <a:defRPr sz="4500">
                <a:latin typeface="IBM Plex Mono"/>
                <a:ea typeface="IBM Plex Mono"/>
                <a:cs typeface="IBM Plex Mono"/>
                <a:sym typeface="IBM Plex Mono"/>
              </a:defRPr>
            </a:lvl3pPr>
            <a:lvl4pPr lvl="3" algn="ctr" rtl="0">
              <a:spcBef>
                <a:spcPts val="0"/>
              </a:spcBef>
              <a:spcAft>
                <a:spcPts val="0"/>
              </a:spcAft>
              <a:buSzPts val="4500"/>
              <a:buFont typeface="IBM Plex Mono"/>
              <a:buNone/>
              <a:defRPr sz="4500">
                <a:latin typeface="IBM Plex Mono"/>
                <a:ea typeface="IBM Plex Mono"/>
                <a:cs typeface="IBM Plex Mono"/>
                <a:sym typeface="IBM Plex Mono"/>
              </a:defRPr>
            </a:lvl4pPr>
            <a:lvl5pPr lvl="4" algn="ctr" rtl="0">
              <a:spcBef>
                <a:spcPts val="0"/>
              </a:spcBef>
              <a:spcAft>
                <a:spcPts val="0"/>
              </a:spcAft>
              <a:buSzPts val="4500"/>
              <a:buFont typeface="IBM Plex Mono"/>
              <a:buNone/>
              <a:defRPr sz="4500">
                <a:latin typeface="IBM Plex Mono"/>
                <a:ea typeface="IBM Plex Mono"/>
                <a:cs typeface="IBM Plex Mono"/>
                <a:sym typeface="IBM Plex Mono"/>
              </a:defRPr>
            </a:lvl5pPr>
            <a:lvl6pPr lvl="5" algn="ctr" rtl="0">
              <a:spcBef>
                <a:spcPts val="0"/>
              </a:spcBef>
              <a:spcAft>
                <a:spcPts val="0"/>
              </a:spcAft>
              <a:buSzPts val="4500"/>
              <a:buFont typeface="IBM Plex Mono"/>
              <a:buNone/>
              <a:defRPr sz="4500">
                <a:latin typeface="IBM Plex Mono"/>
                <a:ea typeface="IBM Plex Mono"/>
                <a:cs typeface="IBM Plex Mono"/>
                <a:sym typeface="IBM Plex Mono"/>
              </a:defRPr>
            </a:lvl6pPr>
            <a:lvl7pPr lvl="6" algn="ctr" rtl="0">
              <a:spcBef>
                <a:spcPts val="0"/>
              </a:spcBef>
              <a:spcAft>
                <a:spcPts val="0"/>
              </a:spcAft>
              <a:buSzPts val="4500"/>
              <a:buFont typeface="IBM Plex Mono"/>
              <a:buNone/>
              <a:defRPr sz="4500">
                <a:latin typeface="IBM Plex Mono"/>
                <a:ea typeface="IBM Plex Mono"/>
                <a:cs typeface="IBM Plex Mono"/>
                <a:sym typeface="IBM Plex Mono"/>
              </a:defRPr>
            </a:lvl7pPr>
            <a:lvl8pPr lvl="7" algn="ctr" rtl="0">
              <a:spcBef>
                <a:spcPts val="0"/>
              </a:spcBef>
              <a:spcAft>
                <a:spcPts val="0"/>
              </a:spcAft>
              <a:buSzPts val="4500"/>
              <a:buFont typeface="IBM Plex Mono"/>
              <a:buNone/>
              <a:defRPr sz="4500">
                <a:latin typeface="IBM Plex Mono"/>
                <a:ea typeface="IBM Plex Mono"/>
                <a:cs typeface="IBM Plex Mono"/>
                <a:sym typeface="IBM Plex Mono"/>
              </a:defRPr>
            </a:lvl8pPr>
            <a:lvl9pPr lvl="8" algn="ctr" rtl="0">
              <a:spcBef>
                <a:spcPts val="0"/>
              </a:spcBef>
              <a:spcAft>
                <a:spcPts val="0"/>
              </a:spcAft>
              <a:buSzPts val="4500"/>
              <a:buFont typeface="IBM Plex Mono"/>
              <a:buNone/>
              <a:defRPr sz="4500">
                <a:latin typeface="IBM Plex Mono"/>
                <a:ea typeface="IBM Plex Mono"/>
                <a:cs typeface="IBM Plex Mono"/>
                <a:sym typeface="IBM Plex Mono"/>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Intro Slide - Topic + Blurb 1">
  <p:cSld name="SECTION_TITLE_AND_DESCRIPTION_1">
    <p:spTree>
      <p:nvGrpSpPr>
        <p:cNvPr id="1" name="Shape 74"/>
        <p:cNvGrpSpPr/>
        <p:nvPr/>
      </p:nvGrpSpPr>
      <p:grpSpPr>
        <a:xfrm>
          <a:off x="0" y="0"/>
          <a:ext cx="0" cy="0"/>
          <a:chOff x="0" y="0"/>
          <a:chExt cx="0" cy="0"/>
        </a:xfrm>
      </p:grpSpPr>
      <p:sp>
        <p:nvSpPr>
          <p:cNvPr id="75" name="Google Shape;75;p17"/>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76" name="Google Shape;76;p17"/>
          <p:cNvSpPr txBox="1">
            <a:spLocks noGrp="1"/>
          </p:cNvSpPr>
          <p:nvPr>
            <p:ph type="title"/>
          </p:nvPr>
        </p:nvSpPr>
        <p:spPr>
          <a:xfrm>
            <a:off x="819213" y="2997221"/>
            <a:ext cx="2954100" cy="244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1pPr>
            <a:lvl2pPr lvl="1"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2pPr>
            <a:lvl3pPr lvl="2"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3pPr>
            <a:lvl4pPr lvl="3"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4pPr>
            <a:lvl5pPr lvl="4"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5pPr>
            <a:lvl6pPr lvl="5"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6pPr>
            <a:lvl7pPr lvl="6"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7pPr>
            <a:lvl8pPr lvl="7"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8pPr>
            <a:lvl9pPr lvl="8"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9pPr>
          </a:lstStyle>
          <a:p>
            <a:endParaRPr/>
          </a:p>
        </p:txBody>
      </p:sp>
      <p:sp>
        <p:nvSpPr>
          <p:cNvPr id="77" name="Google Shape;77;p17"/>
          <p:cNvSpPr txBox="1">
            <a:spLocks noGrp="1"/>
          </p:cNvSpPr>
          <p:nvPr>
            <p:ph type="title" idx="2"/>
          </p:nvPr>
        </p:nvSpPr>
        <p:spPr>
          <a:xfrm>
            <a:off x="807032" y="974343"/>
            <a:ext cx="4239000" cy="1193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000000"/>
              </a:buClr>
              <a:buSzPts val="2700"/>
              <a:buNone/>
              <a:defRPr sz="2700">
                <a:solidFill>
                  <a:srgbClr val="000000"/>
                </a:solidFill>
              </a:defRPr>
            </a:lvl1pPr>
            <a:lvl2pPr lvl="1" algn="ctr" rtl="0">
              <a:spcBef>
                <a:spcPts val="0"/>
              </a:spcBef>
              <a:spcAft>
                <a:spcPts val="0"/>
              </a:spcAft>
              <a:buClr>
                <a:srgbClr val="000000"/>
              </a:buClr>
              <a:buSzPts val="4500"/>
              <a:buNone/>
              <a:defRPr sz="4500">
                <a:solidFill>
                  <a:srgbClr val="000000"/>
                </a:solidFill>
              </a:defRPr>
            </a:lvl2pPr>
            <a:lvl3pPr lvl="2" algn="ctr" rtl="0">
              <a:spcBef>
                <a:spcPts val="0"/>
              </a:spcBef>
              <a:spcAft>
                <a:spcPts val="0"/>
              </a:spcAft>
              <a:buClr>
                <a:srgbClr val="000000"/>
              </a:buClr>
              <a:buSzPts val="4500"/>
              <a:buNone/>
              <a:defRPr sz="4500">
                <a:solidFill>
                  <a:srgbClr val="000000"/>
                </a:solidFill>
              </a:defRPr>
            </a:lvl3pPr>
            <a:lvl4pPr lvl="3" algn="ctr" rtl="0">
              <a:spcBef>
                <a:spcPts val="0"/>
              </a:spcBef>
              <a:spcAft>
                <a:spcPts val="0"/>
              </a:spcAft>
              <a:buClr>
                <a:srgbClr val="000000"/>
              </a:buClr>
              <a:buSzPts val="4500"/>
              <a:buNone/>
              <a:defRPr sz="4500">
                <a:solidFill>
                  <a:srgbClr val="000000"/>
                </a:solidFill>
              </a:defRPr>
            </a:lvl4pPr>
            <a:lvl5pPr lvl="4" algn="ctr" rtl="0">
              <a:spcBef>
                <a:spcPts val="0"/>
              </a:spcBef>
              <a:spcAft>
                <a:spcPts val="0"/>
              </a:spcAft>
              <a:buClr>
                <a:srgbClr val="000000"/>
              </a:buClr>
              <a:buSzPts val="4500"/>
              <a:buNone/>
              <a:defRPr sz="4500">
                <a:solidFill>
                  <a:srgbClr val="000000"/>
                </a:solidFill>
              </a:defRPr>
            </a:lvl5pPr>
            <a:lvl6pPr lvl="5" algn="ctr" rtl="0">
              <a:spcBef>
                <a:spcPts val="0"/>
              </a:spcBef>
              <a:spcAft>
                <a:spcPts val="0"/>
              </a:spcAft>
              <a:buClr>
                <a:srgbClr val="000000"/>
              </a:buClr>
              <a:buSzPts val="4500"/>
              <a:buNone/>
              <a:defRPr sz="4500">
                <a:solidFill>
                  <a:srgbClr val="000000"/>
                </a:solidFill>
              </a:defRPr>
            </a:lvl6pPr>
            <a:lvl7pPr lvl="6" algn="ctr" rtl="0">
              <a:spcBef>
                <a:spcPts val="0"/>
              </a:spcBef>
              <a:spcAft>
                <a:spcPts val="0"/>
              </a:spcAft>
              <a:buClr>
                <a:srgbClr val="000000"/>
              </a:buClr>
              <a:buSzPts val="4500"/>
              <a:buNone/>
              <a:defRPr sz="4500">
                <a:solidFill>
                  <a:srgbClr val="000000"/>
                </a:solidFill>
              </a:defRPr>
            </a:lvl7pPr>
            <a:lvl8pPr lvl="7" algn="ctr" rtl="0">
              <a:spcBef>
                <a:spcPts val="0"/>
              </a:spcBef>
              <a:spcAft>
                <a:spcPts val="0"/>
              </a:spcAft>
              <a:buClr>
                <a:srgbClr val="000000"/>
              </a:buClr>
              <a:buSzPts val="4500"/>
              <a:buNone/>
              <a:defRPr sz="4500">
                <a:solidFill>
                  <a:srgbClr val="000000"/>
                </a:solidFill>
              </a:defRPr>
            </a:lvl8pPr>
            <a:lvl9pPr lvl="8" algn="ctr" rtl="0">
              <a:spcBef>
                <a:spcPts val="0"/>
              </a:spcBef>
              <a:spcAft>
                <a:spcPts val="0"/>
              </a:spcAft>
              <a:buClr>
                <a:srgbClr val="000000"/>
              </a:buClr>
              <a:buSzPts val="4500"/>
              <a:buNone/>
              <a:defRPr sz="4500">
                <a:solidFill>
                  <a:srgbClr val="000000"/>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8"/>
        <p:cNvGrpSpPr/>
        <p:nvPr/>
      </p:nvGrpSpPr>
      <p:grpSpPr>
        <a:xfrm>
          <a:off x="0" y="0"/>
          <a:ext cx="0" cy="0"/>
          <a:chOff x="0" y="0"/>
          <a:chExt cx="0" cy="0"/>
        </a:xfrm>
      </p:grpSpPr>
      <p:sp>
        <p:nvSpPr>
          <p:cNvPr id="79" name="Google Shape;79;p18"/>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100"/>
              <a:buNone/>
              <a:defRPr/>
            </a:lvl1pPr>
          </a:lstStyle>
          <a:p>
            <a:endParaRPr/>
          </a:p>
        </p:txBody>
      </p:sp>
      <p:sp>
        <p:nvSpPr>
          <p:cNvPr id="80" name="Google Shape;80;p18"/>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19"/>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19"/>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20"/>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ver Slide - Black">
  <p:cSld name="TITLE_6">
    <p:bg>
      <p:bgPr>
        <a:solidFill>
          <a:srgbClr val="000000"/>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153900" y="1712350"/>
            <a:ext cx="6972300" cy="16968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1pPr>
            <a:lvl2pPr lvl="1"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2pPr>
            <a:lvl3pPr lvl="2"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3pPr>
            <a:lvl4pPr lvl="3"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4pPr>
            <a:lvl5pPr lvl="4"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5pPr>
            <a:lvl6pPr lvl="5"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6pPr>
            <a:lvl7pPr lvl="6"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7pPr>
            <a:lvl8pPr lvl="7"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8pPr>
            <a:lvl9pPr lvl="8"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9pPr>
          </a:lstStyle>
          <a:p>
            <a:endParaRPr/>
          </a:p>
        </p:txBody>
      </p:sp>
      <p:sp>
        <p:nvSpPr>
          <p:cNvPr id="16" name="Google Shape;16;p3"/>
          <p:cNvSpPr txBox="1">
            <a:spLocks noGrp="1"/>
          </p:cNvSpPr>
          <p:nvPr>
            <p:ph type="title" idx="2"/>
          </p:nvPr>
        </p:nvSpPr>
        <p:spPr>
          <a:xfrm>
            <a:off x="209800" y="4591556"/>
            <a:ext cx="3381000" cy="2799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FFFFFF"/>
              </a:buClr>
              <a:buSzPts val="1100"/>
              <a:buFont typeface="Space Mono"/>
              <a:buNone/>
              <a:defRPr sz="1100">
                <a:solidFill>
                  <a:srgbClr val="FFFFFF"/>
                </a:solidFill>
                <a:latin typeface="Space Mono"/>
                <a:ea typeface="Space Mono"/>
                <a:cs typeface="Space Mono"/>
                <a:sym typeface="Space Mono"/>
              </a:defRPr>
            </a:lvl1pPr>
            <a:lvl2pPr lvl="1"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2pPr>
            <a:lvl3pPr lvl="2"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3pPr>
            <a:lvl4pPr lvl="3"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4pPr>
            <a:lvl5pPr lvl="4"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5pPr>
            <a:lvl6pPr lvl="5"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6pPr>
            <a:lvl7pPr lvl="6"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7pPr>
            <a:lvl8pPr lvl="7"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8pPr>
            <a:lvl9pPr lvl="8"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9pPr>
          </a:lstStyle>
          <a:p>
            <a:endParaRPr/>
          </a:p>
        </p:txBody>
      </p:sp>
      <p:sp>
        <p:nvSpPr>
          <p:cNvPr id="17" name="Google Shape;17;p3"/>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pic>
        <p:nvPicPr>
          <p:cNvPr id="18" name="Google Shape;18;p3"/>
          <p:cNvPicPr preferRelativeResize="0"/>
          <p:nvPr/>
        </p:nvPicPr>
        <p:blipFill rotWithShape="1">
          <a:blip r:embed="rId2">
            <a:alphaModFix/>
          </a:blip>
          <a:srcRect t="9" b="9"/>
          <a:stretch/>
        </p:blipFill>
        <p:spPr>
          <a:xfrm>
            <a:off x="311700" y="303350"/>
            <a:ext cx="713927" cy="809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ver Slide - White 1">
  <p:cSld name="TITLE_5">
    <p:bg>
      <p:bgPr>
        <a:solidFill>
          <a:srgbClr val="FFFFFF"/>
        </a:solidFill>
        <a:effectLst/>
      </p:bgPr>
    </p:bg>
    <p:spTree>
      <p:nvGrpSpPr>
        <p:cNvPr id="1" name="Shape 19"/>
        <p:cNvGrpSpPr/>
        <p:nvPr/>
      </p:nvGrpSpPr>
      <p:grpSpPr>
        <a:xfrm>
          <a:off x="0" y="0"/>
          <a:ext cx="0" cy="0"/>
          <a:chOff x="0" y="0"/>
          <a:chExt cx="0" cy="0"/>
        </a:xfrm>
      </p:grpSpPr>
      <p:pic>
        <p:nvPicPr>
          <p:cNvPr id="20" name="Google Shape;20;p4"/>
          <p:cNvPicPr preferRelativeResize="0"/>
          <p:nvPr/>
        </p:nvPicPr>
        <p:blipFill rotWithShape="1">
          <a:blip r:embed="rId2">
            <a:alphaModFix/>
          </a:blip>
          <a:srcRect t="9" b="19"/>
          <a:stretch/>
        </p:blipFill>
        <p:spPr>
          <a:xfrm>
            <a:off x="830696" y="2680786"/>
            <a:ext cx="966302" cy="109525"/>
          </a:xfrm>
          <a:prstGeom prst="rect">
            <a:avLst/>
          </a:prstGeom>
          <a:noFill/>
          <a:ln>
            <a:noFill/>
          </a:ln>
        </p:spPr>
      </p:pic>
      <p:sp>
        <p:nvSpPr>
          <p:cNvPr id="21" name="Google Shape;21;p4"/>
          <p:cNvSpPr txBox="1">
            <a:spLocks noGrp="1"/>
          </p:cNvSpPr>
          <p:nvPr>
            <p:ph type="title"/>
          </p:nvPr>
        </p:nvSpPr>
        <p:spPr>
          <a:xfrm>
            <a:off x="2234575" y="2269326"/>
            <a:ext cx="4687200" cy="10104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Clr>
                <a:srgbClr val="000000"/>
              </a:buClr>
              <a:buSzPts val="2800"/>
              <a:buFont typeface="Michroma"/>
              <a:buNone/>
              <a:defRPr sz="2800">
                <a:solidFill>
                  <a:srgbClr val="000000"/>
                </a:solidFill>
                <a:latin typeface="Michroma"/>
                <a:ea typeface="Michroma"/>
                <a:cs typeface="Michroma"/>
                <a:sym typeface="Michroma"/>
              </a:defRPr>
            </a:lvl1pPr>
            <a:lvl2pPr lvl="1"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2pPr>
            <a:lvl3pPr lvl="2"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3pPr>
            <a:lvl4pPr lvl="3"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4pPr>
            <a:lvl5pPr lvl="4"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5pPr>
            <a:lvl6pPr lvl="5"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6pPr>
            <a:lvl7pPr lvl="6"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7pPr>
            <a:lvl8pPr lvl="7"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8pPr>
            <a:lvl9pPr lvl="8"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9pPr>
          </a:lstStyle>
          <a:p>
            <a:endParaRPr/>
          </a:p>
        </p:txBody>
      </p:sp>
      <p:sp>
        <p:nvSpPr>
          <p:cNvPr id="22" name="Google Shape;22;p4"/>
          <p:cNvSpPr txBox="1">
            <a:spLocks noGrp="1"/>
          </p:cNvSpPr>
          <p:nvPr>
            <p:ph type="title" idx="2"/>
          </p:nvPr>
        </p:nvSpPr>
        <p:spPr>
          <a:xfrm>
            <a:off x="7071175" y="2537969"/>
            <a:ext cx="1610700" cy="5031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1pPr>
            <a:lvl2pPr lvl="1"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2pPr>
            <a:lvl3pPr lvl="2"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3pPr>
            <a:lvl4pPr lvl="3"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4pPr>
            <a:lvl5pPr lvl="4"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5pPr>
            <a:lvl6pPr lvl="5"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6pPr>
            <a:lvl7pPr lvl="6"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7pPr>
            <a:lvl8pPr lvl="7"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8pPr>
            <a:lvl9pPr lvl="8"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9pPr>
          </a:lstStyle>
          <a:p>
            <a:endParaRPr/>
          </a:p>
        </p:txBody>
      </p:sp>
      <p:sp>
        <p:nvSpPr>
          <p:cNvPr id="23" name="Google Shape;23;p4"/>
          <p:cNvSpPr/>
          <p:nvPr/>
        </p:nvSpPr>
        <p:spPr>
          <a:xfrm>
            <a:off x="122750" y="4743575"/>
            <a:ext cx="901200" cy="33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chemeClr val="dk2"/>
                </a:solidFill>
                <a:latin typeface="Michroma"/>
                <a:ea typeface="Michroma"/>
                <a:cs typeface="Michroma"/>
                <a:sym typeface="Michroma"/>
              </a:defRPr>
            </a:lvl1pPr>
            <a:lvl2pPr lvl="1">
              <a:buNone/>
              <a:defRPr sz="1300">
                <a:solidFill>
                  <a:schemeClr val="dk2"/>
                </a:solidFill>
                <a:latin typeface="Michroma"/>
                <a:ea typeface="Michroma"/>
                <a:cs typeface="Michroma"/>
                <a:sym typeface="Michroma"/>
              </a:defRPr>
            </a:lvl2pPr>
            <a:lvl3pPr lvl="2">
              <a:buNone/>
              <a:defRPr sz="1300">
                <a:solidFill>
                  <a:schemeClr val="dk2"/>
                </a:solidFill>
                <a:latin typeface="Michroma"/>
                <a:ea typeface="Michroma"/>
                <a:cs typeface="Michroma"/>
                <a:sym typeface="Michroma"/>
              </a:defRPr>
            </a:lvl3pPr>
            <a:lvl4pPr lvl="3">
              <a:buNone/>
              <a:defRPr sz="1300">
                <a:solidFill>
                  <a:schemeClr val="dk2"/>
                </a:solidFill>
                <a:latin typeface="Michroma"/>
                <a:ea typeface="Michroma"/>
                <a:cs typeface="Michroma"/>
                <a:sym typeface="Michroma"/>
              </a:defRPr>
            </a:lvl4pPr>
            <a:lvl5pPr lvl="4">
              <a:buNone/>
              <a:defRPr sz="1300">
                <a:solidFill>
                  <a:schemeClr val="dk2"/>
                </a:solidFill>
                <a:latin typeface="Michroma"/>
                <a:ea typeface="Michroma"/>
                <a:cs typeface="Michroma"/>
                <a:sym typeface="Michroma"/>
              </a:defRPr>
            </a:lvl5pPr>
            <a:lvl6pPr lvl="5">
              <a:buNone/>
              <a:defRPr sz="1300">
                <a:solidFill>
                  <a:schemeClr val="dk2"/>
                </a:solidFill>
                <a:latin typeface="Michroma"/>
                <a:ea typeface="Michroma"/>
                <a:cs typeface="Michroma"/>
                <a:sym typeface="Michroma"/>
              </a:defRPr>
            </a:lvl6pPr>
            <a:lvl7pPr lvl="6">
              <a:buNone/>
              <a:defRPr sz="1300">
                <a:solidFill>
                  <a:schemeClr val="dk2"/>
                </a:solidFill>
                <a:latin typeface="Michroma"/>
                <a:ea typeface="Michroma"/>
                <a:cs typeface="Michroma"/>
                <a:sym typeface="Michroma"/>
              </a:defRPr>
            </a:lvl7pPr>
            <a:lvl8pPr lvl="7">
              <a:buNone/>
              <a:defRPr sz="1300">
                <a:solidFill>
                  <a:schemeClr val="dk2"/>
                </a:solidFill>
                <a:latin typeface="Michroma"/>
                <a:ea typeface="Michroma"/>
                <a:cs typeface="Michroma"/>
                <a:sym typeface="Michroma"/>
              </a:defRPr>
            </a:lvl8pPr>
            <a:lvl9pPr lvl="8">
              <a:buNone/>
              <a:defRPr sz="1300">
                <a:solidFill>
                  <a:schemeClr val="dk2"/>
                </a:solidFill>
                <a:latin typeface="Michroma"/>
                <a:ea typeface="Michroma"/>
                <a:cs typeface="Michroma"/>
                <a:sym typeface="Michroma"/>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ver Slide - Black">
  <p:cSld name="TITLE_4">
    <p:bg>
      <p:bgPr>
        <a:solidFill>
          <a:srgbClr val="000000"/>
        </a:solidFill>
        <a:effectLst/>
      </p:bgPr>
    </p:bg>
    <p:spTree>
      <p:nvGrpSpPr>
        <p:cNvPr id="1" name="Shape 25"/>
        <p:cNvGrpSpPr/>
        <p:nvPr/>
      </p:nvGrpSpPr>
      <p:grpSpPr>
        <a:xfrm>
          <a:off x="0" y="0"/>
          <a:ext cx="0" cy="0"/>
          <a:chOff x="0" y="0"/>
          <a:chExt cx="0" cy="0"/>
        </a:xfrm>
      </p:grpSpPr>
      <p:pic>
        <p:nvPicPr>
          <p:cNvPr id="26" name="Google Shape;26;p5"/>
          <p:cNvPicPr preferRelativeResize="0"/>
          <p:nvPr/>
        </p:nvPicPr>
        <p:blipFill rotWithShape="1">
          <a:blip r:embed="rId2">
            <a:alphaModFix/>
          </a:blip>
          <a:srcRect/>
          <a:stretch/>
        </p:blipFill>
        <p:spPr>
          <a:xfrm>
            <a:off x="830696" y="2680770"/>
            <a:ext cx="966302" cy="109557"/>
          </a:xfrm>
          <a:prstGeom prst="rect">
            <a:avLst/>
          </a:prstGeom>
          <a:noFill/>
          <a:ln>
            <a:noFill/>
          </a:ln>
        </p:spPr>
      </p:pic>
      <p:sp>
        <p:nvSpPr>
          <p:cNvPr id="27" name="Google Shape;27;p5"/>
          <p:cNvSpPr txBox="1">
            <a:spLocks noGrp="1"/>
          </p:cNvSpPr>
          <p:nvPr>
            <p:ph type="title"/>
          </p:nvPr>
        </p:nvSpPr>
        <p:spPr>
          <a:xfrm>
            <a:off x="2234575" y="2269326"/>
            <a:ext cx="4687200" cy="10104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Clr>
                <a:srgbClr val="FFFFFF"/>
              </a:buClr>
              <a:buSzPts val="2800"/>
              <a:buFont typeface="Michroma"/>
              <a:buNone/>
              <a:defRPr sz="2800">
                <a:solidFill>
                  <a:srgbClr val="FFFFFF"/>
                </a:solidFill>
                <a:latin typeface="Michroma"/>
                <a:ea typeface="Michroma"/>
                <a:cs typeface="Michroma"/>
                <a:sym typeface="Michroma"/>
              </a:defRPr>
            </a:lvl1pPr>
            <a:lvl2pPr lvl="1"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2pPr>
            <a:lvl3pPr lvl="2"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3pPr>
            <a:lvl4pPr lvl="3"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4pPr>
            <a:lvl5pPr lvl="4"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5pPr>
            <a:lvl6pPr lvl="5"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6pPr>
            <a:lvl7pPr lvl="6"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7pPr>
            <a:lvl8pPr lvl="7"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8pPr>
            <a:lvl9pPr lvl="8"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9pPr>
          </a:lstStyle>
          <a:p>
            <a:endParaRPr/>
          </a:p>
        </p:txBody>
      </p:sp>
      <p:sp>
        <p:nvSpPr>
          <p:cNvPr id="28" name="Google Shape;28;p5"/>
          <p:cNvSpPr txBox="1">
            <a:spLocks noGrp="1"/>
          </p:cNvSpPr>
          <p:nvPr>
            <p:ph type="title" idx="2"/>
          </p:nvPr>
        </p:nvSpPr>
        <p:spPr>
          <a:xfrm>
            <a:off x="7071175" y="2537969"/>
            <a:ext cx="1610700" cy="5031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FFFFFF"/>
              </a:buClr>
              <a:buSzPts val="1100"/>
              <a:buFont typeface="Space Mono"/>
              <a:buNone/>
              <a:defRPr sz="1100">
                <a:solidFill>
                  <a:srgbClr val="FFFFFF"/>
                </a:solidFill>
                <a:latin typeface="Space Mono"/>
                <a:ea typeface="Space Mono"/>
                <a:cs typeface="Space Mono"/>
                <a:sym typeface="Space Mono"/>
              </a:defRPr>
            </a:lvl1pPr>
            <a:lvl2pPr lvl="1"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2pPr>
            <a:lvl3pPr lvl="2"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3pPr>
            <a:lvl4pPr lvl="3"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4pPr>
            <a:lvl5pPr lvl="4"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5pPr>
            <a:lvl6pPr lvl="5"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6pPr>
            <a:lvl7pPr lvl="6"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7pPr>
            <a:lvl8pPr lvl="7"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8pPr>
            <a:lvl9pPr lvl="8"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9pPr>
          </a:lstStyle>
          <a:p>
            <a:endParaRPr/>
          </a:p>
        </p:txBody>
      </p:sp>
      <p:sp>
        <p:nvSpPr>
          <p:cNvPr id="29" name="Google Shape;29;p5"/>
          <p:cNvSpPr/>
          <p:nvPr/>
        </p:nvSpPr>
        <p:spPr>
          <a:xfrm>
            <a:off x="46775" y="58775"/>
            <a:ext cx="402300" cy="344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chemeClr val="dk2"/>
                </a:solidFill>
                <a:latin typeface="Michroma"/>
                <a:ea typeface="Michroma"/>
                <a:cs typeface="Michroma"/>
                <a:sym typeface="Michroma"/>
              </a:defRPr>
            </a:lvl1pPr>
            <a:lvl2pPr lvl="1">
              <a:buNone/>
              <a:defRPr sz="1300">
                <a:solidFill>
                  <a:schemeClr val="dk2"/>
                </a:solidFill>
                <a:latin typeface="Michroma"/>
                <a:ea typeface="Michroma"/>
                <a:cs typeface="Michroma"/>
                <a:sym typeface="Michroma"/>
              </a:defRPr>
            </a:lvl2pPr>
            <a:lvl3pPr lvl="2">
              <a:buNone/>
              <a:defRPr sz="1300">
                <a:solidFill>
                  <a:schemeClr val="dk2"/>
                </a:solidFill>
                <a:latin typeface="Michroma"/>
                <a:ea typeface="Michroma"/>
                <a:cs typeface="Michroma"/>
                <a:sym typeface="Michroma"/>
              </a:defRPr>
            </a:lvl3pPr>
            <a:lvl4pPr lvl="3">
              <a:buNone/>
              <a:defRPr sz="1300">
                <a:solidFill>
                  <a:schemeClr val="dk2"/>
                </a:solidFill>
                <a:latin typeface="Michroma"/>
                <a:ea typeface="Michroma"/>
                <a:cs typeface="Michroma"/>
                <a:sym typeface="Michroma"/>
              </a:defRPr>
            </a:lvl4pPr>
            <a:lvl5pPr lvl="4">
              <a:buNone/>
              <a:defRPr sz="1300">
                <a:solidFill>
                  <a:schemeClr val="dk2"/>
                </a:solidFill>
                <a:latin typeface="Michroma"/>
                <a:ea typeface="Michroma"/>
                <a:cs typeface="Michroma"/>
                <a:sym typeface="Michroma"/>
              </a:defRPr>
            </a:lvl5pPr>
            <a:lvl6pPr lvl="5">
              <a:buNone/>
              <a:defRPr sz="1300">
                <a:solidFill>
                  <a:schemeClr val="dk2"/>
                </a:solidFill>
                <a:latin typeface="Michroma"/>
                <a:ea typeface="Michroma"/>
                <a:cs typeface="Michroma"/>
                <a:sym typeface="Michroma"/>
              </a:defRPr>
            </a:lvl6pPr>
            <a:lvl7pPr lvl="6">
              <a:buNone/>
              <a:defRPr sz="1300">
                <a:solidFill>
                  <a:schemeClr val="dk2"/>
                </a:solidFill>
                <a:latin typeface="Michroma"/>
                <a:ea typeface="Michroma"/>
                <a:cs typeface="Michroma"/>
                <a:sym typeface="Michroma"/>
              </a:defRPr>
            </a:lvl7pPr>
            <a:lvl8pPr lvl="7">
              <a:buNone/>
              <a:defRPr sz="1300">
                <a:solidFill>
                  <a:schemeClr val="dk2"/>
                </a:solidFill>
                <a:latin typeface="Michroma"/>
                <a:ea typeface="Michroma"/>
                <a:cs typeface="Michroma"/>
                <a:sym typeface="Michroma"/>
              </a:defRPr>
            </a:lvl8pPr>
            <a:lvl9pPr lvl="8">
              <a:buNone/>
              <a:defRPr sz="1300">
                <a:solidFill>
                  <a:schemeClr val="dk2"/>
                </a:solidFill>
                <a:latin typeface="Michroma"/>
                <a:ea typeface="Michroma"/>
                <a:cs typeface="Michroma"/>
                <a:sym typeface="Michroma"/>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1 - White">
  <p:cSld name="TITLE_3">
    <p:bg>
      <p:bgPr>
        <a:solidFill>
          <a:srgbClr val="FFFFFF"/>
        </a:solidFill>
        <a:effectLst/>
      </p:bgPr>
    </p:bg>
    <p:spTree>
      <p:nvGrpSpPr>
        <p:cNvPr id="1" name="Shape 31"/>
        <p:cNvGrpSpPr/>
        <p:nvPr/>
      </p:nvGrpSpPr>
      <p:grpSpPr>
        <a:xfrm>
          <a:off x="0" y="0"/>
          <a:ext cx="0" cy="0"/>
          <a:chOff x="0" y="0"/>
          <a:chExt cx="0" cy="0"/>
        </a:xfrm>
      </p:grpSpPr>
      <p:sp>
        <p:nvSpPr>
          <p:cNvPr id="32" name="Google Shape;32;p6"/>
          <p:cNvSpPr txBox="1">
            <a:spLocks noGrp="1"/>
          </p:cNvSpPr>
          <p:nvPr>
            <p:ph type="subTitle" idx="1"/>
          </p:nvPr>
        </p:nvSpPr>
        <p:spPr>
          <a:xfrm>
            <a:off x="1970907" y="3430949"/>
            <a:ext cx="3760800" cy="28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100"/>
              <a:buFont typeface="Space Mono"/>
              <a:buNone/>
              <a:defRPr>
                <a:solidFill>
                  <a:srgbClr val="000000"/>
                </a:solidFill>
                <a:latin typeface="Space Mono"/>
                <a:ea typeface="Space Mono"/>
                <a:cs typeface="Space Mono"/>
                <a:sym typeface="Space Mono"/>
              </a:defRPr>
            </a:lvl1pPr>
            <a:lvl2pPr lvl="1" rtl="0">
              <a:lnSpc>
                <a:spcPct val="100000"/>
              </a:lnSpc>
              <a:spcBef>
                <a:spcPts val="0"/>
              </a:spcBef>
              <a:spcAft>
                <a:spcPts val="0"/>
              </a:spcAft>
              <a:buClr>
                <a:srgbClr val="000000"/>
              </a:buClr>
              <a:buSzPts val="2800"/>
              <a:buNone/>
              <a:defRPr sz="2800">
                <a:solidFill>
                  <a:srgbClr val="000000"/>
                </a:solidFill>
              </a:defRPr>
            </a:lvl2pPr>
            <a:lvl3pPr lvl="2" rtl="0">
              <a:lnSpc>
                <a:spcPct val="100000"/>
              </a:lnSpc>
              <a:spcBef>
                <a:spcPts val="0"/>
              </a:spcBef>
              <a:spcAft>
                <a:spcPts val="0"/>
              </a:spcAft>
              <a:buClr>
                <a:srgbClr val="000000"/>
              </a:buClr>
              <a:buSzPts val="2800"/>
              <a:buNone/>
              <a:defRPr sz="2800">
                <a:solidFill>
                  <a:srgbClr val="000000"/>
                </a:solidFill>
              </a:defRPr>
            </a:lvl3pPr>
            <a:lvl4pPr lvl="3" rtl="0">
              <a:lnSpc>
                <a:spcPct val="100000"/>
              </a:lnSpc>
              <a:spcBef>
                <a:spcPts val="0"/>
              </a:spcBef>
              <a:spcAft>
                <a:spcPts val="0"/>
              </a:spcAft>
              <a:buClr>
                <a:srgbClr val="000000"/>
              </a:buClr>
              <a:buSzPts val="2800"/>
              <a:buNone/>
              <a:defRPr sz="2800">
                <a:solidFill>
                  <a:srgbClr val="000000"/>
                </a:solidFill>
              </a:defRPr>
            </a:lvl4pPr>
            <a:lvl5pPr lvl="4" rtl="0">
              <a:lnSpc>
                <a:spcPct val="100000"/>
              </a:lnSpc>
              <a:spcBef>
                <a:spcPts val="0"/>
              </a:spcBef>
              <a:spcAft>
                <a:spcPts val="0"/>
              </a:spcAft>
              <a:buClr>
                <a:srgbClr val="000000"/>
              </a:buClr>
              <a:buSzPts val="2800"/>
              <a:buNone/>
              <a:defRPr sz="2800">
                <a:solidFill>
                  <a:srgbClr val="000000"/>
                </a:solidFill>
              </a:defRPr>
            </a:lvl5pPr>
            <a:lvl6pPr lvl="5" rtl="0">
              <a:lnSpc>
                <a:spcPct val="100000"/>
              </a:lnSpc>
              <a:spcBef>
                <a:spcPts val="0"/>
              </a:spcBef>
              <a:spcAft>
                <a:spcPts val="0"/>
              </a:spcAft>
              <a:buClr>
                <a:srgbClr val="000000"/>
              </a:buClr>
              <a:buSzPts val="2800"/>
              <a:buNone/>
              <a:defRPr sz="2800">
                <a:solidFill>
                  <a:srgbClr val="000000"/>
                </a:solidFill>
              </a:defRPr>
            </a:lvl6pPr>
            <a:lvl7pPr lvl="6" rtl="0">
              <a:lnSpc>
                <a:spcPct val="100000"/>
              </a:lnSpc>
              <a:spcBef>
                <a:spcPts val="0"/>
              </a:spcBef>
              <a:spcAft>
                <a:spcPts val="0"/>
              </a:spcAft>
              <a:buClr>
                <a:srgbClr val="000000"/>
              </a:buClr>
              <a:buSzPts val="2800"/>
              <a:buNone/>
              <a:defRPr sz="2800">
                <a:solidFill>
                  <a:srgbClr val="000000"/>
                </a:solidFill>
              </a:defRPr>
            </a:lvl7pPr>
            <a:lvl8pPr lvl="7" rtl="0">
              <a:lnSpc>
                <a:spcPct val="100000"/>
              </a:lnSpc>
              <a:spcBef>
                <a:spcPts val="0"/>
              </a:spcBef>
              <a:spcAft>
                <a:spcPts val="0"/>
              </a:spcAft>
              <a:buClr>
                <a:srgbClr val="000000"/>
              </a:buClr>
              <a:buSzPts val="2800"/>
              <a:buNone/>
              <a:defRPr sz="2800">
                <a:solidFill>
                  <a:srgbClr val="000000"/>
                </a:solidFill>
              </a:defRPr>
            </a:lvl8pPr>
            <a:lvl9pPr lvl="8" rtl="0">
              <a:lnSpc>
                <a:spcPct val="100000"/>
              </a:lnSpc>
              <a:spcBef>
                <a:spcPts val="0"/>
              </a:spcBef>
              <a:spcAft>
                <a:spcPts val="0"/>
              </a:spcAft>
              <a:buClr>
                <a:srgbClr val="000000"/>
              </a:buClr>
              <a:buSzPts val="2800"/>
              <a:buNone/>
              <a:defRPr sz="2800">
                <a:solidFill>
                  <a:srgbClr val="000000"/>
                </a:solidFill>
              </a:defRPr>
            </a:lvl9pPr>
          </a:lstStyle>
          <a:p>
            <a:endParaRPr/>
          </a:p>
        </p:txBody>
      </p:sp>
      <p:sp>
        <p:nvSpPr>
          <p:cNvPr id="33" name="Google Shape;33;p6"/>
          <p:cNvSpPr txBox="1">
            <a:spLocks noGrp="1"/>
          </p:cNvSpPr>
          <p:nvPr>
            <p:ph type="ctrTitle"/>
          </p:nvPr>
        </p:nvSpPr>
        <p:spPr>
          <a:xfrm>
            <a:off x="1942510" y="1546182"/>
            <a:ext cx="5189400" cy="19074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rgbClr val="000000"/>
              </a:buClr>
              <a:buSzPts val="4500"/>
              <a:buNone/>
              <a:defRPr sz="4500">
                <a:solidFill>
                  <a:srgbClr val="000000"/>
                </a:solidFill>
              </a:defRPr>
            </a:lvl1pPr>
            <a:lvl2pPr lvl="1" rtl="0">
              <a:lnSpc>
                <a:spcPct val="80000"/>
              </a:lnSpc>
              <a:spcBef>
                <a:spcPts val="0"/>
              </a:spcBef>
              <a:spcAft>
                <a:spcPts val="0"/>
              </a:spcAft>
              <a:buClr>
                <a:srgbClr val="FFFFFF"/>
              </a:buClr>
              <a:buSzPts val="4500"/>
              <a:buNone/>
              <a:defRPr sz="4500">
                <a:solidFill>
                  <a:srgbClr val="FFFFFF"/>
                </a:solidFill>
              </a:defRPr>
            </a:lvl2pPr>
            <a:lvl3pPr lvl="2" rtl="0">
              <a:lnSpc>
                <a:spcPct val="80000"/>
              </a:lnSpc>
              <a:spcBef>
                <a:spcPts val="0"/>
              </a:spcBef>
              <a:spcAft>
                <a:spcPts val="0"/>
              </a:spcAft>
              <a:buClr>
                <a:srgbClr val="FFFFFF"/>
              </a:buClr>
              <a:buSzPts val="4500"/>
              <a:buNone/>
              <a:defRPr sz="4500">
                <a:solidFill>
                  <a:srgbClr val="FFFFFF"/>
                </a:solidFill>
              </a:defRPr>
            </a:lvl3pPr>
            <a:lvl4pPr lvl="3" rtl="0">
              <a:lnSpc>
                <a:spcPct val="80000"/>
              </a:lnSpc>
              <a:spcBef>
                <a:spcPts val="0"/>
              </a:spcBef>
              <a:spcAft>
                <a:spcPts val="0"/>
              </a:spcAft>
              <a:buClr>
                <a:srgbClr val="FFFFFF"/>
              </a:buClr>
              <a:buSzPts val="4500"/>
              <a:buNone/>
              <a:defRPr sz="4500">
                <a:solidFill>
                  <a:srgbClr val="FFFFFF"/>
                </a:solidFill>
              </a:defRPr>
            </a:lvl4pPr>
            <a:lvl5pPr lvl="4" rtl="0">
              <a:lnSpc>
                <a:spcPct val="80000"/>
              </a:lnSpc>
              <a:spcBef>
                <a:spcPts val="0"/>
              </a:spcBef>
              <a:spcAft>
                <a:spcPts val="0"/>
              </a:spcAft>
              <a:buClr>
                <a:srgbClr val="FFFFFF"/>
              </a:buClr>
              <a:buSzPts val="4500"/>
              <a:buNone/>
              <a:defRPr sz="4500">
                <a:solidFill>
                  <a:srgbClr val="FFFFFF"/>
                </a:solidFill>
              </a:defRPr>
            </a:lvl5pPr>
            <a:lvl6pPr lvl="5" rtl="0">
              <a:lnSpc>
                <a:spcPct val="80000"/>
              </a:lnSpc>
              <a:spcBef>
                <a:spcPts val="0"/>
              </a:spcBef>
              <a:spcAft>
                <a:spcPts val="0"/>
              </a:spcAft>
              <a:buClr>
                <a:srgbClr val="FFFFFF"/>
              </a:buClr>
              <a:buSzPts val="4500"/>
              <a:buNone/>
              <a:defRPr sz="4500">
                <a:solidFill>
                  <a:srgbClr val="FFFFFF"/>
                </a:solidFill>
              </a:defRPr>
            </a:lvl6pPr>
            <a:lvl7pPr lvl="6" rtl="0">
              <a:lnSpc>
                <a:spcPct val="80000"/>
              </a:lnSpc>
              <a:spcBef>
                <a:spcPts val="0"/>
              </a:spcBef>
              <a:spcAft>
                <a:spcPts val="0"/>
              </a:spcAft>
              <a:buClr>
                <a:srgbClr val="FFFFFF"/>
              </a:buClr>
              <a:buSzPts val="4500"/>
              <a:buNone/>
              <a:defRPr sz="4500">
                <a:solidFill>
                  <a:srgbClr val="FFFFFF"/>
                </a:solidFill>
              </a:defRPr>
            </a:lvl7pPr>
            <a:lvl8pPr lvl="7" rtl="0">
              <a:lnSpc>
                <a:spcPct val="80000"/>
              </a:lnSpc>
              <a:spcBef>
                <a:spcPts val="0"/>
              </a:spcBef>
              <a:spcAft>
                <a:spcPts val="0"/>
              </a:spcAft>
              <a:buClr>
                <a:srgbClr val="FFFFFF"/>
              </a:buClr>
              <a:buSzPts val="4500"/>
              <a:buNone/>
              <a:defRPr sz="4500">
                <a:solidFill>
                  <a:srgbClr val="FFFFFF"/>
                </a:solidFill>
              </a:defRPr>
            </a:lvl8pPr>
            <a:lvl9pPr lvl="8" rtl="0">
              <a:lnSpc>
                <a:spcPct val="80000"/>
              </a:lnSpc>
              <a:spcBef>
                <a:spcPts val="0"/>
              </a:spcBef>
              <a:spcAft>
                <a:spcPts val="0"/>
              </a:spcAft>
              <a:buClr>
                <a:srgbClr val="FFFFFF"/>
              </a:buClr>
              <a:buSzPts val="4500"/>
              <a:buNone/>
              <a:defRPr sz="4500">
                <a:solidFill>
                  <a:srgbClr val="FFFFFF"/>
                </a:solidFill>
              </a:defRPr>
            </a:lvl9pPr>
          </a:lstStyle>
          <a:p>
            <a:endParaRPr/>
          </a:p>
        </p:txBody>
      </p:sp>
      <p:sp>
        <p:nvSpPr>
          <p:cNvPr id="34" name="Google Shape;34;p6"/>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lvl="0" algn="r" rtl="0">
              <a:buNone/>
              <a:defRPr sz="800">
                <a:solidFill>
                  <a:srgbClr val="6D35B3"/>
                </a:solidFill>
                <a:latin typeface="Days One"/>
                <a:ea typeface="Days One"/>
                <a:cs typeface="Days One"/>
                <a:sym typeface="Days One"/>
              </a:defRPr>
            </a:lvl1pPr>
            <a:lvl2pPr lvl="1" algn="r" rtl="0">
              <a:buNone/>
              <a:defRPr sz="800">
                <a:solidFill>
                  <a:srgbClr val="6D35B3"/>
                </a:solidFill>
                <a:latin typeface="Days One"/>
                <a:ea typeface="Days One"/>
                <a:cs typeface="Days One"/>
                <a:sym typeface="Days One"/>
              </a:defRPr>
            </a:lvl2pPr>
            <a:lvl3pPr lvl="2" algn="r" rtl="0">
              <a:buNone/>
              <a:defRPr sz="800">
                <a:solidFill>
                  <a:srgbClr val="6D35B3"/>
                </a:solidFill>
                <a:latin typeface="Days One"/>
                <a:ea typeface="Days One"/>
                <a:cs typeface="Days One"/>
                <a:sym typeface="Days One"/>
              </a:defRPr>
            </a:lvl3pPr>
            <a:lvl4pPr lvl="3" algn="r" rtl="0">
              <a:buNone/>
              <a:defRPr sz="800">
                <a:solidFill>
                  <a:srgbClr val="6D35B3"/>
                </a:solidFill>
                <a:latin typeface="Days One"/>
                <a:ea typeface="Days One"/>
                <a:cs typeface="Days One"/>
                <a:sym typeface="Days One"/>
              </a:defRPr>
            </a:lvl4pPr>
            <a:lvl5pPr lvl="4" algn="r" rtl="0">
              <a:buNone/>
              <a:defRPr sz="800">
                <a:solidFill>
                  <a:srgbClr val="6D35B3"/>
                </a:solidFill>
                <a:latin typeface="Days One"/>
                <a:ea typeface="Days One"/>
                <a:cs typeface="Days One"/>
                <a:sym typeface="Days One"/>
              </a:defRPr>
            </a:lvl5pPr>
            <a:lvl6pPr lvl="5" algn="r" rtl="0">
              <a:buNone/>
              <a:defRPr sz="800">
                <a:solidFill>
                  <a:srgbClr val="6D35B3"/>
                </a:solidFill>
                <a:latin typeface="Days One"/>
                <a:ea typeface="Days One"/>
                <a:cs typeface="Days One"/>
                <a:sym typeface="Days One"/>
              </a:defRPr>
            </a:lvl6pPr>
            <a:lvl7pPr lvl="6" algn="r" rtl="0">
              <a:buNone/>
              <a:defRPr sz="800">
                <a:solidFill>
                  <a:srgbClr val="6D35B3"/>
                </a:solidFill>
                <a:latin typeface="Days One"/>
                <a:ea typeface="Days One"/>
                <a:cs typeface="Days One"/>
                <a:sym typeface="Days One"/>
              </a:defRPr>
            </a:lvl7pPr>
            <a:lvl8pPr lvl="7" algn="r" rtl="0">
              <a:buNone/>
              <a:defRPr sz="800">
                <a:solidFill>
                  <a:srgbClr val="6D35B3"/>
                </a:solidFill>
                <a:latin typeface="Days One"/>
                <a:ea typeface="Days One"/>
                <a:cs typeface="Days One"/>
                <a:sym typeface="Days One"/>
              </a:defRPr>
            </a:lvl8pPr>
            <a:lvl9pPr lvl="8" algn="r" rtl="0">
              <a:buNone/>
              <a:defRPr sz="800">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2 - White">
  <p:cSld name="TITLE_3_1">
    <p:bg>
      <p:bgPr>
        <a:solidFill>
          <a:srgbClr val="FFFFFF"/>
        </a:solidFill>
        <a:effectLst/>
      </p:bgPr>
    </p:bg>
    <p:spTree>
      <p:nvGrpSpPr>
        <p:cNvPr id="1" name="Shape 35"/>
        <p:cNvGrpSpPr/>
        <p:nvPr/>
      </p:nvGrpSpPr>
      <p:grpSpPr>
        <a:xfrm>
          <a:off x="0" y="0"/>
          <a:ext cx="0" cy="0"/>
          <a:chOff x="0" y="0"/>
          <a:chExt cx="0" cy="0"/>
        </a:xfrm>
      </p:grpSpPr>
      <p:sp>
        <p:nvSpPr>
          <p:cNvPr id="36" name="Google Shape;36;p7"/>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lvl="0" algn="r" rtl="0">
              <a:buNone/>
              <a:defRPr sz="800">
                <a:solidFill>
                  <a:srgbClr val="6D35B3"/>
                </a:solidFill>
                <a:latin typeface="Days One"/>
                <a:ea typeface="Days One"/>
                <a:cs typeface="Days One"/>
                <a:sym typeface="Days One"/>
              </a:defRPr>
            </a:lvl1pPr>
            <a:lvl2pPr lvl="1" algn="r" rtl="0">
              <a:buNone/>
              <a:defRPr sz="800">
                <a:solidFill>
                  <a:srgbClr val="6D35B3"/>
                </a:solidFill>
                <a:latin typeface="Days One"/>
                <a:ea typeface="Days One"/>
                <a:cs typeface="Days One"/>
                <a:sym typeface="Days One"/>
              </a:defRPr>
            </a:lvl2pPr>
            <a:lvl3pPr lvl="2" algn="r" rtl="0">
              <a:buNone/>
              <a:defRPr sz="800">
                <a:solidFill>
                  <a:srgbClr val="6D35B3"/>
                </a:solidFill>
                <a:latin typeface="Days One"/>
                <a:ea typeface="Days One"/>
                <a:cs typeface="Days One"/>
                <a:sym typeface="Days One"/>
              </a:defRPr>
            </a:lvl3pPr>
            <a:lvl4pPr lvl="3" algn="r" rtl="0">
              <a:buNone/>
              <a:defRPr sz="800">
                <a:solidFill>
                  <a:srgbClr val="6D35B3"/>
                </a:solidFill>
                <a:latin typeface="Days One"/>
                <a:ea typeface="Days One"/>
                <a:cs typeface="Days One"/>
                <a:sym typeface="Days One"/>
              </a:defRPr>
            </a:lvl4pPr>
            <a:lvl5pPr lvl="4" algn="r" rtl="0">
              <a:buNone/>
              <a:defRPr sz="800">
                <a:solidFill>
                  <a:srgbClr val="6D35B3"/>
                </a:solidFill>
                <a:latin typeface="Days One"/>
                <a:ea typeface="Days One"/>
                <a:cs typeface="Days One"/>
                <a:sym typeface="Days One"/>
              </a:defRPr>
            </a:lvl5pPr>
            <a:lvl6pPr lvl="5" algn="r" rtl="0">
              <a:buNone/>
              <a:defRPr sz="800">
                <a:solidFill>
                  <a:srgbClr val="6D35B3"/>
                </a:solidFill>
                <a:latin typeface="Days One"/>
                <a:ea typeface="Days One"/>
                <a:cs typeface="Days One"/>
                <a:sym typeface="Days One"/>
              </a:defRPr>
            </a:lvl6pPr>
            <a:lvl7pPr lvl="6" algn="r" rtl="0">
              <a:buNone/>
              <a:defRPr sz="800">
                <a:solidFill>
                  <a:srgbClr val="6D35B3"/>
                </a:solidFill>
                <a:latin typeface="Days One"/>
                <a:ea typeface="Days One"/>
                <a:cs typeface="Days One"/>
                <a:sym typeface="Days One"/>
              </a:defRPr>
            </a:lvl7pPr>
            <a:lvl8pPr lvl="7" algn="r" rtl="0">
              <a:buNone/>
              <a:defRPr sz="800">
                <a:solidFill>
                  <a:srgbClr val="6D35B3"/>
                </a:solidFill>
                <a:latin typeface="Days One"/>
                <a:ea typeface="Days One"/>
                <a:cs typeface="Days One"/>
                <a:sym typeface="Days One"/>
              </a:defRPr>
            </a:lvl8pPr>
            <a:lvl9pPr lvl="8" algn="r" rtl="0">
              <a:buNone/>
              <a:defRPr sz="800">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
              <a:t>‹#›</a:t>
            </a:fld>
            <a:endParaRPr/>
          </a:p>
        </p:txBody>
      </p:sp>
      <p:sp>
        <p:nvSpPr>
          <p:cNvPr id="37" name="Google Shape;37;p7"/>
          <p:cNvSpPr txBox="1">
            <a:spLocks noGrp="1"/>
          </p:cNvSpPr>
          <p:nvPr>
            <p:ph type="ctrTitle"/>
          </p:nvPr>
        </p:nvSpPr>
        <p:spPr>
          <a:xfrm>
            <a:off x="1932098" y="1674318"/>
            <a:ext cx="5189400" cy="19515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rgbClr val="000000"/>
              </a:buClr>
              <a:buSzPts val="5000"/>
              <a:buNone/>
              <a:defRPr sz="5000">
                <a:solidFill>
                  <a:srgbClr val="000000"/>
                </a:solidFill>
              </a:defRPr>
            </a:lvl1pPr>
            <a:lvl2pPr lvl="1" rtl="0">
              <a:lnSpc>
                <a:spcPct val="80000"/>
              </a:lnSpc>
              <a:spcBef>
                <a:spcPts val="0"/>
              </a:spcBef>
              <a:spcAft>
                <a:spcPts val="0"/>
              </a:spcAft>
              <a:buClr>
                <a:srgbClr val="FFFFFF"/>
              </a:buClr>
              <a:buSzPts val="5000"/>
              <a:buNone/>
              <a:defRPr sz="5000">
                <a:solidFill>
                  <a:srgbClr val="FFFFFF"/>
                </a:solidFill>
              </a:defRPr>
            </a:lvl2pPr>
            <a:lvl3pPr lvl="2" rtl="0">
              <a:lnSpc>
                <a:spcPct val="80000"/>
              </a:lnSpc>
              <a:spcBef>
                <a:spcPts val="0"/>
              </a:spcBef>
              <a:spcAft>
                <a:spcPts val="0"/>
              </a:spcAft>
              <a:buClr>
                <a:srgbClr val="FFFFFF"/>
              </a:buClr>
              <a:buSzPts val="5000"/>
              <a:buNone/>
              <a:defRPr sz="5000">
                <a:solidFill>
                  <a:srgbClr val="FFFFFF"/>
                </a:solidFill>
              </a:defRPr>
            </a:lvl3pPr>
            <a:lvl4pPr lvl="3" rtl="0">
              <a:lnSpc>
                <a:spcPct val="80000"/>
              </a:lnSpc>
              <a:spcBef>
                <a:spcPts val="0"/>
              </a:spcBef>
              <a:spcAft>
                <a:spcPts val="0"/>
              </a:spcAft>
              <a:buClr>
                <a:srgbClr val="FFFFFF"/>
              </a:buClr>
              <a:buSzPts val="5000"/>
              <a:buNone/>
              <a:defRPr sz="5000">
                <a:solidFill>
                  <a:srgbClr val="FFFFFF"/>
                </a:solidFill>
              </a:defRPr>
            </a:lvl4pPr>
            <a:lvl5pPr lvl="4" rtl="0">
              <a:lnSpc>
                <a:spcPct val="80000"/>
              </a:lnSpc>
              <a:spcBef>
                <a:spcPts val="0"/>
              </a:spcBef>
              <a:spcAft>
                <a:spcPts val="0"/>
              </a:spcAft>
              <a:buClr>
                <a:srgbClr val="FFFFFF"/>
              </a:buClr>
              <a:buSzPts val="5000"/>
              <a:buNone/>
              <a:defRPr sz="5000">
                <a:solidFill>
                  <a:srgbClr val="FFFFFF"/>
                </a:solidFill>
              </a:defRPr>
            </a:lvl5pPr>
            <a:lvl6pPr lvl="5" rtl="0">
              <a:lnSpc>
                <a:spcPct val="80000"/>
              </a:lnSpc>
              <a:spcBef>
                <a:spcPts val="0"/>
              </a:spcBef>
              <a:spcAft>
                <a:spcPts val="0"/>
              </a:spcAft>
              <a:buClr>
                <a:srgbClr val="FFFFFF"/>
              </a:buClr>
              <a:buSzPts val="5000"/>
              <a:buNone/>
              <a:defRPr sz="5000">
                <a:solidFill>
                  <a:srgbClr val="FFFFFF"/>
                </a:solidFill>
              </a:defRPr>
            </a:lvl6pPr>
            <a:lvl7pPr lvl="6" rtl="0">
              <a:lnSpc>
                <a:spcPct val="80000"/>
              </a:lnSpc>
              <a:spcBef>
                <a:spcPts val="0"/>
              </a:spcBef>
              <a:spcAft>
                <a:spcPts val="0"/>
              </a:spcAft>
              <a:buClr>
                <a:srgbClr val="FFFFFF"/>
              </a:buClr>
              <a:buSzPts val="5000"/>
              <a:buNone/>
              <a:defRPr sz="5000">
                <a:solidFill>
                  <a:srgbClr val="FFFFFF"/>
                </a:solidFill>
              </a:defRPr>
            </a:lvl7pPr>
            <a:lvl8pPr lvl="7" rtl="0">
              <a:lnSpc>
                <a:spcPct val="80000"/>
              </a:lnSpc>
              <a:spcBef>
                <a:spcPts val="0"/>
              </a:spcBef>
              <a:spcAft>
                <a:spcPts val="0"/>
              </a:spcAft>
              <a:buClr>
                <a:srgbClr val="FFFFFF"/>
              </a:buClr>
              <a:buSzPts val="5000"/>
              <a:buNone/>
              <a:defRPr sz="5000">
                <a:solidFill>
                  <a:srgbClr val="FFFFFF"/>
                </a:solidFill>
              </a:defRPr>
            </a:lvl8pPr>
            <a:lvl9pPr lvl="8" rtl="0">
              <a:lnSpc>
                <a:spcPct val="80000"/>
              </a:lnSpc>
              <a:spcBef>
                <a:spcPts val="0"/>
              </a:spcBef>
              <a:spcAft>
                <a:spcPts val="0"/>
              </a:spcAft>
              <a:buClr>
                <a:srgbClr val="FFFFFF"/>
              </a:buClr>
              <a:buSzPts val="5000"/>
              <a:buNone/>
              <a:defRPr sz="50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Black Alternate">
  <p:cSld name="TITLE_2">
    <p:bg>
      <p:bgPr>
        <a:solidFill>
          <a:srgbClr val="000000"/>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ctrTitle"/>
          </p:nvPr>
        </p:nvSpPr>
        <p:spPr>
          <a:xfrm>
            <a:off x="1932098" y="1674318"/>
            <a:ext cx="5189400" cy="19515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rgbClr val="FFFFFF"/>
              </a:buClr>
              <a:buSzPts val="5000"/>
              <a:buNone/>
              <a:defRPr sz="5000">
                <a:solidFill>
                  <a:srgbClr val="FFFFFF"/>
                </a:solidFill>
              </a:defRPr>
            </a:lvl1pPr>
            <a:lvl2pPr lvl="1" rtl="0">
              <a:lnSpc>
                <a:spcPct val="80000"/>
              </a:lnSpc>
              <a:spcBef>
                <a:spcPts val="0"/>
              </a:spcBef>
              <a:spcAft>
                <a:spcPts val="0"/>
              </a:spcAft>
              <a:buClr>
                <a:srgbClr val="FFFFFF"/>
              </a:buClr>
              <a:buSzPts val="5000"/>
              <a:buNone/>
              <a:defRPr sz="5000">
                <a:solidFill>
                  <a:srgbClr val="FFFFFF"/>
                </a:solidFill>
              </a:defRPr>
            </a:lvl2pPr>
            <a:lvl3pPr lvl="2" rtl="0">
              <a:lnSpc>
                <a:spcPct val="80000"/>
              </a:lnSpc>
              <a:spcBef>
                <a:spcPts val="0"/>
              </a:spcBef>
              <a:spcAft>
                <a:spcPts val="0"/>
              </a:spcAft>
              <a:buClr>
                <a:srgbClr val="FFFFFF"/>
              </a:buClr>
              <a:buSzPts val="5000"/>
              <a:buNone/>
              <a:defRPr sz="5000">
                <a:solidFill>
                  <a:srgbClr val="FFFFFF"/>
                </a:solidFill>
              </a:defRPr>
            </a:lvl3pPr>
            <a:lvl4pPr lvl="3" rtl="0">
              <a:lnSpc>
                <a:spcPct val="80000"/>
              </a:lnSpc>
              <a:spcBef>
                <a:spcPts val="0"/>
              </a:spcBef>
              <a:spcAft>
                <a:spcPts val="0"/>
              </a:spcAft>
              <a:buClr>
                <a:srgbClr val="FFFFFF"/>
              </a:buClr>
              <a:buSzPts val="5000"/>
              <a:buNone/>
              <a:defRPr sz="5000">
                <a:solidFill>
                  <a:srgbClr val="FFFFFF"/>
                </a:solidFill>
              </a:defRPr>
            </a:lvl4pPr>
            <a:lvl5pPr lvl="4" rtl="0">
              <a:lnSpc>
                <a:spcPct val="80000"/>
              </a:lnSpc>
              <a:spcBef>
                <a:spcPts val="0"/>
              </a:spcBef>
              <a:spcAft>
                <a:spcPts val="0"/>
              </a:spcAft>
              <a:buClr>
                <a:srgbClr val="FFFFFF"/>
              </a:buClr>
              <a:buSzPts val="5000"/>
              <a:buNone/>
              <a:defRPr sz="5000">
                <a:solidFill>
                  <a:srgbClr val="FFFFFF"/>
                </a:solidFill>
              </a:defRPr>
            </a:lvl5pPr>
            <a:lvl6pPr lvl="5" rtl="0">
              <a:lnSpc>
                <a:spcPct val="80000"/>
              </a:lnSpc>
              <a:spcBef>
                <a:spcPts val="0"/>
              </a:spcBef>
              <a:spcAft>
                <a:spcPts val="0"/>
              </a:spcAft>
              <a:buClr>
                <a:srgbClr val="FFFFFF"/>
              </a:buClr>
              <a:buSzPts val="5000"/>
              <a:buNone/>
              <a:defRPr sz="5000">
                <a:solidFill>
                  <a:srgbClr val="FFFFFF"/>
                </a:solidFill>
              </a:defRPr>
            </a:lvl6pPr>
            <a:lvl7pPr lvl="6" rtl="0">
              <a:lnSpc>
                <a:spcPct val="80000"/>
              </a:lnSpc>
              <a:spcBef>
                <a:spcPts val="0"/>
              </a:spcBef>
              <a:spcAft>
                <a:spcPts val="0"/>
              </a:spcAft>
              <a:buClr>
                <a:srgbClr val="FFFFFF"/>
              </a:buClr>
              <a:buSzPts val="5000"/>
              <a:buNone/>
              <a:defRPr sz="5000">
                <a:solidFill>
                  <a:srgbClr val="FFFFFF"/>
                </a:solidFill>
              </a:defRPr>
            </a:lvl7pPr>
            <a:lvl8pPr lvl="7" rtl="0">
              <a:lnSpc>
                <a:spcPct val="80000"/>
              </a:lnSpc>
              <a:spcBef>
                <a:spcPts val="0"/>
              </a:spcBef>
              <a:spcAft>
                <a:spcPts val="0"/>
              </a:spcAft>
              <a:buClr>
                <a:srgbClr val="FFFFFF"/>
              </a:buClr>
              <a:buSzPts val="5000"/>
              <a:buNone/>
              <a:defRPr sz="5000">
                <a:solidFill>
                  <a:srgbClr val="FFFFFF"/>
                </a:solidFill>
              </a:defRPr>
            </a:lvl8pPr>
            <a:lvl9pPr lvl="8" rtl="0">
              <a:lnSpc>
                <a:spcPct val="80000"/>
              </a:lnSpc>
              <a:spcBef>
                <a:spcPts val="0"/>
              </a:spcBef>
              <a:spcAft>
                <a:spcPts val="0"/>
              </a:spcAft>
              <a:buClr>
                <a:srgbClr val="FFFFFF"/>
              </a:buClr>
              <a:buSzPts val="5000"/>
              <a:buNone/>
              <a:defRPr sz="5000">
                <a:solidFill>
                  <a:srgbClr val="FFFFFF"/>
                </a:solidFill>
              </a:defRPr>
            </a:lvl9pPr>
          </a:lstStyle>
          <a:p>
            <a:endParaRPr/>
          </a:p>
        </p:txBody>
      </p:sp>
      <p:pic>
        <p:nvPicPr>
          <p:cNvPr id="40" name="Google Shape;40;p8"/>
          <p:cNvPicPr preferRelativeResize="0"/>
          <p:nvPr/>
        </p:nvPicPr>
        <p:blipFill rotWithShape="1">
          <a:blip r:embed="rId2">
            <a:alphaModFix/>
          </a:blip>
          <a:srcRect t="9" b="9"/>
          <a:stretch/>
        </p:blipFill>
        <p:spPr>
          <a:xfrm>
            <a:off x="311700" y="303350"/>
            <a:ext cx="713927" cy="80925"/>
          </a:xfrm>
          <a:prstGeom prst="rect">
            <a:avLst/>
          </a:prstGeom>
          <a:noFill/>
          <a:ln>
            <a:noFill/>
          </a:ln>
        </p:spPr>
      </p:pic>
      <p:sp>
        <p:nvSpPr>
          <p:cNvPr id="41" name="Google Shape;41;p8"/>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lvl="0" algn="r" rtl="0">
              <a:buNone/>
              <a:defRPr sz="800">
                <a:solidFill>
                  <a:srgbClr val="6D35B3"/>
                </a:solidFill>
                <a:latin typeface="Days One"/>
                <a:ea typeface="Days One"/>
                <a:cs typeface="Days One"/>
                <a:sym typeface="Days One"/>
              </a:defRPr>
            </a:lvl1pPr>
            <a:lvl2pPr lvl="1" algn="r" rtl="0">
              <a:buNone/>
              <a:defRPr sz="800">
                <a:solidFill>
                  <a:srgbClr val="6D35B3"/>
                </a:solidFill>
                <a:latin typeface="Days One"/>
                <a:ea typeface="Days One"/>
                <a:cs typeface="Days One"/>
                <a:sym typeface="Days One"/>
              </a:defRPr>
            </a:lvl2pPr>
            <a:lvl3pPr lvl="2" algn="r" rtl="0">
              <a:buNone/>
              <a:defRPr sz="800">
                <a:solidFill>
                  <a:srgbClr val="6D35B3"/>
                </a:solidFill>
                <a:latin typeface="Days One"/>
                <a:ea typeface="Days One"/>
                <a:cs typeface="Days One"/>
                <a:sym typeface="Days One"/>
              </a:defRPr>
            </a:lvl3pPr>
            <a:lvl4pPr lvl="3" algn="r" rtl="0">
              <a:buNone/>
              <a:defRPr sz="800">
                <a:solidFill>
                  <a:srgbClr val="6D35B3"/>
                </a:solidFill>
                <a:latin typeface="Days One"/>
                <a:ea typeface="Days One"/>
                <a:cs typeface="Days One"/>
                <a:sym typeface="Days One"/>
              </a:defRPr>
            </a:lvl4pPr>
            <a:lvl5pPr lvl="4" algn="r" rtl="0">
              <a:buNone/>
              <a:defRPr sz="800">
                <a:solidFill>
                  <a:srgbClr val="6D35B3"/>
                </a:solidFill>
                <a:latin typeface="Days One"/>
                <a:ea typeface="Days One"/>
                <a:cs typeface="Days One"/>
                <a:sym typeface="Days One"/>
              </a:defRPr>
            </a:lvl5pPr>
            <a:lvl6pPr lvl="5" algn="r" rtl="0">
              <a:buNone/>
              <a:defRPr sz="800">
                <a:solidFill>
                  <a:srgbClr val="6D35B3"/>
                </a:solidFill>
                <a:latin typeface="Days One"/>
                <a:ea typeface="Days One"/>
                <a:cs typeface="Days One"/>
                <a:sym typeface="Days One"/>
              </a:defRPr>
            </a:lvl6pPr>
            <a:lvl7pPr lvl="6" algn="r" rtl="0">
              <a:buNone/>
              <a:defRPr sz="800">
                <a:solidFill>
                  <a:srgbClr val="6D35B3"/>
                </a:solidFill>
                <a:latin typeface="Days One"/>
                <a:ea typeface="Days One"/>
                <a:cs typeface="Days One"/>
                <a:sym typeface="Days One"/>
              </a:defRPr>
            </a:lvl7pPr>
            <a:lvl8pPr lvl="7" algn="r" rtl="0">
              <a:buNone/>
              <a:defRPr sz="800">
                <a:solidFill>
                  <a:srgbClr val="6D35B3"/>
                </a:solidFill>
                <a:latin typeface="Days One"/>
                <a:ea typeface="Days One"/>
                <a:cs typeface="Days One"/>
                <a:sym typeface="Days One"/>
              </a:defRPr>
            </a:lvl8pPr>
            <a:lvl9pPr lvl="8" algn="r" rtl="0">
              <a:buNone/>
              <a:defRPr sz="800">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1">
  <p:cSld name="TITLE_1">
    <p:bg>
      <p:bgPr>
        <a:solidFill>
          <a:srgbClr val="FFFFFF"/>
        </a:solidFill>
        <a:effectLst/>
      </p:bgPr>
    </p:bg>
    <p:spTree>
      <p:nvGrpSpPr>
        <p:cNvPr id="1" name="Shape 42"/>
        <p:cNvGrpSpPr/>
        <p:nvPr/>
      </p:nvGrpSpPr>
      <p:grpSpPr>
        <a:xfrm>
          <a:off x="0" y="0"/>
          <a:ext cx="0" cy="0"/>
          <a:chOff x="0" y="0"/>
          <a:chExt cx="0" cy="0"/>
        </a:xfrm>
      </p:grpSpPr>
      <p:sp>
        <p:nvSpPr>
          <p:cNvPr id="43" name="Google Shape;43;p9"/>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44" name="Google Shape;44;p9"/>
          <p:cNvSpPr txBox="1"/>
          <p:nvPr/>
        </p:nvSpPr>
        <p:spPr>
          <a:xfrm>
            <a:off x="394800" y="1056600"/>
            <a:ext cx="4066800" cy="900900"/>
          </a:xfrm>
          <a:prstGeom prst="rect">
            <a:avLst/>
          </a:prstGeom>
          <a:no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r>
              <a:rPr lang="en" sz="2800">
                <a:latin typeface="Michroma"/>
                <a:ea typeface="Michroma"/>
                <a:cs typeface="Michroma"/>
                <a:sym typeface="Michroma"/>
              </a:rPr>
              <a:t>Sharp Grotesk Light 25</a:t>
            </a:r>
            <a:endParaRPr sz="2800">
              <a:latin typeface="Michroma"/>
              <a:ea typeface="Michroma"/>
              <a:cs typeface="Michroma"/>
              <a:sym typeface="Michroma"/>
            </a:endParaRPr>
          </a:p>
        </p:txBody>
      </p:sp>
      <p:sp>
        <p:nvSpPr>
          <p:cNvPr id="45" name="Google Shape;45;p9"/>
          <p:cNvSpPr txBox="1"/>
          <p:nvPr/>
        </p:nvSpPr>
        <p:spPr>
          <a:xfrm>
            <a:off x="394800" y="2235250"/>
            <a:ext cx="2804100" cy="39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latin typeface="Space Mono"/>
                <a:ea typeface="Space Mono"/>
                <a:cs typeface="Space Mono"/>
                <a:sym typeface="Space Mono"/>
              </a:rPr>
              <a:t>Sharp Grotesk Book 20</a:t>
            </a:r>
            <a:endParaRPr sz="1100">
              <a:latin typeface="Space Mono"/>
              <a:ea typeface="Space Mono"/>
              <a:cs typeface="Space Mono"/>
              <a:sym typeface="Space Mono"/>
            </a:endParaRPr>
          </a:p>
        </p:txBody>
      </p:sp>
      <p:sp>
        <p:nvSpPr>
          <p:cNvPr id="46" name="Google Shape;46;p9"/>
          <p:cNvSpPr txBox="1"/>
          <p:nvPr/>
        </p:nvSpPr>
        <p:spPr>
          <a:xfrm>
            <a:off x="394800" y="2865200"/>
            <a:ext cx="2804100" cy="39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latin typeface="Space Mono"/>
                <a:ea typeface="Space Mono"/>
                <a:cs typeface="Space Mono"/>
                <a:sym typeface="Space Mono"/>
              </a:rPr>
              <a:t>Sharp Grotesk Book 20</a:t>
            </a:r>
            <a:endParaRPr sz="900">
              <a:latin typeface="Space Mono"/>
              <a:ea typeface="Space Mono"/>
              <a:cs typeface="Space Mono"/>
              <a:sym typeface="Space Mon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10"/>
          <p:cNvSpPr txBox="1">
            <a:spLocks noGrp="1"/>
          </p:cNvSpPr>
          <p:nvPr>
            <p:ph type="title"/>
          </p:nvPr>
        </p:nvSpPr>
        <p:spPr>
          <a:xfrm>
            <a:off x="159300" y="1941655"/>
            <a:ext cx="44781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9" name="Google Shape;49;p10"/>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lvl="0" algn="r" rtl="0">
              <a:buNone/>
              <a:defRPr sz="900" b="0">
                <a:solidFill>
                  <a:srgbClr val="000000"/>
                </a:solidFill>
              </a:defRPr>
            </a:lvl1pPr>
            <a:lvl2pPr lvl="1" algn="r" rtl="0">
              <a:buNone/>
              <a:defRPr sz="900" b="0">
                <a:solidFill>
                  <a:srgbClr val="000000"/>
                </a:solidFill>
              </a:defRPr>
            </a:lvl2pPr>
            <a:lvl3pPr lvl="2" algn="r" rtl="0">
              <a:buNone/>
              <a:defRPr sz="900" b="0">
                <a:solidFill>
                  <a:srgbClr val="000000"/>
                </a:solidFill>
              </a:defRPr>
            </a:lvl3pPr>
            <a:lvl4pPr lvl="3" algn="r" rtl="0">
              <a:buNone/>
              <a:defRPr sz="900" b="0">
                <a:solidFill>
                  <a:srgbClr val="000000"/>
                </a:solidFill>
              </a:defRPr>
            </a:lvl4pPr>
            <a:lvl5pPr lvl="4" algn="r" rtl="0">
              <a:buNone/>
              <a:defRPr sz="900" b="0">
                <a:solidFill>
                  <a:srgbClr val="000000"/>
                </a:solidFill>
              </a:defRPr>
            </a:lvl5pPr>
            <a:lvl6pPr lvl="5" algn="r" rtl="0">
              <a:buNone/>
              <a:defRPr sz="900" b="0">
                <a:solidFill>
                  <a:srgbClr val="000000"/>
                </a:solidFill>
              </a:defRPr>
            </a:lvl6pPr>
            <a:lvl7pPr lvl="6" algn="r" rtl="0">
              <a:buNone/>
              <a:defRPr sz="900" b="0">
                <a:solidFill>
                  <a:srgbClr val="000000"/>
                </a:solidFill>
              </a:defRPr>
            </a:lvl7pPr>
            <a:lvl8pPr lvl="7" algn="r" rtl="0">
              <a:buNone/>
              <a:defRPr sz="900" b="0">
                <a:solidFill>
                  <a:srgbClr val="000000"/>
                </a:solidFill>
              </a:defRPr>
            </a:lvl8pPr>
            <a:lvl9pPr lvl="8" algn="r" rtl="0">
              <a:buNone/>
              <a:defRPr sz="900" b="0">
                <a:solidFill>
                  <a:srgbClr val="000000"/>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6312600" cy="553200"/>
          </a:xfrm>
          <a:prstGeom prst="rect">
            <a:avLst/>
          </a:prstGeom>
          <a:noFill/>
          <a:ln>
            <a:noFill/>
          </a:ln>
        </p:spPr>
        <p:txBody>
          <a:bodyPr spcFirstLastPara="1" wrap="square" lIns="91425" tIns="91425" rIns="91425" bIns="91425" anchor="t" anchorCtr="0">
            <a:noAutofit/>
          </a:bodyPr>
          <a:lstStyle>
            <a:lvl1pPr lvl="0" rtl="0">
              <a:lnSpc>
                <a:spcPct val="80000"/>
              </a:lnSpc>
              <a:spcBef>
                <a:spcPts val="0"/>
              </a:spcBef>
              <a:spcAft>
                <a:spcPts val="0"/>
              </a:spcAft>
              <a:buClr>
                <a:schemeClr val="dk1"/>
              </a:buClr>
              <a:buSzPts val="2500"/>
              <a:buFont typeface="Michroma"/>
              <a:buNone/>
              <a:defRPr sz="2500">
                <a:solidFill>
                  <a:schemeClr val="dk1"/>
                </a:solidFill>
                <a:latin typeface="Michroma"/>
                <a:ea typeface="Michroma"/>
                <a:cs typeface="Michroma"/>
                <a:sym typeface="Michroma"/>
              </a:defRPr>
            </a:lvl1pPr>
            <a:lvl2pPr lvl="1"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2pPr>
            <a:lvl3pPr lvl="2"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3pPr>
            <a:lvl4pPr lvl="3"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4pPr>
            <a:lvl5pPr lvl="4"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5pPr>
            <a:lvl6pPr lvl="5"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6pPr>
            <a:lvl7pPr lvl="6"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7pPr>
            <a:lvl8pPr lvl="7"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8pPr>
            <a:lvl9pPr lvl="8"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9pPr>
          </a:lstStyle>
          <a:p>
            <a:endParaRPr/>
          </a:p>
        </p:txBody>
      </p:sp>
      <p:sp>
        <p:nvSpPr>
          <p:cNvPr id="7" name="Google Shape;7;p1"/>
          <p:cNvSpPr txBox="1">
            <a:spLocks noGrp="1"/>
          </p:cNvSpPr>
          <p:nvPr>
            <p:ph type="body" idx="1"/>
          </p:nvPr>
        </p:nvSpPr>
        <p:spPr>
          <a:xfrm>
            <a:off x="275750" y="1148775"/>
            <a:ext cx="8520600" cy="34164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chemeClr val="dk2"/>
              </a:buClr>
              <a:buSzPts val="1100"/>
              <a:buFont typeface="Michroma"/>
              <a:buChar char="●"/>
              <a:defRPr sz="1100">
                <a:solidFill>
                  <a:schemeClr val="dk2"/>
                </a:solidFill>
                <a:latin typeface="Michroma"/>
                <a:ea typeface="Michroma"/>
                <a:cs typeface="Michroma"/>
                <a:sym typeface="Michroma"/>
              </a:defRPr>
            </a:lvl1pPr>
            <a:lvl2pPr marL="914400" lvl="1" indent="-304800" rtl="0">
              <a:lnSpc>
                <a:spcPct val="115000"/>
              </a:lnSpc>
              <a:spcBef>
                <a:spcPts val="1600"/>
              </a:spcBef>
              <a:spcAft>
                <a:spcPts val="0"/>
              </a:spcAft>
              <a:buClr>
                <a:schemeClr val="dk2"/>
              </a:buClr>
              <a:buSzPts val="1200"/>
              <a:buFont typeface="Space Mono"/>
              <a:buChar char="○"/>
              <a:defRPr sz="1200">
                <a:solidFill>
                  <a:schemeClr val="dk2"/>
                </a:solidFill>
                <a:latin typeface="Space Mono"/>
                <a:ea typeface="Space Mono"/>
                <a:cs typeface="Space Mono"/>
                <a:sym typeface="Space Mono"/>
              </a:defRPr>
            </a:lvl2pPr>
            <a:lvl3pPr marL="1371600" lvl="2" indent="-279400" rtl="0">
              <a:lnSpc>
                <a:spcPct val="115000"/>
              </a:lnSpc>
              <a:spcBef>
                <a:spcPts val="1600"/>
              </a:spcBef>
              <a:spcAft>
                <a:spcPts val="0"/>
              </a:spcAft>
              <a:buClr>
                <a:schemeClr val="dk2"/>
              </a:buClr>
              <a:buSzPts val="800"/>
              <a:buFont typeface="Montserrat Medium"/>
              <a:buChar char="■"/>
              <a:defRPr sz="800">
                <a:solidFill>
                  <a:schemeClr val="dk2"/>
                </a:solidFill>
                <a:latin typeface="Montserrat Medium"/>
                <a:ea typeface="Montserrat Medium"/>
                <a:cs typeface="Montserrat Medium"/>
                <a:sym typeface="Montserrat Medium"/>
              </a:defRPr>
            </a:lvl3pPr>
            <a:lvl4pPr marL="1828800" lvl="3" indent="-279400" rtl="0">
              <a:lnSpc>
                <a:spcPct val="115000"/>
              </a:lnSpc>
              <a:spcBef>
                <a:spcPts val="1600"/>
              </a:spcBef>
              <a:spcAft>
                <a:spcPts val="0"/>
              </a:spcAft>
              <a:buClr>
                <a:schemeClr val="dk2"/>
              </a:buClr>
              <a:buSzPts val="800"/>
              <a:buFont typeface="Montserrat Medium"/>
              <a:buChar char="●"/>
              <a:defRPr sz="800">
                <a:solidFill>
                  <a:schemeClr val="dk2"/>
                </a:solidFill>
                <a:latin typeface="Montserrat Medium"/>
                <a:ea typeface="Montserrat Medium"/>
                <a:cs typeface="Montserrat Medium"/>
                <a:sym typeface="Montserrat Medium"/>
              </a:defRPr>
            </a:lvl4pPr>
            <a:lvl5pPr marL="2286000" lvl="4" indent="-282575" rtl="0">
              <a:lnSpc>
                <a:spcPct val="115000"/>
              </a:lnSpc>
              <a:spcBef>
                <a:spcPts val="1600"/>
              </a:spcBef>
              <a:spcAft>
                <a:spcPts val="0"/>
              </a:spcAft>
              <a:buClr>
                <a:schemeClr val="dk2"/>
              </a:buClr>
              <a:buSzPts val="850"/>
              <a:buFont typeface="IBM Plex Mono Medium"/>
              <a:buChar char="○"/>
              <a:defRPr sz="850">
                <a:solidFill>
                  <a:schemeClr val="dk2"/>
                </a:solidFill>
                <a:latin typeface="IBM Plex Mono Medium"/>
                <a:ea typeface="IBM Plex Mono Medium"/>
                <a:cs typeface="IBM Plex Mono Medium"/>
                <a:sym typeface="IBM Plex Mono Medium"/>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pic>
        <p:nvPicPr>
          <p:cNvPr id="8" name="Google Shape;8;p1"/>
          <p:cNvPicPr preferRelativeResize="0"/>
          <p:nvPr userDrawn="1"/>
        </p:nvPicPr>
        <p:blipFill>
          <a:blip r:embed="rId21">
            <a:alphaModFix/>
          </a:blip>
          <a:stretch>
            <a:fillRect/>
          </a:stretch>
        </p:blipFill>
        <p:spPr>
          <a:xfrm>
            <a:off x="311700" y="303350"/>
            <a:ext cx="713927" cy="80925"/>
          </a:xfrm>
          <a:prstGeom prst="rect">
            <a:avLst/>
          </a:prstGeom>
          <a:noFill/>
          <a:ln>
            <a:noFill/>
          </a:ln>
        </p:spPr>
      </p:pic>
      <p:sp>
        <p:nvSpPr>
          <p:cNvPr id="9" name="Google Shape;9;p1"/>
          <p:cNvSpPr txBox="1"/>
          <p:nvPr/>
        </p:nvSpPr>
        <p:spPr>
          <a:xfrm>
            <a:off x="1971675" y="190500"/>
            <a:ext cx="2829000" cy="22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dirty="0">
                <a:latin typeface="Space Mono"/>
                <a:ea typeface="Space Mono"/>
                <a:cs typeface="Space Mono"/>
                <a:sym typeface="Space Mono"/>
              </a:rPr>
              <a:t>U.S. Temperature Changes</a:t>
            </a:r>
            <a:endParaRPr sz="900" dirty="0">
              <a:latin typeface="Space Mono"/>
              <a:ea typeface="Space Mono"/>
              <a:cs typeface="Space Mono"/>
              <a:sym typeface="Space Mon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029">
          <p15:clr>
            <a:srgbClr val="EA4335"/>
          </p15:clr>
        </p15:guide>
        <p15:guide id="2" pos="196">
          <p15:clr>
            <a:srgbClr val="EA4335"/>
          </p15:clr>
        </p15:guide>
        <p15:guide id="3" pos="3372">
          <p15:clr>
            <a:srgbClr val="EA4335"/>
          </p15:clr>
        </p15:guide>
        <p15:guide id="4" pos="5564">
          <p15:clr>
            <a:srgbClr val="EA4335"/>
          </p15:clr>
        </p15:guide>
        <p15:guide id="5" orient="horz" pos="191">
          <p15:clr>
            <a:srgbClr val="EA4335"/>
          </p15:clr>
        </p15:guide>
        <p15:guide id="6" orient="horz" pos="1185">
          <p15:clr>
            <a:srgbClr val="EA4335"/>
          </p15:clr>
        </p15:guide>
        <p15:guide id="7" orient="horz" pos="2055">
          <p15:clr>
            <a:srgbClr val="EA4335"/>
          </p15:clr>
        </p15:guide>
        <p15:guide id="8" orient="horz" pos="1081">
          <p15:clr>
            <a:srgbClr val="EA4335"/>
          </p15:clr>
        </p15:guide>
        <p15:guide id="9" orient="horz" pos="2159">
          <p15:clr>
            <a:srgbClr val="EA4335"/>
          </p15:clr>
        </p15:guide>
        <p15:guide id="10" pos="1180">
          <p15:clr>
            <a:srgbClr val="EA4335"/>
          </p15:clr>
        </p15:guide>
        <p15:guide id="11" pos="1296">
          <p15:clr>
            <a:srgbClr val="EA4335"/>
          </p15:clr>
        </p15:guide>
        <p15:guide id="12" pos="2293">
          <p15:clr>
            <a:srgbClr val="EA4335"/>
          </p15:clr>
        </p15:guide>
        <p15:guide id="13" pos="2396">
          <p15:clr>
            <a:srgbClr val="EA4335"/>
          </p15:clr>
        </p15:guide>
        <p15:guide id="14" pos="3495">
          <p15:clr>
            <a:srgbClr val="EA4335"/>
          </p15:clr>
        </p15:guide>
        <p15:guide id="15" pos="4464">
          <p15:clr>
            <a:srgbClr val="EA4335"/>
          </p15:clr>
        </p15:guide>
        <p15:guide id="16" pos="458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hyperlink" Target="https://berkeleyearth.org/data/" TargetMode="External"/><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data-8/textbook/blob/main/assets/data/baby.csv"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hyperlink" Target="https://berkeleyearth.org/data/"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1"/>
          <p:cNvSpPr txBox="1">
            <a:spLocks noGrp="1"/>
          </p:cNvSpPr>
          <p:nvPr>
            <p:ph type="title"/>
          </p:nvPr>
        </p:nvSpPr>
        <p:spPr>
          <a:xfrm>
            <a:off x="153900" y="1565600"/>
            <a:ext cx="7947900" cy="169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Predicting Temperature Changes in the U.S.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3"/>
          <p:cNvSpPr txBox="1">
            <a:spLocks noGrp="1"/>
          </p:cNvSpPr>
          <p:nvPr>
            <p:ph type="title"/>
          </p:nvPr>
        </p:nvSpPr>
        <p:spPr>
          <a:xfrm>
            <a:off x="311700" y="574450"/>
            <a:ext cx="6312600" cy="55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Recommendations to mothers</a:t>
            </a:r>
            <a:endParaRPr dirty="0"/>
          </a:p>
        </p:txBody>
      </p:sp>
      <p:sp>
        <p:nvSpPr>
          <p:cNvPr id="102" name="Google Shape;102;p23"/>
          <p:cNvSpPr txBox="1">
            <a:spLocks noGrp="1"/>
          </p:cNvSpPr>
          <p:nvPr>
            <p:ph type="body" idx="1"/>
          </p:nvPr>
        </p:nvSpPr>
        <p:spPr>
          <a:xfrm>
            <a:off x="243400" y="131052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Limit or stop smoking while pregnant to increase health of newborn.</a:t>
            </a:r>
          </a:p>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Get regular prenatal checkups.</a:t>
            </a:r>
          </a:p>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Eat healthy and stay physically active.</a:t>
            </a:r>
            <a:endParaRPr sz="18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1800" dirty="0">
              <a:solidFill>
                <a:srgbClr val="000000"/>
              </a:solidFill>
              <a:latin typeface="Raleway"/>
              <a:ea typeface="Raleway"/>
              <a:cs typeface="Raleway"/>
              <a:sym typeface="Raleway"/>
            </a:endParaRPr>
          </a:p>
          <a:p>
            <a:pPr marL="0" lvl="0" indent="0" algn="l" rtl="0">
              <a:spcBef>
                <a:spcPts val="1600"/>
              </a:spcBef>
              <a:spcAft>
                <a:spcPts val="1600"/>
              </a:spcAft>
              <a:buNone/>
            </a:pPr>
            <a:endParaRPr sz="1800" dirty="0">
              <a:solidFill>
                <a:srgbClr val="000000"/>
              </a:solidFill>
              <a:latin typeface="Raleway"/>
              <a:ea typeface="Raleway"/>
              <a:cs typeface="Raleway"/>
              <a:sym typeface="Raleway"/>
            </a:endParaRPr>
          </a:p>
        </p:txBody>
      </p:sp>
    </p:spTree>
    <p:extLst>
      <p:ext uri="{BB962C8B-B14F-4D97-AF65-F5344CB8AC3E}">
        <p14:creationId xmlns:p14="http://schemas.microsoft.com/office/powerpoint/2010/main" val="296701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7"/>
          <p:cNvSpPr txBox="1">
            <a:spLocks noGrp="1"/>
          </p:cNvSpPr>
          <p:nvPr>
            <p:ph type="ctrTitle"/>
          </p:nvPr>
        </p:nvSpPr>
        <p:spPr>
          <a:xfrm>
            <a:off x="141125" y="3703164"/>
            <a:ext cx="9625200" cy="90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0"/>
              <a:t>Questions?</a:t>
            </a:r>
            <a:endParaRPr sz="9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8"/>
          <p:cNvSpPr txBox="1">
            <a:spLocks noGrp="1"/>
          </p:cNvSpPr>
          <p:nvPr>
            <p:ph type="ctrTitle"/>
          </p:nvPr>
        </p:nvSpPr>
        <p:spPr>
          <a:xfrm>
            <a:off x="141125" y="3703164"/>
            <a:ext cx="9625200" cy="90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0" dirty="0"/>
              <a:t>Thank You</a:t>
            </a:r>
            <a:endParaRPr sz="10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2"/>
          <p:cNvSpPr txBox="1">
            <a:spLocks noGrp="1"/>
          </p:cNvSpPr>
          <p:nvPr>
            <p:ph type="title"/>
          </p:nvPr>
        </p:nvSpPr>
        <p:spPr>
          <a:xfrm>
            <a:off x="311700" y="574450"/>
            <a:ext cx="6312600" cy="55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Overview and problem statement</a:t>
            </a:r>
            <a:endParaRPr dirty="0"/>
          </a:p>
        </p:txBody>
      </p:sp>
      <p:sp>
        <p:nvSpPr>
          <p:cNvPr id="96" name="Google Shape;96;p22"/>
          <p:cNvSpPr txBox="1">
            <a:spLocks noGrp="1"/>
          </p:cNvSpPr>
          <p:nvPr>
            <p:ph type="body" idx="1"/>
          </p:nvPr>
        </p:nvSpPr>
        <p:spPr>
          <a:xfrm>
            <a:off x="243400" y="131052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We are interested in setting up a machine learning model to predict average temperatures across the U.S.</a:t>
            </a:r>
          </a:p>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We would like to measure the performance of various supervised machine learning algorithms.</a:t>
            </a:r>
          </a:p>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We will examine the average land and surface temperature from 1850 until 2020.</a:t>
            </a:r>
          </a:p>
          <a:p>
            <a:pPr marL="457200" lvl="0" indent="-342900" algn="l" rtl="0">
              <a:spcBef>
                <a:spcPts val="0"/>
              </a:spcBef>
              <a:spcAft>
                <a:spcPts val="0"/>
              </a:spcAft>
              <a:buClr>
                <a:schemeClr val="dk1"/>
              </a:buClr>
              <a:buSzPts val="1800"/>
              <a:buFont typeface="Open Sans"/>
              <a:buChar char="●"/>
            </a:pPr>
            <a:endParaRPr lang="en-US" sz="1800" dirty="0">
              <a:solidFill>
                <a:schemeClr val="dk1"/>
              </a:solidFill>
              <a:latin typeface="Open Sans"/>
              <a:ea typeface="Open Sans"/>
              <a:cs typeface="Open Sans"/>
              <a:sym typeface="Open Sans"/>
            </a:endParaRPr>
          </a:p>
          <a:p>
            <a:pPr marL="457200" lvl="0" indent="-342900" algn="l" rtl="0">
              <a:spcBef>
                <a:spcPts val="0"/>
              </a:spcBef>
              <a:spcAft>
                <a:spcPts val="0"/>
              </a:spcAft>
              <a:buClr>
                <a:schemeClr val="dk1"/>
              </a:buClr>
              <a:buSzPts val="1800"/>
              <a:buFont typeface="Open Sans"/>
              <a:buChar char="●"/>
            </a:pPr>
            <a:endParaRPr lang="en-US" sz="1800" dirty="0">
              <a:solidFill>
                <a:schemeClr val="dk1"/>
              </a:solidFill>
              <a:latin typeface="Open Sans"/>
              <a:ea typeface="Open Sans"/>
              <a:cs typeface="Open Sans"/>
              <a:sym typeface="Open Sans"/>
            </a:endParaRPr>
          </a:p>
          <a:p>
            <a:pPr marL="0" lvl="0" indent="0" algn="l" rtl="0">
              <a:spcBef>
                <a:spcPts val="1600"/>
              </a:spcBef>
              <a:spcAft>
                <a:spcPts val="1600"/>
              </a:spcAft>
              <a:buNone/>
            </a:pPr>
            <a:endParaRPr sz="1800" dirty="0">
              <a:solidFill>
                <a:srgbClr val="000000"/>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6"/>
        <p:cNvGrpSpPr/>
        <p:nvPr/>
      </p:nvGrpSpPr>
      <p:grpSpPr>
        <a:xfrm>
          <a:off x="0" y="0"/>
          <a:ext cx="0" cy="0"/>
          <a:chOff x="0" y="0"/>
          <a:chExt cx="0" cy="0"/>
        </a:xfrm>
      </p:grpSpPr>
      <p:sp>
        <p:nvSpPr>
          <p:cNvPr id="107" name="Google Shape;107;p24"/>
          <p:cNvSpPr txBox="1">
            <a:spLocks noGrp="1"/>
          </p:cNvSpPr>
          <p:nvPr>
            <p:ph type="subTitle" idx="4294967295"/>
          </p:nvPr>
        </p:nvSpPr>
        <p:spPr>
          <a:xfrm>
            <a:off x="291600" y="498250"/>
            <a:ext cx="7439236" cy="516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2700" dirty="0">
                <a:solidFill>
                  <a:srgbClr val="000000"/>
                </a:solidFill>
              </a:rPr>
              <a:t>Recent Temperature Changes</a:t>
            </a:r>
            <a:endParaRPr sz="2700" dirty="0">
              <a:solidFill>
                <a:srgbClr val="000000"/>
              </a:solidFill>
            </a:endParaRPr>
          </a:p>
        </p:txBody>
      </p:sp>
      <p:sp>
        <p:nvSpPr>
          <p:cNvPr id="5" name="TextBox 4">
            <a:extLst>
              <a:ext uri="{FF2B5EF4-FFF2-40B4-BE49-F238E27FC236}">
                <a16:creationId xmlns:a16="http://schemas.microsoft.com/office/drawing/2014/main" id="{E2B6AFD2-8B99-F075-B92B-673BC51C2392}"/>
              </a:ext>
            </a:extLst>
          </p:cNvPr>
          <p:cNvSpPr txBox="1"/>
          <p:nvPr/>
        </p:nvSpPr>
        <p:spPr>
          <a:xfrm>
            <a:off x="0" y="1356688"/>
            <a:ext cx="3650673" cy="2554545"/>
          </a:xfrm>
          <a:prstGeom prst="rect">
            <a:avLst/>
          </a:prstGeom>
          <a:noFill/>
        </p:spPr>
        <p:txBody>
          <a:bodyPr wrap="square">
            <a:spAutoFit/>
          </a:bodyPr>
          <a:lstStyle/>
          <a:p>
            <a:pPr marL="457200" lvl="0" indent="-342900" algn="l" rtl="0">
              <a:spcBef>
                <a:spcPts val="0"/>
              </a:spcBef>
              <a:spcAft>
                <a:spcPts val="0"/>
              </a:spcAft>
              <a:buClr>
                <a:schemeClr val="dk1"/>
              </a:buClr>
              <a:buSzPts val="1800"/>
              <a:buFont typeface="Open Sans"/>
              <a:buChar char="●"/>
            </a:pPr>
            <a:r>
              <a:rPr lang="en-US" sz="1600" dirty="0">
                <a:solidFill>
                  <a:schemeClr val="dk1"/>
                </a:solidFill>
                <a:latin typeface="Open Sans"/>
                <a:ea typeface="Open Sans"/>
                <a:cs typeface="Open Sans"/>
                <a:sym typeface="Open Sans"/>
              </a:rPr>
              <a:t>In 1970, the average land and ocean temperature was </a:t>
            </a:r>
            <a:r>
              <a:rPr lang="en-US" sz="1600" b="1" dirty="0">
                <a:solidFill>
                  <a:schemeClr val="dk1"/>
                </a:solidFill>
                <a:latin typeface="Open Sans"/>
                <a:ea typeface="Open Sans"/>
                <a:cs typeface="Open Sans"/>
                <a:sym typeface="Open Sans"/>
              </a:rPr>
              <a:t>59.6</a:t>
            </a:r>
            <a:r>
              <a:rPr lang="en-US" sz="1600" dirty="0">
                <a:solidFill>
                  <a:schemeClr val="dk1"/>
                </a:solidFill>
                <a:latin typeface="Open Sans"/>
                <a:ea typeface="Open Sans"/>
                <a:cs typeface="Open Sans"/>
                <a:sym typeface="Open Sans"/>
              </a:rPr>
              <a:t> degrees Fahrenheit.</a:t>
            </a:r>
          </a:p>
          <a:p>
            <a:pPr marL="457200" lvl="0" indent="-342900" algn="l" rtl="0">
              <a:spcBef>
                <a:spcPts val="0"/>
              </a:spcBef>
              <a:spcAft>
                <a:spcPts val="0"/>
              </a:spcAft>
              <a:buClr>
                <a:schemeClr val="dk1"/>
              </a:buClr>
              <a:buSzPts val="1800"/>
              <a:buFont typeface="Open Sans"/>
              <a:buChar char="●"/>
            </a:pPr>
            <a:r>
              <a:rPr lang="en-US" sz="1600" dirty="0">
                <a:solidFill>
                  <a:schemeClr val="dk1"/>
                </a:solidFill>
                <a:latin typeface="Open Sans"/>
                <a:ea typeface="Open Sans"/>
                <a:cs typeface="Open Sans"/>
                <a:sym typeface="Open Sans"/>
              </a:rPr>
              <a:t>In 2015, the average temperature increased to </a:t>
            </a:r>
            <a:r>
              <a:rPr lang="en-US" sz="1600" b="1" dirty="0">
                <a:solidFill>
                  <a:schemeClr val="dk1"/>
                </a:solidFill>
                <a:latin typeface="Open Sans"/>
                <a:ea typeface="Open Sans"/>
                <a:cs typeface="Open Sans"/>
                <a:sym typeface="Open Sans"/>
              </a:rPr>
              <a:t>60.9</a:t>
            </a:r>
            <a:r>
              <a:rPr lang="en-US" sz="1600" dirty="0">
                <a:solidFill>
                  <a:schemeClr val="dk1"/>
                </a:solidFill>
                <a:latin typeface="Open Sans"/>
                <a:ea typeface="Open Sans"/>
                <a:cs typeface="Open Sans"/>
                <a:sym typeface="Open Sans"/>
              </a:rPr>
              <a:t> degrees Fahrenheit.</a:t>
            </a:r>
          </a:p>
          <a:p>
            <a:pPr marL="457200" lvl="0" indent="-342900" algn="l" rtl="0">
              <a:spcBef>
                <a:spcPts val="0"/>
              </a:spcBef>
              <a:spcAft>
                <a:spcPts val="0"/>
              </a:spcAft>
              <a:buClr>
                <a:schemeClr val="dk1"/>
              </a:buClr>
              <a:buSzPts val="1800"/>
              <a:buFont typeface="Open Sans"/>
              <a:buChar char="●"/>
            </a:pPr>
            <a:r>
              <a:rPr lang="en-US" sz="1600" dirty="0">
                <a:solidFill>
                  <a:schemeClr val="dk1"/>
                </a:solidFill>
                <a:latin typeface="Open Sans"/>
                <a:ea typeface="Open Sans"/>
                <a:cs typeface="Open Sans"/>
                <a:sym typeface="Open Sans"/>
              </a:rPr>
              <a:t>Global temperature is projected to warm by about </a:t>
            </a:r>
            <a:r>
              <a:rPr lang="en-US" sz="1600" b="1" dirty="0">
                <a:solidFill>
                  <a:schemeClr val="dk1"/>
                </a:solidFill>
                <a:latin typeface="Open Sans"/>
                <a:ea typeface="Open Sans"/>
                <a:cs typeface="Open Sans"/>
                <a:sym typeface="Open Sans"/>
              </a:rPr>
              <a:t>1.5</a:t>
            </a:r>
            <a:r>
              <a:rPr lang="en-US" sz="1600" dirty="0">
                <a:solidFill>
                  <a:schemeClr val="dk1"/>
                </a:solidFill>
                <a:latin typeface="Open Sans"/>
                <a:ea typeface="Open Sans"/>
                <a:cs typeface="Open Sans"/>
                <a:sym typeface="Open Sans"/>
              </a:rPr>
              <a:t> degrees by 2050 and </a:t>
            </a:r>
            <a:r>
              <a:rPr lang="en-US" sz="1600" b="1" dirty="0">
                <a:solidFill>
                  <a:schemeClr val="dk1"/>
                </a:solidFill>
                <a:latin typeface="Open Sans"/>
                <a:ea typeface="Open Sans"/>
                <a:cs typeface="Open Sans"/>
                <a:sym typeface="Open Sans"/>
              </a:rPr>
              <a:t>3.6 – 7.2 </a:t>
            </a:r>
            <a:r>
              <a:rPr lang="en-US" sz="1600" dirty="0">
                <a:solidFill>
                  <a:schemeClr val="dk1"/>
                </a:solidFill>
                <a:latin typeface="Open Sans"/>
                <a:ea typeface="Open Sans"/>
                <a:cs typeface="Open Sans"/>
                <a:sym typeface="Open Sans"/>
              </a:rPr>
              <a:t>degrees by 2100.</a:t>
            </a:r>
          </a:p>
        </p:txBody>
      </p:sp>
      <p:sp>
        <p:nvSpPr>
          <p:cNvPr id="7" name="TextBox 6">
            <a:extLst>
              <a:ext uri="{FF2B5EF4-FFF2-40B4-BE49-F238E27FC236}">
                <a16:creationId xmlns:a16="http://schemas.microsoft.com/office/drawing/2014/main" id="{4C6A6B29-AC78-48A8-26D9-646B849A3873}"/>
              </a:ext>
            </a:extLst>
          </p:cNvPr>
          <p:cNvSpPr txBox="1"/>
          <p:nvPr/>
        </p:nvSpPr>
        <p:spPr>
          <a:xfrm>
            <a:off x="291600" y="4573897"/>
            <a:ext cx="4765309" cy="307777"/>
          </a:xfrm>
          <a:prstGeom prst="rect">
            <a:avLst/>
          </a:prstGeom>
          <a:noFill/>
        </p:spPr>
        <p:txBody>
          <a:bodyPr wrap="square">
            <a:spAutoFit/>
          </a:bodyPr>
          <a:lstStyle/>
          <a:p>
            <a:pPr marL="114300" lvl="0" indent="0" algn="l" rtl="0">
              <a:spcBef>
                <a:spcPts val="0"/>
              </a:spcBef>
              <a:spcAft>
                <a:spcPts val="0"/>
              </a:spcAft>
              <a:buClr>
                <a:schemeClr val="dk1"/>
              </a:buClr>
              <a:buSzPts val="1800"/>
              <a:buNone/>
            </a:pPr>
            <a:r>
              <a:rPr lang="en-US" sz="1400" b="1" dirty="0">
                <a:solidFill>
                  <a:schemeClr val="dk1"/>
                </a:solidFill>
                <a:latin typeface="Open Sans"/>
                <a:ea typeface="Open Sans"/>
                <a:cs typeface="Open Sans"/>
                <a:sym typeface="Open Sans"/>
              </a:rPr>
              <a:t>Source: </a:t>
            </a:r>
            <a:r>
              <a:rPr lang="en-US" sz="1400" dirty="0">
                <a:solidFill>
                  <a:schemeClr val="dk1"/>
                </a:solidFill>
                <a:latin typeface="Open Sans"/>
                <a:ea typeface="Open Sans"/>
                <a:cs typeface="Open Sans"/>
                <a:sym typeface="Open Sans"/>
                <a:hlinkClick r:id="rId3"/>
              </a:rPr>
              <a:t>Berkeley Earth Climate Data</a:t>
            </a:r>
            <a:endParaRPr lang="en-US" sz="1400" dirty="0">
              <a:solidFill>
                <a:schemeClr val="dk1"/>
              </a:solidFill>
              <a:latin typeface="Open Sans"/>
              <a:ea typeface="Open Sans"/>
              <a:cs typeface="Open Sans"/>
              <a:sym typeface="Open Sans"/>
            </a:endParaRPr>
          </a:p>
        </p:txBody>
      </p:sp>
      <p:pic>
        <p:nvPicPr>
          <p:cNvPr id="12" name="Picture 11" descr="A graph showing the temperature of the earth&#10;&#10;Description automatically generated">
            <a:extLst>
              <a:ext uri="{FF2B5EF4-FFF2-40B4-BE49-F238E27FC236}">
                <a16:creationId xmlns:a16="http://schemas.microsoft.com/office/drawing/2014/main" id="{9CD3AFAB-0657-BC8D-2E73-2E378EF871AB}"/>
              </a:ext>
            </a:extLst>
          </p:cNvPr>
          <p:cNvPicPr>
            <a:picLocks noChangeAspect="1"/>
          </p:cNvPicPr>
          <p:nvPr/>
        </p:nvPicPr>
        <p:blipFill>
          <a:blip r:embed="rId4"/>
          <a:stretch>
            <a:fillRect/>
          </a:stretch>
        </p:blipFill>
        <p:spPr>
          <a:xfrm>
            <a:off x="3581400" y="1232267"/>
            <a:ext cx="5384652" cy="341298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3"/>
          <p:cNvSpPr txBox="1">
            <a:spLocks noGrp="1"/>
          </p:cNvSpPr>
          <p:nvPr>
            <p:ph type="title"/>
          </p:nvPr>
        </p:nvSpPr>
        <p:spPr>
          <a:xfrm>
            <a:off x="311700" y="574450"/>
            <a:ext cx="6312600" cy="55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analyzed</a:t>
            </a:r>
            <a:endParaRPr/>
          </a:p>
        </p:txBody>
      </p:sp>
      <p:sp>
        <p:nvSpPr>
          <p:cNvPr id="102" name="Google Shape;102;p23"/>
          <p:cNvSpPr txBox="1">
            <a:spLocks noGrp="1"/>
          </p:cNvSpPr>
          <p:nvPr>
            <p:ph type="body" idx="1"/>
          </p:nvPr>
        </p:nvSpPr>
        <p:spPr>
          <a:xfrm>
            <a:off x="243400" y="131052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Open Sans"/>
              <a:buChar char="●"/>
            </a:pPr>
            <a:r>
              <a:rPr lang="en" sz="1800" dirty="0">
                <a:solidFill>
                  <a:schemeClr val="dk1"/>
                </a:solidFill>
                <a:latin typeface="Open Sans"/>
                <a:ea typeface="Open Sans"/>
                <a:cs typeface="Open Sans"/>
                <a:sym typeface="Open Sans"/>
              </a:rPr>
              <a:t>Average Land and Ocean Temperatures in the U.S. between 1850 and 1915.</a:t>
            </a:r>
            <a:endParaRPr sz="1800" dirty="0">
              <a:solidFill>
                <a:schemeClr val="dk1"/>
              </a:solidFill>
              <a:latin typeface="Open Sans"/>
              <a:ea typeface="Open Sans"/>
              <a:cs typeface="Open Sans"/>
              <a:sym typeface="Open Sans"/>
            </a:endParaRPr>
          </a:p>
          <a:p>
            <a:pPr marL="457200" lvl="0" indent="-342900" algn="l" rtl="0">
              <a:spcBef>
                <a:spcPts val="0"/>
              </a:spcBef>
              <a:spcAft>
                <a:spcPts val="0"/>
              </a:spcAft>
              <a:buClr>
                <a:schemeClr val="dk1"/>
              </a:buClr>
              <a:buSzPts val="1800"/>
              <a:buFont typeface="Open Sans"/>
              <a:buChar char="●"/>
            </a:pPr>
            <a:r>
              <a:rPr lang="en" sz="1800" dirty="0">
                <a:solidFill>
                  <a:schemeClr val="dk1"/>
                </a:solidFill>
                <a:latin typeface="Open Sans"/>
                <a:ea typeface="Open Sans"/>
                <a:cs typeface="Open Sans"/>
                <a:sym typeface="Open Sans"/>
              </a:rPr>
              <a:t>Data includes average land temperature, </a:t>
            </a:r>
            <a:r>
              <a:rPr lang="en-US" sz="1800" dirty="0">
                <a:solidFill>
                  <a:schemeClr val="dk1"/>
                </a:solidFill>
                <a:latin typeface="Open Sans"/>
                <a:ea typeface="Open Sans"/>
                <a:cs typeface="Open Sans"/>
                <a:sym typeface="Open Sans"/>
              </a:rPr>
              <a:t>minimum land temperature</a:t>
            </a:r>
            <a:r>
              <a:rPr lang="en" sz="1800" dirty="0">
                <a:solidFill>
                  <a:schemeClr val="dk1"/>
                </a:solidFill>
                <a:latin typeface="Open Sans"/>
                <a:ea typeface="Open Sans"/>
                <a:cs typeface="Open Sans"/>
                <a:sym typeface="Open Sans"/>
              </a:rPr>
              <a:t>, </a:t>
            </a:r>
            <a:r>
              <a:rPr lang="en-US" sz="1800" dirty="0">
                <a:solidFill>
                  <a:schemeClr val="dk1"/>
                </a:solidFill>
                <a:latin typeface="Open Sans"/>
                <a:ea typeface="Open Sans"/>
                <a:cs typeface="Open Sans"/>
                <a:sym typeface="Open Sans"/>
              </a:rPr>
              <a:t>and the maximum land temperature. </a:t>
            </a:r>
          </a:p>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All temperature data has uncertainty boundaries.</a:t>
            </a:r>
            <a:endParaRPr sz="1800" dirty="0">
              <a:solidFill>
                <a:schemeClr val="dk1"/>
              </a:solidFill>
              <a:latin typeface="Open Sans"/>
              <a:ea typeface="Open Sans"/>
              <a:cs typeface="Open Sans"/>
              <a:sym typeface="Open Sans"/>
            </a:endParaRPr>
          </a:p>
          <a:p>
            <a:pPr marL="457200" lvl="0" indent="-342900" algn="l" rtl="0">
              <a:spcBef>
                <a:spcPts val="0"/>
              </a:spcBef>
              <a:spcAft>
                <a:spcPts val="0"/>
              </a:spcAft>
              <a:buClr>
                <a:schemeClr val="dk1"/>
              </a:buClr>
              <a:buSzPts val="1800"/>
              <a:buFont typeface="Open Sans"/>
              <a:buChar char="●"/>
            </a:pPr>
            <a:r>
              <a:rPr lang="en" sz="1800" u="sng" dirty="0">
                <a:solidFill>
                  <a:schemeClr val="hlink"/>
                </a:solidFill>
                <a:latin typeface="Open Sans"/>
                <a:ea typeface="Open Sans"/>
                <a:cs typeface="Open Sans"/>
                <a:sym typeface="Open Sans"/>
                <a:hlinkClick r:id="rId3"/>
              </a:rPr>
              <a:t>Raw data available here </a:t>
            </a:r>
            <a:endParaRPr sz="18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1800" dirty="0">
              <a:solidFill>
                <a:srgbClr val="000000"/>
              </a:solidFill>
              <a:latin typeface="Raleway"/>
              <a:ea typeface="Raleway"/>
              <a:cs typeface="Raleway"/>
              <a:sym typeface="Raleway"/>
            </a:endParaRPr>
          </a:p>
          <a:p>
            <a:pPr marL="0" lvl="0" indent="0" algn="l" rtl="0">
              <a:spcBef>
                <a:spcPts val="1600"/>
              </a:spcBef>
              <a:spcAft>
                <a:spcPts val="1600"/>
              </a:spcAft>
              <a:buNone/>
            </a:pPr>
            <a:endParaRPr sz="1800" dirty="0">
              <a:solidFill>
                <a:srgbClr val="000000"/>
              </a:solidFill>
              <a:latin typeface="Raleway"/>
              <a:ea typeface="Raleway"/>
              <a:cs typeface="Raleway"/>
              <a:sym typeface="Raleway"/>
            </a:endParaRPr>
          </a:p>
        </p:txBody>
      </p:sp>
      <p:sp>
        <p:nvSpPr>
          <p:cNvPr id="2" name="TextBox 1">
            <a:extLst>
              <a:ext uri="{FF2B5EF4-FFF2-40B4-BE49-F238E27FC236}">
                <a16:creationId xmlns:a16="http://schemas.microsoft.com/office/drawing/2014/main" id="{C7ECDF27-0F05-285B-EF16-77DE059A6D3F}"/>
              </a:ext>
            </a:extLst>
          </p:cNvPr>
          <p:cNvSpPr txBox="1"/>
          <p:nvPr/>
        </p:nvSpPr>
        <p:spPr>
          <a:xfrm>
            <a:off x="243400" y="4395416"/>
            <a:ext cx="4765309" cy="307777"/>
          </a:xfrm>
          <a:prstGeom prst="rect">
            <a:avLst/>
          </a:prstGeom>
          <a:noFill/>
        </p:spPr>
        <p:txBody>
          <a:bodyPr wrap="square">
            <a:spAutoFit/>
          </a:bodyPr>
          <a:lstStyle/>
          <a:p>
            <a:pPr marL="114300" lvl="0" indent="0" algn="l" rtl="0">
              <a:spcBef>
                <a:spcPts val="0"/>
              </a:spcBef>
              <a:spcAft>
                <a:spcPts val="0"/>
              </a:spcAft>
              <a:buClr>
                <a:schemeClr val="dk1"/>
              </a:buClr>
              <a:buSzPts val="1800"/>
              <a:buNone/>
            </a:pPr>
            <a:r>
              <a:rPr lang="en-US" sz="1400" b="1" dirty="0">
                <a:solidFill>
                  <a:schemeClr val="dk1"/>
                </a:solidFill>
                <a:latin typeface="Open Sans"/>
                <a:ea typeface="Open Sans"/>
                <a:cs typeface="Open Sans"/>
                <a:sym typeface="Open Sans"/>
              </a:rPr>
              <a:t>Source: </a:t>
            </a:r>
            <a:r>
              <a:rPr lang="en-US" sz="1400" dirty="0">
                <a:solidFill>
                  <a:schemeClr val="dk1"/>
                </a:solidFill>
                <a:latin typeface="Open Sans"/>
                <a:ea typeface="Open Sans"/>
                <a:cs typeface="Open Sans"/>
                <a:sym typeface="Open Sans"/>
                <a:hlinkClick r:id="rId4"/>
              </a:rPr>
              <a:t>Berkeley Earth Climate Data</a:t>
            </a:r>
            <a:endParaRPr lang="en-US" sz="1400" dirty="0">
              <a:solidFill>
                <a:schemeClr val="dk1"/>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2"/>
          <p:cNvSpPr txBox="1">
            <a:spLocks noGrp="1"/>
          </p:cNvSpPr>
          <p:nvPr>
            <p:ph type="title"/>
          </p:nvPr>
        </p:nvSpPr>
        <p:spPr>
          <a:xfrm>
            <a:off x="311700" y="574450"/>
            <a:ext cx="6312600" cy="55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Machine Learning Model (Supervised Regression)</a:t>
            </a:r>
            <a:endParaRPr dirty="0"/>
          </a:p>
        </p:txBody>
      </p:sp>
      <p:sp>
        <p:nvSpPr>
          <p:cNvPr id="96" name="Google Shape;96;p22"/>
          <p:cNvSpPr txBox="1">
            <a:spLocks noGrp="1"/>
          </p:cNvSpPr>
          <p:nvPr>
            <p:ph type="body" idx="1"/>
          </p:nvPr>
        </p:nvSpPr>
        <p:spPr>
          <a:xfrm>
            <a:off x="243400" y="1310525"/>
            <a:ext cx="8520600" cy="34164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Clr>
                <a:schemeClr val="dk1"/>
              </a:buClr>
              <a:buSzPts val="1800"/>
              <a:buNone/>
            </a:pPr>
            <a:r>
              <a:rPr lang="en-US" sz="1800" dirty="0">
                <a:solidFill>
                  <a:schemeClr val="dk1"/>
                </a:solidFill>
                <a:latin typeface="Open Sans"/>
                <a:ea typeface="Open Sans"/>
                <a:cs typeface="Open Sans"/>
                <a:sym typeface="Open Sans"/>
              </a:rPr>
              <a:t>Feature variables:</a:t>
            </a:r>
          </a:p>
          <a:p>
            <a:pPr marL="114300" lvl="0" indent="0" algn="l" rtl="0">
              <a:spcBef>
                <a:spcPts val="0"/>
              </a:spcBef>
              <a:spcAft>
                <a:spcPts val="0"/>
              </a:spcAft>
              <a:buClr>
                <a:schemeClr val="dk1"/>
              </a:buClr>
              <a:buSzPts val="1800"/>
              <a:buNone/>
            </a:pPr>
            <a:endParaRPr lang="en-US" sz="1800" dirty="0">
              <a:solidFill>
                <a:schemeClr val="dk1"/>
              </a:solidFill>
              <a:latin typeface="Open Sans"/>
              <a:ea typeface="Open Sans"/>
              <a:cs typeface="Open Sans"/>
              <a:sym typeface="Open Sans"/>
            </a:endParaRPr>
          </a:p>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Land Average Temperature (continuous)</a:t>
            </a:r>
          </a:p>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Land Minimum Temperature (continuous)</a:t>
            </a:r>
          </a:p>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Land Maximum Temperature (continuous)</a:t>
            </a:r>
          </a:p>
          <a:p>
            <a:pPr marL="114300" lvl="0" indent="0" algn="l" rtl="0">
              <a:spcBef>
                <a:spcPts val="0"/>
              </a:spcBef>
              <a:spcAft>
                <a:spcPts val="0"/>
              </a:spcAft>
              <a:buClr>
                <a:schemeClr val="dk1"/>
              </a:buClr>
              <a:buSzPts val="1800"/>
              <a:buNone/>
            </a:pPr>
            <a:endParaRPr lang="en-US" sz="1800" dirty="0">
              <a:solidFill>
                <a:schemeClr val="dk1"/>
              </a:solidFill>
              <a:latin typeface="Open Sans"/>
              <a:ea typeface="Open Sans"/>
              <a:cs typeface="Open Sans"/>
              <a:sym typeface="Open Sans"/>
            </a:endParaRPr>
          </a:p>
          <a:p>
            <a:pPr marL="114300" lvl="0" indent="0" algn="l" rtl="0">
              <a:spcBef>
                <a:spcPts val="0"/>
              </a:spcBef>
              <a:spcAft>
                <a:spcPts val="0"/>
              </a:spcAft>
              <a:buClr>
                <a:schemeClr val="dk1"/>
              </a:buClr>
              <a:buSzPts val="1800"/>
              <a:buNone/>
            </a:pPr>
            <a:r>
              <a:rPr lang="en-US" sz="1800" dirty="0">
                <a:solidFill>
                  <a:schemeClr val="dk1"/>
                </a:solidFill>
                <a:latin typeface="Open Sans"/>
                <a:ea typeface="Open Sans"/>
                <a:cs typeface="Open Sans"/>
                <a:sym typeface="Open Sans"/>
              </a:rPr>
              <a:t>Target variable:</a:t>
            </a:r>
          </a:p>
          <a:p>
            <a:pPr marL="114300" lvl="0" indent="0" algn="l" rtl="0">
              <a:spcBef>
                <a:spcPts val="0"/>
              </a:spcBef>
              <a:spcAft>
                <a:spcPts val="0"/>
              </a:spcAft>
              <a:buClr>
                <a:schemeClr val="dk1"/>
              </a:buClr>
              <a:buSzPts val="1800"/>
              <a:buNone/>
            </a:pPr>
            <a:endParaRPr lang="en-US" sz="1800" dirty="0">
              <a:solidFill>
                <a:schemeClr val="dk1"/>
              </a:solidFill>
              <a:latin typeface="Open Sans"/>
              <a:ea typeface="Open Sans"/>
              <a:cs typeface="Open Sans"/>
              <a:sym typeface="Open Sans"/>
            </a:endParaRPr>
          </a:p>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Land and Ocean Average Temperature (continuous)</a:t>
            </a:r>
          </a:p>
        </p:txBody>
      </p:sp>
    </p:spTree>
    <p:extLst>
      <p:ext uri="{BB962C8B-B14F-4D97-AF65-F5344CB8AC3E}">
        <p14:creationId xmlns:p14="http://schemas.microsoft.com/office/powerpoint/2010/main" val="1124150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DBD7F-9D84-4DEB-7A23-53D216F7A057}"/>
              </a:ext>
            </a:extLst>
          </p:cNvPr>
          <p:cNvSpPr>
            <a:spLocks noGrp="1"/>
          </p:cNvSpPr>
          <p:nvPr>
            <p:ph type="title"/>
          </p:nvPr>
        </p:nvSpPr>
        <p:spPr/>
        <p:txBody>
          <a:bodyPr/>
          <a:lstStyle/>
          <a:p>
            <a:r>
              <a:rPr lang="en-US" dirty="0"/>
              <a:t>Time Series Plot 1</a:t>
            </a:r>
          </a:p>
        </p:txBody>
      </p:sp>
      <p:sp>
        <p:nvSpPr>
          <p:cNvPr id="3" name="Text Placeholder 2">
            <a:extLst>
              <a:ext uri="{FF2B5EF4-FFF2-40B4-BE49-F238E27FC236}">
                <a16:creationId xmlns:a16="http://schemas.microsoft.com/office/drawing/2014/main" id="{20BE52A2-AE08-98FC-15CE-6DE928871FB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10142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6F03F-43BF-09A0-728D-B7DC972D0217}"/>
              </a:ext>
            </a:extLst>
          </p:cNvPr>
          <p:cNvSpPr>
            <a:spLocks noGrp="1"/>
          </p:cNvSpPr>
          <p:nvPr>
            <p:ph type="title"/>
          </p:nvPr>
        </p:nvSpPr>
        <p:spPr/>
        <p:txBody>
          <a:bodyPr/>
          <a:lstStyle/>
          <a:p>
            <a:r>
              <a:rPr lang="en-US" dirty="0"/>
              <a:t>Box Plot 1</a:t>
            </a:r>
          </a:p>
        </p:txBody>
      </p:sp>
      <p:sp>
        <p:nvSpPr>
          <p:cNvPr id="3" name="Text Placeholder 2">
            <a:extLst>
              <a:ext uri="{FF2B5EF4-FFF2-40B4-BE49-F238E27FC236}">
                <a16:creationId xmlns:a16="http://schemas.microsoft.com/office/drawing/2014/main" id="{240A2886-00FA-EB28-6919-35B03CF683A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30000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2"/>
        <p:cNvGrpSpPr/>
        <p:nvPr/>
      </p:nvGrpSpPr>
      <p:grpSpPr>
        <a:xfrm>
          <a:off x="0" y="0"/>
          <a:ext cx="0" cy="0"/>
          <a:chOff x="0" y="0"/>
          <a:chExt cx="0" cy="0"/>
        </a:xfrm>
      </p:grpSpPr>
      <p:sp>
        <p:nvSpPr>
          <p:cNvPr id="113" name="Google Shape;113;p25"/>
          <p:cNvSpPr txBox="1">
            <a:spLocks noGrp="1"/>
          </p:cNvSpPr>
          <p:nvPr>
            <p:ph type="subTitle" idx="4294967295"/>
          </p:nvPr>
        </p:nvSpPr>
        <p:spPr>
          <a:xfrm>
            <a:off x="291600" y="574450"/>
            <a:ext cx="6696900" cy="516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dirty="0">
                <a:solidFill>
                  <a:srgbClr val="000000"/>
                </a:solidFill>
              </a:rPr>
              <a:t>Statistically significant difference between mothers who smoke and non-smokers:</a:t>
            </a:r>
            <a:endParaRPr sz="1800" dirty="0">
              <a:solidFill>
                <a:srgbClr val="000000"/>
              </a:solidFill>
            </a:endParaRPr>
          </a:p>
        </p:txBody>
      </p:sp>
      <p:sp>
        <p:nvSpPr>
          <p:cNvPr id="114" name="Google Shape;114;p25"/>
          <p:cNvSpPr txBox="1">
            <a:spLocks noGrp="1"/>
          </p:cNvSpPr>
          <p:nvPr>
            <p:ph type="subTitle" idx="4294967295"/>
          </p:nvPr>
        </p:nvSpPr>
        <p:spPr>
          <a:xfrm>
            <a:off x="4710050" y="1715650"/>
            <a:ext cx="4320600" cy="134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Open Sans"/>
              <a:buChar char="●"/>
            </a:pPr>
            <a:r>
              <a:rPr lang="en" sz="1600" dirty="0">
                <a:solidFill>
                  <a:schemeClr val="dk1"/>
                </a:solidFill>
                <a:latin typeface="Open Sans"/>
                <a:ea typeface="Open Sans"/>
                <a:cs typeface="Open Sans"/>
                <a:sym typeface="Open Sans"/>
              </a:rPr>
              <a:t>With 95% confidence, the average weight of newborns from non-smokers is between 7 and 11 ounces higher </a:t>
            </a:r>
            <a:r>
              <a:rPr lang="en-US" sz="1600" dirty="0">
                <a:solidFill>
                  <a:schemeClr val="dk1"/>
                </a:solidFill>
                <a:latin typeface="Open Sans"/>
                <a:ea typeface="Open Sans"/>
                <a:cs typeface="Open Sans"/>
                <a:sym typeface="Open Sans"/>
              </a:rPr>
              <a:t>than newborns from smokers.</a:t>
            </a:r>
          </a:p>
          <a:p>
            <a:pPr marL="114300" lvl="0" indent="0" algn="l" rtl="0">
              <a:spcBef>
                <a:spcPts val="0"/>
              </a:spcBef>
              <a:spcAft>
                <a:spcPts val="0"/>
              </a:spcAft>
              <a:buClr>
                <a:schemeClr val="dk1"/>
              </a:buClr>
              <a:buSzPts val="1800"/>
              <a:buNone/>
            </a:pPr>
            <a:endParaRPr sz="1600" dirty="0">
              <a:solidFill>
                <a:schemeClr val="dk1"/>
              </a:solidFill>
              <a:latin typeface="Open Sans"/>
              <a:ea typeface="Open Sans"/>
              <a:cs typeface="Open Sans"/>
              <a:sym typeface="Open Sans"/>
            </a:endParaRPr>
          </a:p>
          <a:p>
            <a:pPr marL="457200" lvl="0" indent="-342900" algn="l" rtl="0">
              <a:spcBef>
                <a:spcPts val="0"/>
              </a:spcBef>
              <a:spcAft>
                <a:spcPts val="0"/>
              </a:spcAft>
              <a:buClr>
                <a:schemeClr val="dk1"/>
              </a:buClr>
              <a:buSzPts val="1800"/>
              <a:buFont typeface="Open Sans"/>
              <a:buChar char="●"/>
            </a:pPr>
            <a:r>
              <a:rPr lang="en" sz="1600" dirty="0">
                <a:solidFill>
                  <a:schemeClr val="dk1"/>
                </a:solidFill>
                <a:latin typeface="Open Sans"/>
                <a:ea typeface="Open Sans"/>
                <a:cs typeface="Open Sans"/>
                <a:sym typeface="Open Sans"/>
              </a:rPr>
              <a:t>The average weight of newborns from smokers is 114 ounces while the average weight of non-smokers is 123 ounces.</a:t>
            </a:r>
            <a:endParaRPr sz="1600" dirty="0">
              <a:solidFill>
                <a:srgbClr val="000000"/>
              </a:solidFill>
              <a:latin typeface="Open Sans"/>
              <a:ea typeface="Open Sans"/>
              <a:cs typeface="Open Sans"/>
              <a:sym typeface="Open Sans"/>
            </a:endParaRPr>
          </a:p>
        </p:txBody>
      </p:sp>
      <p:pic>
        <p:nvPicPr>
          <p:cNvPr id="3" name="Picture 2" descr="A graph showing a number of babies&#10;&#10;Description automatically generated">
            <a:extLst>
              <a:ext uri="{FF2B5EF4-FFF2-40B4-BE49-F238E27FC236}">
                <a16:creationId xmlns:a16="http://schemas.microsoft.com/office/drawing/2014/main" id="{B64ABBFB-E62D-3042-30AC-16A43EB637AE}"/>
              </a:ext>
            </a:extLst>
          </p:cNvPr>
          <p:cNvPicPr>
            <a:picLocks noChangeAspect="1"/>
          </p:cNvPicPr>
          <p:nvPr/>
        </p:nvPicPr>
        <p:blipFill>
          <a:blip r:embed="rId3"/>
          <a:stretch>
            <a:fillRect/>
          </a:stretch>
        </p:blipFill>
        <p:spPr>
          <a:xfrm>
            <a:off x="366136" y="1587626"/>
            <a:ext cx="4129664" cy="294884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26"/>
          <p:cNvSpPr txBox="1">
            <a:spLocks noGrp="1"/>
          </p:cNvSpPr>
          <p:nvPr>
            <p:ph type="subTitle" idx="4294967295"/>
          </p:nvPr>
        </p:nvSpPr>
        <p:spPr>
          <a:xfrm>
            <a:off x="291600" y="574450"/>
            <a:ext cx="6696900" cy="516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dirty="0">
                <a:solidFill>
                  <a:srgbClr val="000000"/>
                </a:solidFill>
              </a:rPr>
              <a:t>Other factors influencing birth weight?</a:t>
            </a:r>
            <a:endParaRPr sz="1800" dirty="0">
              <a:solidFill>
                <a:srgbClr val="000000"/>
              </a:solidFill>
            </a:endParaRPr>
          </a:p>
        </p:txBody>
      </p:sp>
      <p:sp>
        <p:nvSpPr>
          <p:cNvPr id="121" name="Google Shape;121;p26"/>
          <p:cNvSpPr txBox="1">
            <a:spLocks noGrp="1"/>
          </p:cNvSpPr>
          <p:nvPr>
            <p:ph type="subTitle" idx="4294967295"/>
          </p:nvPr>
        </p:nvSpPr>
        <p:spPr>
          <a:xfrm>
            <a:off x="72800" y="1594350"/>
            <a:ext cx="4320600" cy="134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Alcohol consumption and the total length of the pregnancy. </a:t>
            </a:r>
            <a:endParaRPr sz="1800" dirty="0">
              <a:solidFill>
                <a:schemeClr val="dk1"/>
              </a:solidFill>
              <a:latin typeface="Open Sans"/>
              <a:ea typeface="Open Sans"/>
              <a:cs typeface="Open Sans"/>
              <a:sym typeface="Open Sans"/>
            </a:endParaRPr>
          </a:p>
          <a:p>
            <a:pPr marL="457200" lvl="0" indent="-342900" algn="l" rtl="0">
              <a:spcBef>
                <a:spcPts val="0"/>
              </a:spcBef>
              <a:spcAft>
                <a:spcPts val="0"/>
              </a:spcAft>
              <a:buClr>
                <a:schemeClr val="dk1"/>
              </a:buClr>
              <a:buSzPts val="1800"/>
              <a:buFont typeface="Open Sans"/>
              <a:buChar char="●"/>
            </a:pPr>
            <a:r>
              <a:rPr lang="en" sz="1800" dirty="0">
                <a:solidFill>
                  <a:schemeClr val="dk1"/>
                </a:solidFill>
                <a:latin typeface="Open Sans"/>
                <a:ea typeface="Open Sans"/>
                <a:cs typeface="Open Sans"/>
                <a:sym typeface="Open Sans"/>
              </a:rPr>
              <a:t>A/B test </a:t>
            </a:r>
            <a:r>
              <a:rPr lang="en-US" sz="1800" dirty="0">
                <a:solidFill>
                  <a:schemeClr val="dk1"/>
                </a:solidFill>
                <a:latin typeface="Open Sans"/>
                <a:ea typeface="Open Sans"/>
                <a:cs typeface="Open Sans"/>
                <a:sym typeface="Open Sans"/>
              </a:rPr>
              <a:t>differences on different U.S. datasets in the 2000s.</a:t>
            </a:r>
            <a:endParaRPr sz="1800" dirty="0">
              <a:solidFill>
                <a:schemeClr val="dk1"/>
              </a:solidFill>
              <a:latin typeface="Open Sans"/>
              <a:ea typeface="Open Sans"/>
              <a:cs typeface="Open Sans"/>
              <a:sym typeface="Open Sans"/>
            </a:endParaRPr>
          </a:p>
          <a:p>
            <a:pPr marL="0" lvl="0" indent="0" algn="l" rtl="0">
              <a:spcBef>
                <a:spcPts val="0"/>
              </a:spcBef>
              <a:spcAft>
                <a:spcPts val="0"/>
              </a:spcAft>
              <a:buNone/>
            </a:pPr>
            <a:endParaRPr sz="1800" dirty="0">
              <a:solidFill>
                <a:schemeClr val="dk1"/>
              </a:solidFill>
              <a:latin typeface="Avenir"/>
              <a:ea typeface="Avenir"/>
              <a:cs typeface="Avenir"/>
              <a:sym typeface="Avenir"/>
            </a:endParaRPr>
          </a:p>
        </p:txBody>
      </p:sp>
      <p:pic>
        <p:nvPicPr>
          <p:cNvPr id="3" name="Picture 2" descr="A person holding a glass of wine and a pregnant person&#10;&#10;Description automatically generated">
            <a:extLst>
              <a:ext uri="{FF2B5EF4-FFF2-40B4-BE49-F238E27FC236}">
                <a16:creationId xmlns:a16="http://schemas.microsoft.com/office/drawing/2014/main" id="{D8A139D0-9F60-9506-4553-99D4A680369E}"/>
              </a:ext>
            </a:extLst>
          </p:cNvPr>
          <p:cNvPicPr>
            <a:picLocks noChangeAspect="1"/>
          </p:cNvPicPr>
          <p:nvPr/>
        </p:nvPicPr>
        <p:blipFill>
          <a:blip r:embed="rId3"/>
          <a:stretch>
            <a:fillRect/>
          </a:stretch>
        </p:blipFill>
        <p:spPr>
          <a:xfrm>
            <a:off x="4572000" y="1132684"/>
            <a:ext cx="4320600" cy="2878132"/>
          </a:xfrm>
          <a:prstGeom prst="rect">
            <a:avLst/>
          </a:prstGeom>
        </p:spPr>
      </p:pic>
    </p:spTree>
  </p:cSld>
  <p:clrMapOvr>
    <a:masterClrMapping/>
  </p:clrMapOvr>
</p:sld>
</file>

<file path=ppt/theme/theme1.xml><?xml version="1.0" encoding="utf-8"?>
<a:theme xmlns:a="http://schemas.openxmlformats.org/drawingml/2006/main" name="Thinkful Master Slid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338</TotalTime>
  <Words>723</Words>
  <Application>Microsoft Office PowerPoint</Application>
  <PresentationFormat>On-screen Show (16:9)</PresentationFormat>
  <Paragraphs>52</Paragraphs>
  <Slides>12</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Open Sans</vt:lpstr>
      <vt:lpstr>Space Mono</vt:lpstr>
      <vt:lpstr>Days One</vt:lpstr>
      <vt:lpstr>Montserrat Medium</vt:lpstr>
      <vt:lpstr>Raleway</vt:lpstr>
      <vt:lpstr>IBM Plex Mono Medium</vt:lpstr>
      <vt:lpstr>Avenir</vt:lpstr>
      <vt:lpstr>IBM Plex Mono</vt:lpstr>
      <vt:lpstr>Arial</vt:lpstr>
      <vt:lpstr>Michroma</vt:lpstr>
      <vt:lpstr>Thinkful Master Slide</vt:lpstr>
      <vt:lpstr>Predicting Temperature Changes in the U.S.</vt:lpstr>
      <vt:lpstr>Overview and problem statement</vt:lpstr>
      <vt:lpstr>PowerPoint Presentation</vt:lpstr>
      <vt:lpstr>Data analyzed</vt:lpstr>
      <vt:lpstr>Machine Learning Model (Supervised Regression)</vt:lpstr>
      <vt:lpstr>Time Series Plot 1</vt:lpstr>
      <vt:lpstr>Box Plot 1</vt:lpstr>
      <vt:lpstr>PowerPoint Presentation</vt:lpstr>
      <vt:lpstr>PowerPoint Presentation</vt:lpstr>
      <vt:lpstr>Recommendations to mothers</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Birth Weight and Smoking in the U.S.</dc:title>
  <dc:creator>Reference</dc:creator>
  <cp:lastModifiedBy>mkehoe</cp:lastModifiedBy>
  <cp:revision>10</cp:revision>
  <dcterms:modified xsi:type="dcterms:W3CDTF">2023-12-12T03:46:50Z</dcterms:modified>
</cp:coreProperties>
</file>