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3" r:id="rId6"/>
    <p:sldId id="285" r:id="rId7"/>
    <p:sldId id="284" r:id="rId8"/>
    <p:sldId id="280" r:id="rId9"/>
    <p:sldId id="277" r:id="rId10"/>
    <p:sldId id="27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2042ce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2042ce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b2902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b29023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b2902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b2902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585CF17-E18F-CC6C-F56F-CF17E421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6CAB278-5858-33DA-FC02-CC95FCB1E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CB9E891-DEFF-3A59-1AD5-1ACD289DF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9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BF85B6-9FDB-1FF5-2A08-70523201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830C547E-20A2-E46D-D22C-0C6F1327D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87CCC53-B279-2CFE-C7E6-75B4560AB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8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A846D3A-8F62-4603-0F22-D43CECA6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2241196C-801A-95A0-9B20-85721457C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F101353-E40E-F84A-1521-33E85E3C9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5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561551F-FF52-ADE3-35DB-27987C2B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E62CA392-AD99-E890-3DEB-56D98F626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9B04D90-D67E-5830-717F-F21AF632D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0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b29023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b29023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456541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Capstone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Natural Language Processing (NLP) Recommender System for Travel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Matthew Kehoe, February 2024</a:t>
            </a:r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 descr="A logo with an owl head&#10;&#10;Description automatically generated">
            <a:extLst>
              <a:ext uri="{FF2B5EF4-FFF2-40B4-BE49-F238E27FC236}">
                <a16:creationId xmlns:a16="http://schemas.microsoft.com/office/drawing/2014/main" id="{077F4C08-188F-BBAF-B0EF-53E2D9E0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" y="2209800"/>
            <a:ext cx="3524481" cy="2353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27650" y="2800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4900" y="6291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-61323" y="1359545"/>
            <a:ext cx="8257800" cy="25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The travel industry was heavily disrupted by the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COVID-19 pandemic.</a:t>
            </a:r>
            <a:endParaRPr sz="1400" b="1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With the development of vaccines, a lot of people 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started to travel again.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In 2023, travel and tourism rebounded back to 2019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levels.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/>
          </a:p>
        </p:txBody>
      </p:sp>
      <p:pic>
        <p:nvPicPr>
          <p:cNvPr id="3" name="Picture 2" descr="A graph showing the spread of coronavirus&#10;&#10;Description automatically generated">
            <a:extLst>
              <a:ext uri="{FF2B5EF4-FFF2-40B4-BE49-F238E27FC236}">
                <a16:creationId xmlns:a16="http://schemas.microsoft.com/office/drawing/2014/main" id="{17767E87-7E60-2D91-5E6A-AB250DAA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65" y="824345"/>
            <a:ext cx="3689963" cy="3689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7743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Aim and Detail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496943"/>
            <a:ext cx="8143200" cy="24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There are three parts of the project: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Scrape activities from 30 travel destinations in Trip Advisor.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Make an NLP recommender system to predict future travel destinations based on input text.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Create a Dash app to make personalized travel recommendations.</a:t>
            </a:r>
            <a:endParaRPr sz="1600" b="1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b="1" dirty="0"/>
              <a:t> </a:t>
            </a:r>
            <a:endParaRPr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189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1 – Web Scraping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Used Beautiful Soup to scrape 56,109 activities from 30 destinations in Trip Advisor.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8DC9F37-B697-F31E-1CCE-C02C7991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094C399-74F7-6632-18CE-A7A374138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Tokyo, Japan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E5362-D710-6067-FEC9-070CBAA4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7" y="1408580"/>
            <a:ext cx="3328973" cy="3451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1BF06-8E78-544C-723C-FC8D5A1F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72" y="507571"/>
            <a:ext cx="4354060" cy="15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84BB9-5540-56F1-4FAD-1307019D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48" y="2070657"/>
            <a:ext cx="4347284" cy="1499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FFFED-927B-0623-9FAB-6556D6A7B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48" y="3570261"/>
            <a:ext cx="4255716" cy="1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A391FD6-D511-DE5A-DC21-1ECBEAF4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70F764-0B66-DB31-A6C7-38FA4E827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Cairo, Egypt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DE29F-5294-DDFC-D48A-3834A886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4" y="1276336"/>
            <a:ext cx="3306550" cy="3674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06AB4-8B53-F1DB-0E78-089FDC0E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64" y="583737"/>
            <a:ext cx="4243673" cy="1446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58797-B86A-2C14-3C27-C9C0453D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8" y="2029878"/>
            <a:ext cx="4446694" cy="1480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0E3F5-33C6-B406-4D1D-E209BBC9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38" y="3540072"/>
            <a:ext cx="4048732" cy="1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8D77E65-234A-37AB-EE15-5AE19E07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A2C344F-41E6-7F99-9CC6-44EC5BA03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04" y="6062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Data </a:t>
            </a:r>
            <a:endParaRPr dirty="0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6F7754-315D-68E3-2EBE-AAC5009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3" y="606216"/>
            <a:ext cx="6357075" cy="43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BF1712A-DC92-1912-1362-CB9FAA20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F64335F-865F-7A79-AEC4-9671FC8C6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2 – NLP Recommender System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54E0CB9-BE14-EA6E-DF20-4CBBB7221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I first established a baseline using 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113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727650" y="5982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 The images for the COVID-19 chest </a:t>
            </a:r>
            <a:r>
              <a:rPr lang="en-GB" dirty="0" err="1"/>
              <a:t>xrays</a:t>
            </a:r>
            <a:r>
              <a:rPr lang="en-GB" dirty="0"/>
              <a:t> were classified and evaluated with test data to get 92% test accuracy.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of New York are continuing to increase at least for the next 30 days.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for Illinois are increasing on a higher rate, all the other states are expected a mild increase for the next 10 days.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Washington State has the highest recovery rate as of May 12.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281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Final Capstone</vt:lpstr>
      <vt:lpstr>INTRODUCTION</vt:lpstr>
      <vt:lpstr>Project Aim and Detail</vt:lpstr>
      <vt:lpstr>Part 1 – Web Scraping</vt:lpstr>
      <vt:lpstr>Tokyo, Japan</vt:lpstr>
      <vt:lpstr>Cairo, Egypt</vt:lpstr>
      <vt:lpstr>      Data </vt:lpstr>
      <vt:lpstr>Part 2 – NLP Recommender System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Matthew Kehoe</dc:creator>
  <cp:lastModifiedBy>mkehoe</cp:lastModifiedBy>
  <cp:revision>3</cp:revision>
  <dcterms:modified xsi:type="dcterms:W3CDTF">2024-02-05T02:29:21Z</dcterms:modified>
</cp:coreProperties>
</file>