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7" r:id="rId1"/>
  </p:sldMasterIdLst>
  <p:notesMasterIdLst>
    <p:notesMasterId r:id="rId12"/>
  </p:notesMasterIdLst>
  <p:sldIdLst>
    <p:sldId id="256" r:id="rId2"/>
    <p:sldId id="257" r:id="rId3"/>
    <p:sldId id="259" r:id="rId4"/>
    <p:sldId id="264" r:id="rId5"/>
    <p:sldId id="258" r:id="rId6"/>
    <p:sldId id="260" r:id="rId7"/>
    <p:sldId id="261" r:id="rId8"/>
    <p:sldId id="265" r:id="rId9"/>
    <p:sldId id="262" r:id="rId10"/>
    <p:sldId id="263" r:id="rId11"/>
  </p:sldIdLst>
  <p:sldSz cx="9144000" cy="5143500" type="screen16x9"/>
  <p:notesSz cx="6858000" cy="9144000"/>
  <p:embeddedFontLst>
    <p:embeddedFont>
      <p:font typeface="Days One" panose="020B0604020202020204" charset="0"/>
      <p:regular r:id="rId13"/>
    </p:embeddedFont>
    <p:embeddedFont>
      <p:font typeface="IBM Plex Mono" panose="020B0509050203000203" pitchFamily="49" charset="0"/>
      <p:regular r:id="rId14"/>
      <p:bold r:id="rId15"/>
      <p:italic r:id="rId16"/>
      <p:boldItalic r:id="rId17"/>
    </p:embeddedFont>
    <p:embeddedFont>
      <p:font typeface="IBM Plex Mono Medium" panose="020B0609050203000203" pitchFamily="49" charset="0"/>
      <p:regular r:id="rId18"/>
      <p:bold r:id="rId19"/>
      <p:italic r:id="rId20"/>
      <p:boldItalic r:id="rId21"/>
    </p:embeddedFont>
    <p:embeddedFont>
      <p:font typeface="Michroma" panose="020B0604020202020204" charset="0"/>
      <p:regular r:id="rId22"/>
    </p:embeddedFont>
    <p:embeddedFont>
      <p:font typeface="Montserrat Medium" panose="00000600000000000000" pitchFamily="2"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
      <p:font typeface="Raleway" pitchFamily="2" charset="0"/>
      <p:regular r:id="rId31"/>
      <p:bold r:id="rId32"/>
      <p:italic r:id="rId33"/>
      <p:boldItalic r:id="rId34"/>
    </p:embeddedFont>
    <p:embeddedFont>
      <p:font typeface="Space Mono"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138" d="100"/>
          <a:sy n="138" d="100"/>
        </p:scale>
        <p:origin x="834" y="1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31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presProps" Target="presProps.xml"/><Relationship Id="rId21" Type="http://schemas.openxmlformats.org/officeDocument/2006/relationships/font" Target="fonts/font9.fntdata"/><Relationship Id="rId34" Type="http://schemas.openxmlformats.org/officeDocument/2006/relationships/font" Target="fonts/font2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font" Target="fonts/font2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font" Target="fonts/font24.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font" Target="fonts/font2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unsplash.com/photos/OX_en7CXMj4"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669f6d51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669f6d51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c3e2eca67_2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c3e2eca67_2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64e824d3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64e824d3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are framing this problem in terms of a clear business need. And asking the question, what is this analysis actually going to do for our business, right? Remember, it’s our world, the statistics are just living in it!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64e824d3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64e824d3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are framing this problem in terms of a clear business need. And asking the question, what is this analysis actually going to do for our business, right? Remember, it’s our world, the statistics are just living in it! </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984157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6b3b5cf9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6b3b5cf9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 the stage a bit -- where is the data coming from? Be as transparent as possible. Explain to the audience what you were thinking about data collection in terms of what data was necessary and how that in turn shaped your thinking on the kind of analysis that would be most appropriate given the objective.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6b3b5cf9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6b3b5cf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6b3b5cf9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6b3b5cf9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accent5"/>
                </a:solidFill>
                <a:hlinkClick r:id="rId3">
                  <a:extLst>
                    <a:ext uri="{A12FA001-AC4F-418D-AE19-62706E023703}">
                      <ahyp:hlinkClr xmlns:ahyp="http://schemas.microsoft.com/office/drawing/2018/hyperlinkcolor" val="tx"/>
                    </a:ext>
                  </a:extLst>
                </a:hlinkClick>
              </a:rPr>
              <a:t>https://unsplash.com/photos/OX_en7CXMj4</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Then we want to move to recommendations, what is the call to action? What should your audience do now that they know what you have told them?</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6b3b5cf9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6b3b5cf9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 the stage a bit -- where is the data coming from? Be as transparent as possible. Explain to the audience what you were thinking about data collection in terms of what data was necessary and how that in turn shaped your thinking on the kind of analysis that would be most appropriate given the objective. </a:t>
            </a:r>
            <a:endParaRPr/>
          </a:p>
        </p:txBody>
      </p:sp>
    </p:spTree>
    <p:extLst>
      <p:ext uri="{BB962C8B-B14F-4D97-AF65-F5344CB8AC3E}">
        <p14:creationId xmlns:p14="http://schemas.microsoft.com/office/powerpoint/2010/main" val="498647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6b3b5cf9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6b3b5cf9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 White 02" type="title">
  <p:cSld name="TITLE">
    <p:bg>
      <p:bgPr>
        <a:solidFill>
          <a:srgbClr val="FFFFFF"/>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153900" y="1712350"/>
            <a:ext cx="6972300" cy="16968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1pPr>
            <a:lvl2pPr lvl="1"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2pPr>
            <a:lvl3pPr lvl="2"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3pPr>
            <a:lvl4pPr lvl="3"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4pPr>
            <a:lvl5pPr lvl="4"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5pPr>
            <a:lvl6pPr lvl="5"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6pPr>
            <a:lvl7pPr lvl="6"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7pPr>
            <a:lvl8pPr lvl="7"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8pPr>
            <a:lvl9pPr lvl="8"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9pPr>
          </a:lstStyle>
          <a:p>
            <a:endParaRPr/>
          </a:p>
        </p:txBody>
      </p:sp>
      <p:sp>
        <p:nvSpPr>
          <p:cNvPr id="12" name="Google Shape;12;p2"/>
          <p:cNvSpPr txBox="1">
            <a:spLocks noGrp="1"/>
          </p:cNvSpPr>
          <p:nvPr>
            <p:ph type="title" idx="2"/>
          </p:nvPr>
        </p:nvSpPr>
        <p:spPr>
          <a:xfrm>
            <a:off x="209800" y="4591556"/>
            <a:ext cx="3381000" cy="2799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1pPr>
            <a:lvl2pPr lvl="1"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2pPr>
            <a:lvl3pPr lvl="2"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3pPr>
            <a:lvl4pPr lvl="3"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4pPr>
            <a:lvl5pPr lvl="4"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5pPr>
            <a:lvl6pPr lvl="5"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6pPr>
            <a:lvl7pPr lvl="6"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7pPr>
            <a:lvl8pPr lvl="7"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8pPr>
            <a:lvl9pPr lvl="8"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9pPr>
          </a:lstStyle>
          <a:p>
            <a:endParaRPr/>
          </a:p>
        </p:txBody>
      </p:sp>
      <p:sp>
        <p:nvSpPr>
          <p:cNvPr id="13" name="Google Shape;13;p2"/>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b="0"/>
            </a:lvl1pPr>
            <a:lvl2pPr lvl="1" rtl="0">
              <a:buNone/>
              <a:defRPr b="0"/>
            </a:lvl2pPr>
            <a:lvl3pPr lvl="2" rtl="0">
              <a:buNone/>
              <a:defRPr b="0"/>
            </a:lvl3pPr>
            <a:lvl4pPr lvl="3" rtl="0">
              <a:buNone/>
              <a:defRPr b="0"/>
            </a:lvl4pPr>
            <a:lvl5pPr lvl="4" rtl="0">
              <a:buNone/>
              <a:defRPr b="0"/>
            </a:lvl5pPr>
            <a:lvl6pPr lvl="5" rtl="0">
              <a:buNone/>
              <a:defRPr b="0"/>
            </a:lvl6pPr>
            <a:lvl7pPr lvl="6" rtl="0">
              <a:buNone/>
              <a:defRPr b="0"/>
            </a:lvl7pPr>
            <a:lvl8pPr lvl="7" rtl="0">
              <a:buNone/>
              <a:defRPr b="0"/>
            </a:lvl8pPr>
            <a:lvl9pPr lvl="8" rtl="0">
              <a:buNone/>
              <a:defRPr b="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311700" y="445025"/>
            <a:ext cx="6312600" cy="5532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52" name="Google Shape;52;p11"/>
          <p:cNvSpPr txBox="1">
            <a:spLocks noGrp="1"/>
          </p:cNvSpPr>
          <p:nvPr>
            <p:ph type="body" idx="1"/>
          </p:nvPr>
        </p:nvSpPr>
        <p:spPr>
          <a:xfrm>
            <a:off x="275750" y="1148775"/>
            <a:ext cx="8520600" cy="34164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Char char="●"/>
              <a:defRPr/>
            </a:lvl1pPr>
            <a:lvl2pPr marL="914400" lvl="1" indent="-304800" rtl="0">
              <a:spcBef>
                <a:spcPts val="1600"/>
              </a:spcBef>
              <a:spcAft>
                <a:spcPts val="0"/>
              </a:spcAft>
              <a:buSzPts val="1200"/>
              <a:buChar char="○"/>
              <a:defRPr/>
            </a:lvl2pPr>
            <a:lvl3pPr marL="1371600" lvl="2" indent="-279400" rtl="0">
              <a:spcBef>
                <a:spcPts val="1600"/>
              </a:spcBef>
              <a:spcAft>
                <a:spcPts val="0"/>
              </a:spcAft>
              <a:buSzPts val="800"/>
              <a:buChar char="■"/>
              <a:defRPr/>
            </a:lvl3pPr>
            <a:lvl4pPr marL="1828800" lvl="3" indent="-279400" rtl="0">
              <a:spcBef>
                <a:spcPts val="1600"/>
              </a:spcBef>
              <a:spcAft>
                <a:spcPts val="0"/>
              </a:spcAft>
              <a:buSzPts val="800"/>
              <a:buChar char="●"/>
              <a:defRPr/>
            </a:lvl4pPr>
            <a:lvl5pPr marL="2286000" lvl="4" indent="-282575" rtl="0">
              <a:spcBef>
                <a:spcPts val="1600"/>
              </a:spcBef>
              <a:spcAft>
                <a:spcPts val="0"/>
              </a:spcAft>
              <a:buSzPts val="85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53" name="Google Shape;53;p11"/>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 Black Background">
  <p:cSld name="TITLE_AND_BODY_1">
    <p:bg>
      <p:bgPr>
        <a:solidFill>
          <a:srgbClr val="000000"/>
        </a:solidFill>
        <a:effectLst/>
      </p:bgPr>
    </p:bg>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311700" y="445025"/>
            <a:ext cx="6312600" cy="55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5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2"/>
          <p:cNvSpPr txBox="1">
            <a:spLocks noGrp="1"/>
          </p:cNvSpPr>
          <p:nvPr>
            <p:ph type="body" idx="1"/>
          </p:nvPr>
        </p:nvSpPr>
        <p:spPr>
          <a:xfrm>
            <a:off x="275750" y="1148775"/>
            <a:ext cx="8520600" cy="34164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Clr>
                <a:schemeClr val="lt1"/>
              </a:buClr>
              <a:buSzPts val="1100"/>
              <a:buChar char="●"/>
              <a:defRPr>
                <a:solidFill>
                  <a:schemeClr val="lt1"/>
                </a:solidFill>
              </a:defRPr>
            </a:lvl1pPr>
            <a:lvl2pPr marL="914400" lvl="1" indent="-304800" rtl="0">
              <a:spcBef>
                <a:spcPts val="1600"/>
              </a:spcBef>
              <a:spcAft>
                <a:spcPts val="0"/>
              </a:spcAft>
              <a:buClr>
                <a:schemeClr val="lt1"/>
              </a:buClr>
              <a:buSzPts val="1200"/>
              <a:buChar char="○"/>
              <a:defRPr>
                <a:solidFill>
                  <a:schemeClr val="lt1"/>
                </a:solidFill>
              </a:defRPr>
            </a:lvl2pPr>
            <a:lvl3pPr marL="1371600" lvl="2" indent="-279400" rtl="0">
              <a:spcBef>
                <a:spcPts val="1600"/>
              </a:spcBef>
              <a:spcAft>
                <a:spcPts val="0"/>
              </a:spcAft>
              <a:buClr>
                <a:schemeClr val="lt1"/>
              </a:buClr>
              <a:buSzPts val="800"/>
              <a:buChar char="■"/>
              <a:defRPr>
                <a:solidFill>
                  <a:schemeClr val="lt1"/>
                </a:solidFill>
              </a:defRPr>
            </a:lvl3pPr>
            <a:lvl4pPr marL="1828800" lvl="3" indent="-279400" rtl="0">
              <a:spcBef>
                <a:spcPts val="1600"/>
              </a:spcBef>
              <a:spcAft>
                <a:spcPts val="0"/>
              </a:spcAft>
              <a:buClr>
                <a:schemeClr val="lt1"/>
              </a:buClr>
              <a:buSzPts val="800"/>
              <a:buChar char="●"/>
              <a:defRPr>
                <a:solidFill>
                  <a:schemeClr val="lt1"/>
                </a:solidFill>
              </a:defRPr>
            </a:lvl4pPr>
            <a:lvl5pPr marL="2286000" lvl="4" indent="-282575" rtl="0">
              <a:spcBef>
                <a:spcPts val="1600"/>
              </a:spcBef>
              <a:spcAft>
                <a:spcPts val="0"/>
              </a:spcAft>
              <a:buClr>
                <a:schemeClr val="lt1"/>
              </a:buClr>
              <a:buSzPts val="85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7" name="Google Shape;57;p12"/>
          <p:cNvSpPr txBox="1">
            <a:spLocks noGrp="1"/>
          </p:cNvSpPr>
          <p:nvPr>
            <p:ph type="sldNum" idx="12"/>
          </p:nvPr>
        </p:nvSpPr>
        <p:spPr>
          <a:xfrm>
            <a:off x="8443527" y="198250"/>
            <a:ext cx="4791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pic>
        <p:nvPicPr>
          <p:cNvPr id="58" name="Google Shape;58;p12"/>
          <p:cNvPicPr preferRelativeResize="0"/>
          <p:nvPr/>
        </p:nvPicPr>
        <p:blipFill rotWithShape="1">
          <a:blip r:embed="rId2">
            <a:alphaModFix/>
          </a:blip>
          <a:srcRect t="9" b="9"/>
          <a:stretch/>
        </p:blipFill>
        <p:spPr>
          <a:xfrm>
            <a:off x="311700" y="303350"/>
            <a:ext cx="713927" cy="809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311700" y="445025"/>
            <a:ext cx="6312600" cy="5532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1" name="Google Shape;61;p13"/>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4" name="Google Shape;64;p1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5" name="Google Shape;65;p14"/>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8" name="Google Shape;68;p15"/>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ntro Slide - Topic + Blurb">
  <p:cSld name="SECTION_TITLE_AND_DESCRIPTION">
    <p:spTree>
      <p:nvGrpSpPr>
        <p:cNvPr id="1" name="Shape 69"/>
        <p:cNvGrpSpPr/>
        <p:nvPr/>
      </p:nvGrpSpPr>
      <p:grpSpPr>
        <a:xfrm>
          <a:off x="0" y="0"/>
          <a:ext cx="0" cy="0"/>
          <a:chOff x="0" y="0"/>
          <a:chExt cx="0" cy="0"/>
        </a:xfrm>
      </p:grpSpPr>
      <p:sp>
        <p:nvSpPr>
          <p:cNvPr id="70" name="Google Shape;70;p16"/>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71" name="Google Shape;71;p16"/>
          <p:cNvSpPr txBox="1">
            <a:spLocks noGrp="1"/>
          </p:cNvSpPr>
          <p:nvPr>
            <p:ph type="title"/>
          </p:nvPr>
        </p:nvSpPr>
        <p:spPr>
          <a:xfrm>
            <a:off x="1962357" y="1481493"/>
            <a:ext cx="4239000" cy="11937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700"/>
              <a:buNone/>
              <a:defRPr sz="27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sp>
        <p:nvSpPr>
          <p:cNvPr id="72" name="Google Shape;72;p16"/>
          <p:cNvSpPr txBox="1">
            <a:spLocks noGrp="1"/>
          </p:cNvSpPr>
          <p:nvPr>
            <p:ph type="title" idx="2"/>
          </p:nvPr>
        </p:nvSpPr>
        <p:spPr>
          <a:xfrm>
            <a:off x="1962357" y="1129825"/>
            <a:ext cx="2290500" cy="244800"/>
          </a:xfrm>
          <a:prstGeom prst="rect">
            <a:avLst/>
          </a:prstGeom>
        </p:spPr>
        <p:txBody>
          <a:bodyPr spcFirstLastPara="1" wrap="square" lIns="91425" tIns="91425" rIns="91425" bIns="91425" anchor="b" anchorCtr="0">
            <a:noAutofit/>
          </a:bodyPr>
          <a:lstStyle>
            <a:lvl1pPr lvl="0" rtl="0">
              <a:spcBef>
                <a:spcPts val="0"/>
              </a:spcBef>
              <a:spcAft>
                <a:spcPts val="0"/>
              </a:spcAft>
              <a:buSzPts val="700"/>
              <a:buFont typeface="Space Mono"/>
              <a:buNone/>
              <a:defRPr sz="700">
                <a:latin typeface="Space Mono"/>
                <a:ea typeface="Space Mono"/>
                <a:cs typeface="Space Mono"/>
                <a:sym typeface="Space Mono"/>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sp>
        <p:nvSpPr>
          <p:cNvPr id="73" name="Google Shape;73;p16"/>
          <p:cNvSpPr txBox="1">
            <a:spLocks noGrp="1"/>
          </p:cNvSpPr>
          <p:nvPr>
            <p:ph type="title" idx="3"/>
          </p:nvPr>
        </p:nvSpPr>
        <p:spPr>
          <a:xfrm>
            <a:off x="1962357" y="2970975"/>
            <a:ext cx="3511200" cy="304500"/>
          </a:xfrm>
          <a:prstGeom prst="rect">
            <a:avLst/>
          </a:prstGeom>
        </p:spPr>
        <p:txBody>
          <a:bodyPr spcFirstLastPara="1" wrap="square" lIns="91425" tIns="91425" rIns="91425" bIns="91425" anchor="b" anchorCtr="0">
            <a:noAutofit/>
          </a:bodyPr>
          <a:lstStyle>
            <a:lvl1pPr lvl="0" rtl="0">
              <a:spcBef>
                <a:spcPts val="0"/>
              </a:spcBef>
              <a:spcAft>
                <a:spcPts val="0"/>
              </a:spcAft>
              <a:buSzPts val="1100"/>
              <a:buFont typeface="IBM Plex Mono"/>
              <a:buNone/>
              <a:defRPr sz="1100">
                <a:latin typeface="IBM Plex Mono"/>
                <a:ea typeface="IBM Plex Mono"/>
                <a:cs typeface="IBM Plex Mono"/>
                <a:sym typeface="IBM Plex Mono"/>
              </a:defRPr>
            </a:lvl1pPr>
            <a:lvl2pPr lvl="1" algn="ctr" rtl="0">
              <a:spcBef>
                <a:spcPts val="0"/>
              </a:spcBef>
              <a:spcAft>
                <a:spcPts val="0"/>
              </a:spcAft>
              <a:buSzPts val="4500"/>
              <a:buFont typeface="IBM Plex Mono"/>
              <a:buNone/>
              <a:defRPr sz="4500">
                <a:latin typeface="IBM Plex Mono"/>
                <a:ea typeface="IBM Plex Mono"/>
                <a:cs typeface="IBM Plex Mono"/>
                <a:sym typeface="IBM Plex Mono"/>
              </a:defRPr>
            </a:lvl2pPr>
            <a:lvl3pPr lvl="2" algn="ctr" rtl="0">
              <a:spcBef>
                <a:spcPts val="0"/>
              </a:spcBef>
              <a:spcAft>
                <a:spcPts val="0"/>
              </a:spcAft>
              <a:buSzPts val="4500"/>
              <a:buFont typeface="IBM Plex Mono"/>
              <a:buNone/>
              <a:defRPr sz="4500">
                <a:latin typeface="IBM Plex Mono"/>
                <a:ea typeface="IBM Plex Mono"/>
                <a:cs typeface="IBM Plex Mono"/>
                <a:sym typeface="IBM Plex Mono"/>
              </a:defRPr>
            </a:lvl3pPr>
            <a:lvl4pPr lvl="3" algn="ctr" rtl="0">
              <a:spcBef>
                <a:spcPts val="0"/>
              </a:spcBef>
              <a:spcAft>
                <a:spcPts val="0"/>
              </a:spcAft>
              <a:buSzPts val="4500"/>
              <a:buFont typeface="IBM Plex Mono"/>
              <a:buNone/>
              <a:defRPr sz="4500">
                <a:latin typeface="IBM Plex Mono"/>
                <a:ea typeface="IBM Plex Mono"/>
                <a:cs typeface="IBM Plex Mono"/>
                <a:sym typeface="IBM Plex Mono"/>
              </a:defRPr>
            </a:lvl4pPr>
            <a:lvl5pPr lvl="4" algn="ctr" rtl="0">
              <a:spcBef>
                <a:spcPts val="0"/>
              </a:spcBef>
              <a:spcAft>
                <a:spcPts val="0"/>
              </a:spcAft>
              <a:buSzPts val="4500"/>
              <a:buFont typeface="IBM Plex Mono"/>
              <a:buNone/>
              <a:defRPr sz="4500">
                <a:latin typeface="IBM Plex Mono"/>
                <a:ea typeface="IBM Plex Mono"/>
                <a:cs typeface="IBM Plex Mono"/>
                <a:sym typeface="IBM Plex Mono"/>
              </a:defRPr>
            </a:lvl5pPr>
            <a:lvl6pPr lvl="5" algn="ctr" rtl="0">
              <a:spcBef>
                <a:spcPts val="0"/>
              </a:spcBef>
              <a:spcAft>
                <a:spcPts val="0"/>
              </a:spcAft>
              <a:buSzPts val="4500"/>
              <a:buFont typeface="IBM Plex Mono"/>
              <a:buNone/>
              <a:defRPr sz="4500">
                <a:latin typeface="IBM Plex Mono"/>
                <a:ea typeface="IBM Plex Mono"/>
                <a:cs typeface="IBM Plex Mono"/>
                <a:sym typeface="IBM Plex Mono"/>
              </a:defRPr>
            </a:lvl6pPr>
            <a:lvl7pPr lvl="6" algn="ctr" rtl="0">
              <a:spcBef>
                <a:spcPts val="0"/>
              </a:spcBef>
              <a:spcAft>
                <a:spcPts val="0"/>
              </a:spcAft>
              <a:buSzPts val="4500"/>
              <a:buFont typeface="IBM Plex Mono"/>
              <a:buNone/>
              <a:defRPr sz="4500">
                <a:latin typeface="IBM Plex Mono"/>
                <a:ea typeface="IBM Plex Mono"/>
                <a:cs typeface="IBM Plex Mono"/>
                <a:sym typeface="IBM Plex Mono"/>
              </a:defRPr>
            </a:lvl7pPr>
            <a:lvl8pPr lvl="7" algn="ctr" rtl="0">
              <a:spcBef>
                <a:spcPts val="0"/>
              </a:spcBef>
              <a:spcAft>
                <a:spcPts val="0"/>
              </a:spcAft>
              <a:buSzPts val="4500"/>
              <a:buFont typeface="IBM Plex Mono"/>
              <a:buNone/>
              <a:defRPr sz="4500">
                <a:latin typeface="IBM Plex Mono"/>
                <a:ea typeface="IBM Plex Mono"/>
                <a:cs typeface="IBM Plex Mono"/>
                <a:sym typeface="IBM Plex Mono"/>
              </a:defRPr>
            </a:lvl8pPr>
            <a:lvl9pPr lvl="8" algn="ctr" rtl="0">
              <a:spcBef>
                <a:spcPts val="0"/>
              </a:spcBef>
              <a:spcAft>
                <a:spcPts val="0"/>
              </a:spcAft>
              <a:buSzPts val="4500"/>
              <a:buFont typeface="IBM Plex Mono"/>
              <a:buNone/>
              <a:defRPr sz="4500">
                <a:latin typeface="IBM Plex Mono"/>
                <a:ea typeface="IBM Plex Mono"/>
                <a:cs typeface="IBM Plex Mono"/>
                <a:sym typeface="IBM Plex Mono"/>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ntro Slide - Topic + Blurb 1">
  <p:cSld name="SECTION_TITLE_AND_DESCRIPTION_1">
    <p:spTree>
      <p:nvGrpSpPr>
        <p:cNvPr id="1" name="Shape 74"/>
        <p:cNvGrpSpPr/>
        <p:nvPr/>
      </p:nvGrpSpPr>
      <p:grpSpPr>
        <a:xfrm>
          <a:off x="0" y="0"/>
          <a:ext cx="0" cy="0"/>
          <a:chOff x="0" y="0"/>
          <a:chExt cx="0" cy="0"/>
        </a:xfrm>
      </p:grpSpPr>
      <p:sp>
        <p:nvSpPr>
          <p:cNvPr id="75" name="Google Shape;75;p17"/>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76" name="Google Shape;76;p17"/>
          <p:cNvSpPr txBox="1">
            <a:spLocks noGrp="1"/>
          </p:cNvSpPr>
          <p:nvPr>
            <p:ph type="title"/>
          </p:nvPr>
        </p:nvSpPr>
        <p:spPr>
          <a:xfrm>
            <a:off x="819213" y="2997221"/>
            <a:ext cx="2954100" cy="244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1pPr>
            <a:lvl2pPr lvl="1"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2pPr>
            <a:lvl3pPr lvl="2"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3pPr>
            <a:lvl4pPr lvl="3"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4pPr>
            <a:lvl5pPr lvl="4"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5pPr>
            <a:lvl6pPr lvl="5"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6pPr>
            <a:lvl7pPr lvl="6"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7pPr>
            <a:lvl8pPr lvl="7"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8pPr>
            <a:lvl9pPr lvl="8"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9pPr>
          </a:lstStyle>
          <a:p>
            <a:endParaRPr/>
          </a:p>
        </p:txBody>
      </p:sp>
      <p:sp>
        <p:nvSpPr>
          <p:cNvPr id="77" name="Google Shape;77;p17"/>
          <p:cNvSpPr txBox="1">
            <a:spLocks noGrp="1"/>
          </p:cNvSpPr>
          <p:nvPr>
            <p:ph type="title" idx="2"/>
          </p:nvPr>
        </p:nvSpPr>
        <p:spPr>
          <a:xfrm>
            <a:off x="807032" y="974343"/>
            <a:ext cx="4239000" cy="1193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000000"/>
              </a:buClr>
              <a:buSzPts val="2700"/>
              <a:buNone/>
              <a:defRPr sz="2700">
                <a:solidFill>
                  <a:srgbClr val="000000"/>
                </a:solidFill>
              </a:defRPr>
            </a:lvl1pPr>
            <a:lvl2pPr lvl="1" algn="ctr" rtl="0">
              <a:spcBef>
                <a:spcPts val="0"/>
              </a:spcBef>
              <a:spcAft>
                <a:spcPts val="0"/>
              </a:spcAft>
              <a:buClr>
                <a:srgbClr val="000000"/>
              </a:buClr>
              <a:buSzPts val="4500"/>
              <a:buNone/>
              <a:defRPr sz="4500">
                <a:solidFill>
                  <a:srgbClr val="000000"/>
                </a:solidFill>
              </a:defRPr>
            </a:lvl2pPr>
            <a:lvl3pPr lvl="2" algn="ctr" rtl="0">
              <a:spcBef>
                <a:spcPts val="0"/>
              </a:spcBef>
              <a:spcAft>
                <a:spcPts val="0"/>
              </a:spcAft>
              <a:buClr>
                <a:srgbClr val="000000"/>
              </a:buClr>
              <a:buSzPts val="4500"/>
              <a:buNone/>
              <a:defRPr sz="4500">
                <a:solidFill>
                  <a:srgbClr val="000000"/>
                </a:solidFill>
              </a:defRPr>
            </a:lvl3pPr>
            <a:lvl4pPr lvl="3" algn="ctr" rtl="0">
              <a:spcBef>
                <a:spcPts val="0"/>
              </a:spcBef>
              <a:spcAft>
                <a:spcPts val="0"/>
              </a:spcAft>
              <a:buClr>
                <a:srgbClr val="000000"/>
              </a:buClr>
              <a:buSzPts val="4500"/>
              <a:buNone/>
              <a:defRPr sz="4500">
                <a:solidFill>
                  <a:srgbClr val="000000"/>
                </a:solidFill>
              </a:defRPr>
            </a:lvl4pPr>
            <a:lvl5pPr lvl="4" algn="ctr" rtl="0">
              <a:spcBef>
                <a:spcPts val="0"/>
              </a:spcBef>
              <a:spcAft>
                <a:spcPts val="0"/>
              </a:spcAft>
              <a:buClr>
                <a:srgbClr val="000000"/>
              </a:buClr>
              <a:buSzPts val="4500"/>
              <a:buNone/>
              <a:defRPr sz="4500">
                <a:solidFill>
                  <a:srgbClr val="000000"/>
                </a:solidFill>
              </a:defRPr>
            </a:lvl5pPr>
            <a:lvl6pPr lvl="5" algn="ctr" rtl="0">
              <a:spcBef>
                <a:spcPts val="0"/>
              </a:spcBef>
              <a:spcAft>
                <a:spcPts val="0"/>
              </a:spcAft>
              <a:buClr>
                <a:srgbClr val="000000"/>
              </a:buClr>
              <a:buSzPts val="4500"/>
              <a:buNone/>
              <a:defRPr sz="4500">
                <a:solidFill>
                  <a:srgbClr val="000000"/>
                </a:solidFill>
              </a:defRPr>
            </a:lvl6pPr>
            <a:lvl7pPr lvl="6" algn="ctr" rtl="0">
              <a:spcBef>
                <a:spcPts val="0"/>
              </a:spcBef>
              <a:spcAft>
                <a:spcPts val="0"/>
              </a:spcAft>
              <a:buClr>
                <a:srgbClr val="000000"/>
              </a:buClr>
              <a:buSzPts val="4500"/>
              <a:buNone/>
              <a:defRPr sz="4500">
                <a:solidFill>
                  <a:srgbClr val="000000"/>
                </a:solidFill>
              </a:defRPr>
            </a:lvl7pPr>
            <a:lvl8pPr lvl="7" algn="ctr" rtl="0">
              <a:spcBef>
                <a:spcPts val="0"/>
              </a:spcBef>
              <a:spcAft>
                <a:spcPts val="0"/>
              </a:spcAft>
              <a:buClr>
                <a:srgbClr val="000000"/>
              </a:buClr>
              <a:buSzPts val="4500"/>
              <a:buNone/>
              <a:defRPr sz="4500">
                <a:solidFill>
                  <a:srgbClr val="000000"/>
                </a:solidFill>
              </a:defRPr>
            </a:lvl8pPr>
            <a:lvl9pPr lvl="8" algn="ctr" rtl="0">
              <a:spcBef>
                <a:spcPts val="0"/>
              </a:spcBef>
              <a:spcAft>
                <a:spcPts val="0"/>
              </a:spcAft>
              <a:buClr>
                <a:srgbClr val="000000"/>
              </a:buClr>
              <a:buSzPts val="4500"/>
              <a:buNone/>
              <a:defRPr sz="4500">
                <a:solidFill>
                  <a:srgbClr val="000000"/>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8"/>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100"/>
              <a:buNone/>
              <a:defRPr/>
            </a:lvl1pPr>
          </a:lstStyle>
          <a:p>
            <a:endParaRPr/>
          </a:p>
        </p:txBody>
      </p:sp>
      <p:sp>
        <p:nvSpPr>
          <p:cNvPr id="80" name="Google Shape;80;p18"/>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19"/>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19"/>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20"/>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ver Slide - Black">
  <p:cSld name="TITLE_6">
    <p:bg>
      <p:bgPr>
        <a:solidFill>
          <a:srgbClr val="000000"/>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53900" y="1712350"/>
            <a:ext cx="6972300" cy="16968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1pPr>
            <a:lvl2pPr lvl="1"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2pPr>
            <a:lvl3pPr lvl="2"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3pPr>
            <a:lvl4pPr lvl="3"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4pPr>
            <a:lvl5pPr lvl="4"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5pPr>
            <a:lvl6pPr lvl="5"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6pPr>
            <a:lvl7pPr lvl="6"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7pPr>
            <a:lvl8pPr lvl="7"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8pPr>
            <a:lvl9pPr lvl="8"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9pPr>
          </a:lstStyle>
          <a:p>
            <a:endParaRPr/>
          </a:p>
        </p:txBody>
      </p:sp>
      <p:sp>
        <p:nvSpPr>
          <p:cNvPr id="16" name="Google Shape;16;p3"/>
          <p:cNvSpPr txBox="1">
            <a:spLocks noGrp="1"/>
          </p:cNvSpPr>
          <p:nvPr>
            <p:ph type="title" idx="2"/>
          </p:nvPr>
        </p:nvSpPr>
        <p:spPr>
          <a:xfrm>
            <a:off x="209800" y="4591556"/>
            <a:ext cx="3381000" cy="2799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1100"/>
              <a:buFont typeface="Space Mono"/>
              <a:buNone/>
              <a:defRPr sz="1100">
                <a:solidFill>
                  <a:srgbClr val="FFFFFF"/>
                </a:solidFill>
                <a:latin typeface="Space Mono"/>
                <a:ea typeface="Space Mono"/>
                <a:cs typeface="Space Mono"/>
                <a:sym typeface="Space Mono"/>
              </a:defRPr>
            </a:lvl1pPr>
            <a:lvl2pPr lvl="1"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2pPr>
            <a:lvl3pPr lvl="2"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3pPr>
            <a:lvl4pPr lvl="3"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4pPr>
            <a:lvl5pPr lvl="4"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5pPr>
            <a:lvl6pPr lvl="5"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6pPr>
            <a:lvl7pPr lvl="6"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7pPr>
            <a:lvl8pPr lvl="7"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8pPr>
            <a:lvl9pPr lvl="8"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9pPr>
          </a:lstStyle>
          <a:p>
            <a:endParaRPr/>
          </a:p>
        </p:txBody>
      </p:sp>
      <p:sp>
        <p:nvSpPr>
          <p:cNvPr id="17" name="Google Shape;17;p3"/>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pic>
        <p:nvPicPr>
          <p:cNvPr id="18" name="Google Shape;18;p3"/>
          <p:cNvPicPr preferRelativeResize="0"/>
          <p:nvPr/>
        </p:nvPicPr>
        <p:blipFill rotWithShape="1">
          <a:blip r:embed="rId2">
            <a:alphaModFix/>
          </a:blip>
          <a:srcRect t="9" b="9"/>
          <a:stretch/>
        </p:blipFill>
        <p:spPr>
          <a:xfrm>
            <a:off x="311700" y="303350"/>
            <a:ext cx="713927" cy="809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ver Slide - White 1">
  <p:cSld name="TITLE_5">
    <p:bg>
      <p:bgPr>
        <a:solidFill>
          <a:srgbClr val="FFFFFF"/>
        </a:solidFill>
        <a:effectLst/>
      </p:bgPr>
    </p:bg>
    <p:spTree>
      <p:nvGrpSpPr>
        <p:cNvPr id="1"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t="9" b="19"/>
          <a:stretch/>
        </p:blipFill>
        <p:spPr>
          <a:xfrm>
            <a:off x="830696" y="2680786"/>
            <a:ext cx="966302" cy="109525"/>
          </a:xfrm>
          <a:prstGeom prst="rect">
            <a:avLst/>
          </a:prstGeom>
          <a:noFill/>
          <a:ln>
            <a:noFill/>
          </a:ln>
        </p:spPr>
      </p:pic>
      <p:sp>
        <p:nvSpPr>
          <p:cNvPr id="21" name="Google Shape;21;p4"/>
          <p:cNvSpPr txBox="1">
            <a:spLocks noGrp="1"/>
          </p:cNvSpPr>
          <p:nvPr>
            <p:ph type="title"/>
          </p:nvPr>
        </p:nvSpPr>
        <p:spPr>
          <a:xfrm>
            <a:off x="2234575" y="2269326"/>
            <a:ext cx="4687200" cy="10104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rgbClr val="000000"/>
              </a:buClr>
              <a:buSzPts val="2800"/>
              <a:buFont typeface="Michroma"/>
              <a:buNone/>
              <a:defRPr sz="2800">
                <a:solidFill>
                  <a:srgbClr val="000000"/>
                </a:solidFill>
                <a:latin typeface="Michroma"/>
                <a:ea typeface="Michroma"/>
                <a:cs typeface="Michroma"/>
                <a:sym typeface="Michroma"/>
              </a:defRPr>
            </a:lvl1pPr>
            <a:lvl2pPr lvl="1"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2pPr>
            <a:lvl3pPr lvl="2"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3pPr>
            <a:lvl4pPr lvl="3"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4pPr>
            <a:lvl5pPr lvl="4"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5pPr>
            <a:lvl6pPr lvl="5"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6pPr>
            <a:lvl7pPr lvl="6"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7pPr>
            <a:lvl8pPr lvl="7"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8pPr>
            <a:lvl9pPr lvl="8"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9pPr>
          </a:lstStyle>
          <a:p>
            <a:endParaRPr/>
          </a:p>
        </p:txBody>
      </p:sp>
      <p:sp>
        <p:nvSpPr>
          <p:cNvPr id="22" name="Google Shape;22;p4"/>
          <p:cNvSpPr txBox="1">
            <a:spLocks noGrp="1"/>
          </p:cNvSpPr>
          <p:nvPr>
            <p:ph type="title" idx="2"/>
          </p:nvPr>
        </p:nvSpPr>
        <p:spPr>
          <a:xfrm>
            <a:off x="7071175" y="2537969"/>
            <a:ext cx="1610700" cy="5031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1pPr>
            <a:lvl2pPr lvl="1"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2pPr>
            <a:lvl3pPr lvl="2"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3pPr>
            <a:lvl4pPr lvl="3"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4pPr>
            <a:lvl5pPr lvl="4"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5pPr>
            <a:lvl6pPr lvl="5"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6pPr>
            <a:lvl7pPr lvl="6"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7pPr>
            <a:lvl8pPr lvl="7"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8pPr>
            <a:lvl9pPr lvl="8"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9pPr>
          </a:lstStyle>
          <a:p>
            <a:endParaRPr/>
          </a:p>
        </p:txBody>
      </p:sp>
      <p:sp>
        <p:nvSpPr>
          <p:cNvPr id="23" name="Google Shape;23;p4"/>
          <p:cNvSpPr/>
          <p:nvPr/>
        </p:nvSpPr>
        <p:spPr>
          <a:xfrm>
            <a:off x="122750" y="4743575"/>
            <a:ext cx="901200" cy="33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chemeClr val="dk2"/>
                </a:solidFill>
                <a:latin typeface="Michroma"/>
                <a:ea typeface="Michroma"/>
                <a:cs typeface="Michroma"/>
                <a:sym typeface="Michroma"/>
              </a:defRPr>
            </a:lvl1pPr>
            <a:lvl2pPr lvl="1">
              <a:buNone/>
              <a:defRPr sz="1300">
                <a:solidFill>
                  <a:schemeClr val="dk2"/>
                </a:solidFill>
                <a:latin typeface="Michroma"/>
                <a:ea typeface="Michroma"/>
                <a:cs typeface="Michroma"/>
                <a:sym typeface="Michroma"/>
              </a:defRPr>
            </a:lvl2pPr>
            <a:lvl3pPr lvl="2">
              <a:buNone/>
              <a:defRPr sz="1300">
                <a:solidFill>
                  <a:schemeClr val="dk2"/>
                </a:solidFill>
                <a:latin typeface="Michroma"/>
                <a:ea typeface="Michroma"/>
                <a:cs typeface="Michroma"/>
                <a:sym typeface="Michroma"/>
              </a:defRPr>
            </a:lvl3pPr>
            <a:lvl4pPr lvl="3">
              <a:buNone/>
              <a:defRPr sz="1300">
                <a:solidFill>
                  <a:schemeClr val="dk2"/>
                </a:solidFill>
                <a:latin typeface="Michroma"/>
                <a:ea typeface="Michroma"/>
                <a:cs typeface="Michroma"/>
                <a:sym typeface="Michroma"/>
              </a:defRPr>
            </a:lvl4pPr>
            <a:lvl5pPr lvl="4">
              <a:buNone/>
              <a:defRPr sz="1300">
                <a:solidFill>
                  <a:schemeClr val="dk2"/>
                </a:solidFill>
                <a:latin typeface="Michroma"/>
                <a:ea typeface="Michroma"/>
                <a:cs typeface="Michroma"/>
                <a:sym typeface="Michroma"/>
              </a:defRPr>
            </a:lvl5pPr>
            <a:lvl6pPr lvl="5">
              <a:buNone/>
              <a:defRPr sz="1300">
                <a:solidFill>
                  <a:schemeClr val="dk2"/>
                </a:solidFill>
                <a:latin typeface="Michroma"/>
                <a:ea typeface="Michroma"/>
                <a:cs typeface="Michroma"/>
                <a:sym typeface="Michroma"/>
              </a:defRPr>
            </a:lvl6pPr>
            <a:lvl7pPr lvl="6">
              <a:buNone/>
              <a:defRPr sz="1300">
                <a:solidFill>
                  <a:schemeClr val="dk2"/>
                </a:solidFill>
                <a:latin typeface="Michroma"/>
                <a:ea typeface="Michroma"/>
                <a:cs typeface="Michroma"/>
                <a:sym typeface="Michroma"/>
              </a:defRPr>
            </a:lvl7pPr>
            <a:lvl8pPr lvl="7">
              <a:buNone/>
              <a:defRPr sz="1300">
                <a:solidFill>
                  <a:schemeClr val="dk2"/>
                </a:solidFill>
                <a:latin typeface="Michroma"/>
                <a:ea typeface="Michroma"/>
                <a:cs typeface="Michroma"/>
                <a:sym typeface="Michroma"/>
              </a:defRPr>
            </a:lvl8pPr>
            <a:lvl9pPr lvl="8">
              <a:buNone/>
              <a:defRPr sz="1300">
                <a:solidFill>
                  <a:schemeClr val="dk2"/>
                </a:solidFill>
                <a:latin typeface="Michroma"/>
                <a:ea typeface="Michroma"/>
                <a:cs typeface="Michroma"/>
                <a:sym typeface="Michroma"/>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ver Slide - Black">
  <p:cSld name="TITLE_4">
    <p:bg>
      <p:bgPr>
        <a:solidFill>
          <a:srgbClr val="000000"/>
        </a:solidFill>
        <a:effectLst/>
      </p:bgPr>
    </p:bg>
    <p:spTree>
      <p:nvGrpSpPr>
        <p:cNvPr id="1" name="Shape 25"/>
        <p:cNvGrpSpPr/>
        <p:nvPr/>
      </p:nvGrpSpPr>
      <p:grpSpPr>
        <a:xfrm>
          <a:off x="0" y="0"/>
          <a:ext cx="0" cy="0"/>
          <a:chOff x="0" y="0"/>
          <a:chExt cx="0" cy="0"/>
        </a:xfrm>
      </p:grpSpPr>
      <p:pic>
        <p:nvPicPr>
          <p:cNvPr id="26" name="Google Shape;26;p5"/>
          <p:cNvPicPr preferRelativeResize="0"/>
          <p:nvPr/>
        </p:nvPicPr>
        <p:blipFill rotWithShape="1">
          <a:blip r:embed="rId2">
            <a:alphaModFix/>
          </a:blip>
          <a:srcRect/>
          <a:stretch/>
        </p:blipFill>
        <p:spPr>
          <a:xfrm>
            <a:off x="830696" y="2680770"/>
            <a:ext cx="966302" cy="109557"/>
          </a:xfrm>
          <a:prstGeom prst="rect">
            <a:avLst/>
          </a:prstGeom>
          <a:noFill/>
          <a:ln>
            <a:noFill/>
          </a:ln>
        </p:spPr>
      </p:pic>
      <p:sp>
        <p:nvSpPr>
          <p:cNvPr id="27" name="Google Shape;27;p5"/>
          <p:cNvSpPr txBox="1">
            <a:spLocks noGrp="1"/>
          </p:cNvSpPr>
          <p:nvPr>
            <p:ph type="title"/>
          </p:nvPr>
        </p:nvSpPr>
        <p:spPr>
          <a:xfrm>
            <a:off x="2234575" y="2269326"/>
            <a:ext cx="4687200" cy="10104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rgbClr val="FFFFFF"/>
              </a:buClr>
              <a:buSzPts val="2800"/>
              <a:buFont typeface="Michroma"/>
              <a:buNone/>
              <a:defRPr sz="2800">
                <a:solidFill>
                  <a:srgbClr val="FFFFFF"/>
                </a:solidFill>
                <a:latin typeface="Michroma"/>
                <a:ea typeface="Michroma"/>
                <a:cs typeface="Michroma"/>
                <a:sym typeface="Michroma"/>
              </a:defRPr>
            </a:lvl1pPr>
            <a:lvl2pPr lvl="1"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2pPr>
            <a:lvl3pPr lvl="2"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3pPr>
            <a:lvl4pPr lvl="3"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4pPr>
            <a:lvl5pPr lvl="4"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5pPr>
            <a:lvl6pPr lvl="5"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6pPr>
            <a:lvl7pPr lvl="6"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7pPr>
            <a:lvl8pPr lvl="7"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8pPr>
            <a:lvl9pPr lvl="8"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9pPr>
          </a:lstStyle>
          <a:p>
            <a:endParaRPr/>
          </a:p>
        </p:txBody>
      </p:sp>
      <p:sp>
        <p:nvSpPr>
          <p:cNvPr id="28" name="Google Shape;28;p5"/>
          <p:cNvSpPr txBox="1">
            <a:spLocks noGrp="1"/>
          </p:cNvSpPr>
          <p:nvPr>
            <p:ph type="title" idx="2"/>
          </p:nvPr>
        </p:nvSpPr>
        <p:spPr>
          <a:xfrm>
            <a:off x="7071175" y="2537969"/>
            <a:ext cx="1610700" cy="5031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1100"/>
              <a:buFont typeface="Space Mono"/>
              <a:buNone/>
              <a:defRPr sz="1100">
                <a:solidFill>
                  <a:srgbClr val="FFFFFF"/>
                </a:solidFill>
                <a:latin typeface="Space Mono"/>
                <a:ea typeface="Space Mono"/>
                <a:cs typeface="Space Mono"/>
                <a:sym typeface="Space Mono"/>
              </a:defRPr>
            </a:lvl1pPr>
            <a:lvl2pPr lvl="1"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2pPr>
            <a:lvl3pPr lvl="2"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3pPr>
            <a:lvl4pPr lvl="3"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4pPr>
            <a:lvl5pPr lvl="4"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5pPr>
            <a:lvl6pPr lvl="5"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6pPr>
            <a:lvl7pPr lvl="6"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7pPr>
            <a:lvl8pPr lvl="7"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8pPr>
            <a:lvl9pPr lvl="8"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9pPr>
          </a:lstStyle>
          <a:p>
            <a:endParaRPr/>
          </a:p>
        </p:txBody>
      </p:sp>
      <p:sp>
        <p:nvSpPr>
          <p:cNvPr id="29" name="Google Shape;29;p5"/>
          <p:cNvSpPr/>
          <p:nvPr/>
        </p:nvSpPr>
        <p:spPr>
          <a:xfrm>
            <a:off x="46775" y="58775"/>
            <a:ext cx="402300" cy="344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chemeClr val="dk2"/>
                </a:solidFill>
                <a:latin typeface="Michroma"/>
                <a:ea typeface="Michroma"/>
                <a:cs typeface="Michroma"/>
                <a:sym typeface="Michroma"/>
              </a:defRPr>
            </a:lvl1pPr>
            <a:lvl2pPr lvl="1">
              <a:buNone/>
              <a:defRPr sz="1300">
                <a:solidFill>
                  <a:schemeClr val="dk2"/>
                </a:solidFill>
                <a:latin typeface="Michroma"/>
                <a:ea typeface="Michroma"/>
                <a:cs typeface="Michroma"/>
                <a:sym typeface="Michroma"/>
              </a:defRPr>
            </a:lvl2pPr>
            <a:lvl3pPr lvl="2">
              <a:buNone/>
              <a:defRPr sz="1300">
                <a:solidFill>
                  <a:schemeClr val="dk2"/>
                </a:solidFill>
                <a:latin typeface="Michroma"/>
                <a:ea typeface="Michroma"/>
                <a:cs typeface="Michroma"/>
                <a:sym typeface="Michroma"/>
              </a:defRPr>
            </a:lvl3pPr>
            <a:lvl4pPr lvl="3">
              <a:buNone/>
              <a:defRPr sz="1300">
                <a:solidFill>
                  <a:schemeClr val="dk2"/>
                </a:solidFill>
                <a:latin typeface="Michroma"/>
                <a:ea typeface="Michroma"/>
                <a:cs typeface="Michroma"/>
                <a:sym typeface="Michroma"/>
              </a:defRPr>
            </a:lvl4pPr>
            <a:lvl5pPr lvl="4">
              <a:buNone/>
              <a:defRPr sz="1300">
                <a:solidFill>
                  <a:schemeClr val="dk2"/>
                </a:solidFill>
                <a:latin typeface="Michroma"/>
                <a:ea typeface="Michroma"/>
                <a:cs typeface="Michroma"/>
                <a:sym typeface="Michroma"/>
              </a:defRPr>
            </a:lvl5pPr>
            <a:lvl6pPr lvl="5">
              <a:buNone/>
              <a:defRPr sz="1300">
                <a:solidFill>
                  <a:schemeClr val="dk2"/>
                </a:solidFill>
                <a:latin typeface="Michroma"/>
                <a:ea typeface="Michroma"/>
                <a:cs typeface="Michroma"/>
                <a:sym typeface="Michroma"/>
              </a:defRPr>
            </a:lvl6pPr>
            <a:lvl7pPr lvl="6">
              <a:buNone/>
              <a:defRPr sz="1300">
                <a:solidFill>
                  <a:schemeClr val="dk2"/>
                </a:solidFill>
                <a:latin typeface="Michroma"/>
                <a:ea typeface="Michroma"/>
                <a:cs typeface="Michroma"/>
                <a:sym typeface="Michroma"/>
              </a:defRPr>
            </a:lvl7pPr>
            <a:lvl8pPr lvl="7">
              <a:buNone/>
              <a:defRPr sz="1300">
                <a:solidFill>
                  <a:schemeClr val="dk2"/>
                </a:solidFill>
                <a:latin typeface="Michroma"/>
                <a:ea typeface="Michroma"/>
                <a:cs typeface="Michroma"/>
                <a:sym typeface="Michroma"/>
              </a:defRPr>
            </a:lvl8pPr>
            <a:lvl9pPr lvl="8">
              <a:buNone/>
              <a:defRPr sz="1300">
                <a:solidFill>
                  <a:schemeClr val="dk2"/>
                </a:solidFill>
                <a:latin typeface="Michroma"/>
                <a:ea typeface="Michroma"/>
                <a:cs typeface="Michroma"/>
                <a:sym typeface="Michroma"/>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1 - White">
  <p:cSld name="TITLE_3">
    <p:bg>
      <p:bgPr>
        <a:solidFill>
          <a:srgbClr val="FFFFFF"/>
        </a:solid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subTitle" idx="1"/>
          </p:nvPr>
        </p:nvSpPr>
        <p:spPr>
          <a:xfrm>
            <a:off x="1970907" y="3430949"/>
            <a:ext cx="3760800" cy="2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100"/>
              <a:buFont typeface="Space Mono"/>
              <a:buNone/>
              <a:defRPr>
                <a:solidFill>
                  <a:srgbClr val="000000"/>
                </a:solidFill>
                <a:latin typeface="Space Mono"/>
                <a:ea typeface="Space Mono"/>
                <a:cs typeface="Space Mono"/>
                <a:sym typeface="Space Mono"/>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a:endParaRPr/>
          </a:p>
        </p:txBody>
      </p:sp>
      <p:sp>
        <p:nvSpPr>
          <p:cNvPr id="33" name="Google Shape;33;p6"/>
          <p:cNvSpPr txBox="1">
            <a:spLocks noGrp="1"/>
          </p:cNvSpPr>
          <p:nvPr>
            <p:ph type="ctrTitle"/>
          </p:nvPr>
        </p:nvSpPr>
        <p:spPr>
          <a:xfrm>
            <a:off x="1942510" y="1546182"/>
            <a:ext cx="5189400" cy="19074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000000"/>
              </a:buClr>
              <a:buSzPts val="4500"/>
              <a:buNone/>
              <a:defRPr sz="4500">
                <a:solidFill>
                  <a:srgbClr val="000000"/>
                </a:solidFill>
              </a:defRPr>
            </a:lvl1pPr>
            <a:lvl2pPr lvl="1" rtl="0">
              <a:lnSpc>
                <a:spcPct val="80000"/>
              </a:lnSpc>
              <a:spcBef>
                <a:spcPts val="0"/>
              </a:spcBef>
              <a:spcAft>
                <a:spcPts val="0"/>
              </a:spcAft>
              <a:buClr>
                <a:srgbClr val="FFFFFF"/>
              </a:buClr>
              <a:buSzPts val="4500"/>
              <a:buNone/>
              <a:defRPr sz="4500">
                <a:solidFill>
                  <a:srgbClr val="FFFFFF"/>
                </a:solidFill>
              </a:defRPr>
            </a:lvl2pPr>
            <a:lvl3pPr lvl="2" rtl="0">
              <a:lnSpc>
                <a:spcPct val="80000"/>
              </a:lnSpc>
              <a:spcBef>
                <a:spcPts val="0"/>
              </a:spcBef>
              <a:spcAft>
                <a:spcPts val="0"/>
              </a:spcAft>
              <a:buClr>
                <a:srgbClr val="FFFFFF"/>
              </a:buClr>
              <a:buSzPts val="4500"/>
              <a:buNone/>
              <a:defRPr sz="4500">
                <a:solidFill>
                  <a:srgbClr val="FFFFFF"/>
                </a:solidFill>
              </a:defRPr>
            </a:lvl3pPr>
            <a:lvl4pPr lvl="3" rtl="0">
              <a:lnSpc>
                <a:spcPct val="80000"/>
              </a:lnSpc>
              <a:spcBef>
                <a:spcPts val="0"/>
              </a:spcBef>
              <a:spcAft>
                <a:spcPts val="0"/>
              </a:spcAft>
              <a:buClr>
                <a:srgbClr val="FFFFFF"/>
              </a:buClr>
              <a:buSzPts val="4500"/>
              <a:buNone/>
              <a:defRPr sz="4500">
                <a:solidFill>
                  <a:srgbClr val="FFFFFF"/>
                </a:solidFill>
              </a:defRPr>
            </a:lvl4pPr>
            <a:lvl5pPr lvl="4" rtl="0">
              <a:lnSpc>
                <a:spcPct val="80000"/>
              </a:lnSpc>
              <a:spcBef>
                <a:spcPts val="0"/>
              </a:spcBef>
              <a:spcAft>
                <a:spcPts val="0"/>
              </a:spcAft>
              <a:buClr>
                <a:srgbClr val="FFFFFF"/>
              </a:buClr>
              <a:buSzPts val="4500"/>
              <a:buNone/>
              <a:defRPr sz="4500">
                <a:solidFill>
                  <a:srgbClr val="FFFFFF"/>
                </a:solidFill>
              </a:defRPr>
            </a:lvl5pPr>
            <a:lvl6pPr lvl="5" rtl="0">
              <a:lnSpc>
                <a:spcPct val="80000"/>
              </a:lnSpc>
              <a:spcBef>
                <a:spcPts val="0"/>
              </a:spcBef>
              <a:spcAft>
                <a:spcPts val="0"/>
              </a:spcAft>
              <a:buClr>
                <a:srgbClr val="FFFFFF"/>
              </a:buClr>
              <a:buSzPts val="4500"/>
              <a:buNone/>
              <a:defRPr sz="4500">
                <a:solidFill>
                  <a:srgbClr val="FFFFFF"/>
                </a:solidFill>
              </a:defRPr>
            </a:lvl6pPr>
            <a:lvl7pPr lvl="6" rtl="0">
              <a:lnSpc>
                <a:spcPct val="80000"/>
              </a:lnSpc>
              <a:spcBef>
                <a:spcPts val="0"/>
              </a:spcBef>
              <a:spcAft>
                <a:spcPts val="0"/>
              </a:spcAft>
              <a:buClr>
                <a:srgbClr val="FFFFFF"/>
              </a:buClr>
              <a:buSzPts val="4500"/>
              <a:buNone/>
              <a:defRPr sz="4500">
                <a:solidFill>
                  <a:srgbClr val="FFFFFF"/>
                </a:solidFill>
              </a:defRPr>
            </a:lvl7pPr>
            <a:lvl8pPr lvl="7" rtl="0">
              <a:lnSpc>
                <a:spcPct val="80000"/>
              </a:lnSpc>
              <a:spcBef>
                <a:spcPts val="0"/>
              </a:spcBef>
              <a:spcAft>
                <a:spcPts val="0"/>
              </a:spcAft>
              <a:buClr>
                <a:srgbClr val="FFFFFF"/>
              </a:buClr>
              <a:buSzPts val="4500"/>
              <a:buNone/>
              <a:defRPr sz="4500">
                <a:solidFill>
                  <a:srgbClr val="FFFFFF"/>
                </a:solidFill>
              </a:defRPr>
            </a:lvl8pPr>
            <a:lvl9pPr lvl="8" rtl="0">
              <a:lnSpc>
                <a:spcPct val="80000"/>
              </a:lnSpc>
              <a:spcBef>
                <a:spcPts val="0"/>
              </a:spcBef>
              <a:spcAft>
                <a:spcPts val="0"/>
              </a:spcAft>
              <a:buClr>
                <a:srgbClr val="FFFFFF"/>
              </a:buClr>
              <a:buSzPts val="4500"/>
              <a:buNone/>
              <a:defRPr sz="4500">
                <a:solidFill>
                  <a:srgbClr val="FFFFFF"/>
                </a:solidFill>
              </a:defRPr>
            </a:lvl9pPr>
          </a:lstStyle>
          <a:p>
            <a:endParaRPr/>
          </a:p>
        </p:txBody>
      </p:sp>
      <p:sp>
        <p:nvSpPr>
          <p:cNvPr id="34" name="Google Shape;34;p6"/>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2 - White">
  <p:cSld name="TITLE_3_1">
    <p:bg>
      <p:bgPr>
        <a:solidFill>
          <a:srgbClr val="FFFFFF"/>
        </a:solidFill>
        <a:effectLst/>
      </p:bgPr>
    </p:bg>
    <p:spTree>
      <p:nvGrpSpPr>
        <p:cNvPr id="1" name="Shape 35"/>
        <p:cNvGrpSpPr/>
        <p:nvPr/>
      </p:nvGrpSpPr>
      <p:grpSpPr>
        <a:xfrm>
          <a:off x="0" y="0"/>
          <a:ext cx="0" cy="0"/>
          <a:chOff x="0" y="0"/>
          <a:chExt cx="0" cy="0"/>
        </a:xfrm>
      </p:grpSpPr>
      <p:sp>
        <p:nvSpPr>
          <p:cNvPr id="36" name="Google Shape;36;p7"/>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7"/>
          <p:cNvSpPr txBox="1">
            <a:spLocks noGrp="1"/>
          </p:cNvSpPr>
          <p:nvPr>
            <p:ph type="ctrTitle"/>
          </p:nvPr>
        </p:nvSpPr>
        <p:spPr>
          <a:xfrm>
            <a:off x="1932098" y="1674318"/>
            <a:ext cx="5189400" cy="19515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000000"/>
              </a:buClr>
              <a:buSzPts val="5000"/>
              <a:buNone/>
              <a:defRPr sz="5000">
                <a:solidFill>
                  <a:srgbClr val="000000"/>
                </a:solidFill>
              </a:defRPr>
            </a:lvl1pPr>
            <a:lvl2pPr lvl="1" rtl="0">
              <a:lnSpc>
                <a:spcPct val="80000"/>
              </a:lnSpc>
              <a:spcBef>
                <a:spcPts val="0"/>
              </a:spcBef>
              <a:spcAft>
                <a:spcPts val="0"/>
              </a:spcAft>
              <a:buClr>
                <a:srgbClr val="FFFFFF"/>
              </a:buClr>
              <a:buSzPts val="5000"/>
              <a:buNone/>
              <a:defRPr sz="5000">
                <a:solidFill>
                  <a:srgbClr val="FFFFFF"/>
                </a:solidFill>
              </a:defRPr>
            </a:lvl2pPr>
            <a:lvl3pPr lvl="2" rtl="0">
              <a:lnSpc>
                <a:spcPct val="80000"/>
              </a:lnSpc>
              <a:spcBef>
                <a:spcPts val="0"/>
              </a:spcBef>
              <a:spcAft>
                <a:spcPts val="0"/>
              </a:spcAft>
              <a:buClr>
                <a:srgbClr val="FFFFFF"/>
              </a:buClr>
              <a:buSzPts val="5000"/>
              <a:buNone/>
              <a:defRPr sz="5000">
                <a:solidFill>
                  <a:srgbClr val="FFFFFF"/>
                </a:solidFill>
              </a:defRPr>
            </a:lvl3pPr>
            <a:lvl4pPr lvl="3" rtl="0">
              <a:lnSpc>
                <a:spcPct val="80000"/>
              </a:lnSpc>
              <a:spcBef>
                <a:spcPts val="0"/>
              </a:spcBef>
              <a:spcAft>
                <a:spcPts val="0"/>
              </a:spcAft>
              <a:buClr>
                <a:srgbClr val="FFFFFF"/>
              </a:buClr>
              <a:buSzPts val="5000"/>
              <a:buNone/>
              <a:defRPr sz="5000">
                <a:solidFill>
                  <a:srgbClr val="FFFFFF"/>
                </a:solidFill>
              </a:defRPr>
            </a:lvl4pPr>
            <a:lvl5pPr lvl="4" rtl="0">
              <a:lnSpc>
                <a:spcPct val="80000"/>
              </a:lnSpc>
              <a:spcBef>
                <a:spcPts val="0"/>
              </a:spcBef>
              <a:spcAft>
                <a:spcPts val="0"/>
              </a:spcAft>
              <a:buClr>
                <a:srgbClr val="FFFFFF"/>
              </a:buClr>
              <a:buSzPts val="5000"/>
              <a:buNone/>
              <a:defRPr sz="5000">
                <a:solidFill>
                  <a:srgbClr val="FFFFFF"/>
                </a:solidFill>
              </a:defRPr>
            </a:lvl5pPr>
            <a:lvl6pPr lvl="5" rtl="0">
              <a:lnSpc>
                <a:spcPct val="80000"/>
              </a:lnSpc>
              <a:spcBef>
                <a:spcPts val="0"/>
              </a:spcBef>
              <a:spcAft>
                <a:spcPts val="0"/>
              </a:spcAft>
              <a:buClr>
                <a:srgbClr val="FFFFFF"/>
              </a:buClr>
              <a:buSzPts val="5000"/>
              <a:buNone/>
              <a:defRPr sz="5000">
                <a:solidFill>
                  <a:srgbClr val="FFFFFF"/>
                </a:solidFill>
              </a:defRPr>
            </a:lvl6pPr>
            <a:lvl7pPr lvl="6" rtl="0">
              <a:lnSpc>
                <a:spcPct val="80000"/>
              </a:lnSpc>
              <a:spcBef>
                <a:spcPts val="0"/>
              </a:spcBef>
              <a:spcAft>
                <a:spcPts val="0"/>
              </a:spcAft>
              <a:buClr>
                <a:srgbClr val="FFFFFF"/>
              </a:buClr>
              <a:buSzPts val="5000"/>
              <a:buNone/>
              <a:defRPr sz="5000">
                <a:solidFill>
                  <a:srgbClr val="FFFFFF"/>
                </a:solidFill>
              </a:defRPr>
            </a:lvl7pPr>
            <a:lvl8pPr lvl="7" rtl="0">
              <a:lnSpc>
                <a:spcPct val="80000"/>
              </a:lnSpc>
              <a:spcBef>
                <a:spcPts val="0"/>
              </a:spcBef>
              <a:spcAft>
                <a:spcPts val="0"/>
              </a:spcAft>
              <a:buClr>
                <a:srgbClr val="FFFFFF"/>
              </a:buClr>
              <a:buSzPts val="5000"/>
              <a:buNone/>
              <a:defRPr sz="5000">
                <a:solidFill>
                  <a:srgbClr val="FFFFFF"/>
                </a:solidFill>
              </a:defRPr>
            </a:lvl8pPr>
            <a:lvl9pPr lvl="8" rtl="0">
              <a:lnSpc>
                <a:spcPct val="80000"/>
              </a:lnSpc>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Black Alternate">
  <p:cSld name="TITLE_2">
    <p:bg>
      <p:bgPr>
        <a:solidFill>
          <a:srgbClr val="000000"/>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ctrTitle"/>
          </p:nvPr>
        </p:nvSpPr>
        <p:spPr>
          <a:xfrm>
            <a:off x="1932098" y="1674318"/>
            <a:ext cx="5189400" cy="19515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FFFFFF"/>
              </a:buClr>
              <a:buSzPts val="5000"/>
              <a:buNone/>
              <a:defRPr sz="5000">
                <a:solidFill>
                  <a:srgbClr val="FFFFFF"/>
                </a:solidFill>
              </a:defRPr>
            </a:lvl1pPr>
            <a:lvl2pPr lvl="1" rtl="0">
              <a:lnSpc>
                <a:spcPct val="80000"/>
              </a:lnSpc>
              <a:spcBef>
                <a:spcPts val="0"/>
              </a:spcBef>
              <a:spcAft>
                <a:spcPts val="0"/>
              </a:spcAft>
              <a:buClr>
                <a:srgbClr val="FFFFFF"/>
              </a:buClr>
              <a:buSzPts val="5000"/>
              <a:buNone/>
              <a:defRPr sz="5000">
                <a:solidFill>
                  <a:srgbClr val="FFFFFF"/>
                </a:solidFill>
              </a:defRPr>
            </a:lvl2pPr>
            <a:lvl3pPr lvl="2" rtl="0">
              <a:lnSpc>
                <a:spcPct val="80000"/>
              </a:lnSpc>
              <a:spcBef>
                <a:spcPts val="0"/>
              </a:spcBef>
              <a:spcAft>
                <a:spcPts val="0"/>
              </a:spcAft>
              <a:buClr>
                <a:srgbClr val="FFFFFF"/>
              </a:buClr>
              <a:buSzPts val="5000"/>
              <a:buNone/>
              <a:defRPr sz="5000">
                <a:solidFill>
                  <a:srgbClr val="FFFFFF"/>
                </a:solidFill>
              </a:defRPr>
            </a:lvl3pPr>
            <a:lvl4pPr lvl="3" rtl="0">
              <a:lnSpc>
                <a:spcPct val="80000"/>
              </a:lnSpc>
              <a:spcBef>
                <a:spcPts val="0"/>
              </a:spcBef>
              <a:spcAft>
                <a:spcPts val="0"/>
              </a:spcAft>
              <a:buClr>
                <a:srgbClr val="FFFFFF"/>
              </a:buClr>
              <a:buSzPts val="5000"/>
              <a:buNone/>
              <a:defRPr sz="5000">
                <a:solidFill>
                  <a:srgbClr val="FFFFFF"/>
                </a:solidFill>
              </a:defRPr>
            </a:lvl4pPr>
            <a:lvl5pPr lvl="4" rtl="0">
              <a:lnSpc>
                <a:spcPct val="80000"/>
              </a:lnSpc>
              <a:spcBef>
                <a:spcPts val="0"/>
              </a:spcBef>
              <a:spcAft>
                <a:spcPts val="0"/>
              </a:spcAft>
              <a:buClr>
                <a:srgbClr val="FFFFFF"/>
              </a:buClr>
              <a:buSzPts val="5000"/>
              <a:buNone/>
              <a:defRPr sz="5000">
                <a:solidFill>
                  <a:srgbClr val="FFFFFF"/>
                </a:solidFill>
              </a:defRPr>
            </a:lvl5pPr>
            <a:lvl6pPr lvl="5" rtl="0">
              <a:lnSpc>
                <a:spcPct val="80000"/>
              </a:lnSpc>
              <a:spcBef>
                <a:spcPts val="0"/>
              </a:spcBef>
              <a:spcAft>
                <a:spcPts val="0"/>
              </a:spcAft>
              <a:buClr>
                <a:srgbClr val="FFFFFF"/>
              </a:buClr>
              <a:buSzPts val="5000"/>
              <a:buNone/>
              <a:defRPr sz="5000">
                <a:solidFill>
                  <a:srgbClr val="FFFFFF"/>
                </a:solidFill>
              </a:defRPr>
            </a:lvl6pPr>
            <a:lvl7pPr lvl="6" rtl="0">
              <a:lnSpc>
                <a:spcPct val="80000"/>
              </a:lnSpc>
              <a:spcBef>
                <a:spcPts val="0"/>
              </a:spcBef>
              <a:spcAft>
                <a:spcPts val="0"/>
              </a:spcAft>
              <a:buClr>
                <a:srgbClr val="FFFFFF"/>
              </a:buClr>
              <a:buSzPts val="5000"/>
              <a:buNone/>
              <a:defRPr sz="5000">
                <a:solidFill>
                  <a:srgbClr val="FFFFFF"/>
                </a:solidFill>
              </a:defRPr>
            </a:lvl7pPr>
            <a:lvl8pPr lvl="7" rtl="0">
              <a:lnSpc>
                <a:spcPct val="80000"/>
              </a:lnSpc>
              <a:spcBef>
                <a:spcPts val="0"/>
              </a:spcBef>
              <a:spcAft>
                <a:spcPts val="0"/>
              </a:spcAft>
              <a:buClr>
                <a:srgbClr val="FFFFFF"/>
              </a:buClr>
              <a:buSzPts val="5000"/>
              <a:buNone/>
              <a:defRPr sz="5000">
                <a:solidFill>
                  <a:srgbClr val="FFFFFF"/>
                </a:solidFill>
              </a:defRPr>
            </a:lvl8pPr>
            <a:lvl9pPr lvl="8" rtl="0">
              <a:lnSpc>
                <a:spcPct val="80000"/>
              </a:lnSpc>
              <a:spcBef>
                <a:spcPts val="0"/>
              </a:spcBef>
              <a:spcAft>
                <a:spcPts val="0"/>
              </a:spcAft>
              <a:buClr>
                <a:srgbClr val="FFFFFF"/>
              </a:buClr>
              <a:buSzPts val="5000"/>
              <a:buNone/>
              <a:defRPr sz="5000">
                <a:solidFill>
                  <a:srgbClr val="FFFFFF"/>
                </a:solidFill>
              </a:defRPr>
            </a:lvl9pPr>
          </a:lstStyle>
          <a:p>
            <a:endParaRPr/>
          </a:p>
        </p:txBody>
      </p:sp>
      <p:pic>
        <p:nvPicPr>
          <p:cNvPr id="40" name="Google Shape;40;p8"/>
          <p:cNvPicPr preferRelativeResize="0"/>
          <p:nvPr/>
        </p:nvPicPr>
        <p:blipFill rotWithShape="1">
          <a:blip r:embed="rId2">
            <a:alphaModFix/>
          </a:blip>
          <a:srcRect t="9" b="9"/>
          <a:stretch/>
        </p:blipFill>
        <p:spPr>
          <a:xfrm>
            <a:off x="311700" y="303350"/>
            <a:ext cx="713927" cy="80925"/>
          </a:xfrm>
          <a:prstGeom prst="rect">
            <a:avLst/>
          </a:prstGeom>
          <a:noFill/>
          <a:ln>
            <a:noFill/>
          </a:ln>
        </p:spPr>
      </p:pic>
      <p:sp>
        <p:nvSpPr>
          <p:cNvPr id="41" name="Google Shape;41;p8"/>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FFFFFF"/>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44" name="Google Shape;44;p9"/>
          <p:cNvSpPr txBox="1"/>
          <p:nvPr/>
        </p:nvSpPr>
        <p:spPr>
          <a:xfrm>
            <a:off x="394800" y="1056600"/>
            <a:ext cx="4066800" cy="9009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2800">
                <a:latin typeface="Michroma"/>
                <a:ea typeface="Michroma"/>
                <a:cs typeface="Michroma"/>
                <a:sym typeface="Michroma"/>
              </a:rPr>
              <a:t>Sharp Grotesk Light 25</a:t>
            </a:r>
            <a:endParaRPr sz="2800">
              <a:latin typeface="Michroma"/>
              <a:ea typeface="Michroma"/>
              <a:cs typeface="Michroma"/>
              <a:sym typeface="Michroma"/>
            </a:endParaRPr>
          </a:p>
        </p:txBody>
      </p:sp>
      <p:sp>
        <p:nvSpPr>
          <p:cNvPr id="45" name="Google Shape;45;p9"/>
          <p:cNvSpPr txBox="1"/>
          <p:nvPr/>
        </p:nvSpPr>
        <p:spPr>
          <a:xfrm>
            <a:off x="394800" y="2235250"/>
            <a:ext cx="2804100" cy="3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Space Mono"/>
                <a:ea typeface="Space Mono"/>
                <a:cs typeface="Space Mono"/>
                <a:sym typeface="Space Mono"/>
              </a:rPr>
              <a:t>Sharp Grotesk Book 20</a:t>
            </a:r>
            <a:endParaRPr sz="1100">
              <a:latin typeface="Space Mono"/>
              <a:ea typeface="Space Mono"/>
              <a:cs typeface="Space Mono"/>
              <a:sym typeface="Space Mono"/>
            </a:endParaRPr>
          </a:p>
        </p:txBody>
      </p:sp>
      <p:sp>
        <p:nvSpPr>
          <p:cNvPr id="46" name="Google Shape;46;p9"/>
          <p:cNvSpPr txBox="1"/>
          <p:nvPr/>
        </p:nvSpPr>
        <p:spPr>
          <a:xfrm>
            <a:off x="394800" y="2865200"/>
            <a:ext cx="2804100" cy="3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Space Mono"/>
                <a:ea typeface="Space Mono"/>
                <a:cs typeface="Space Mono"/>
                <a:sym typeface="Space Mono"/>
              </a:rPr>
              <a:t>Sharp Grotesk Book 20</a:t>
            </a:r>
            <a:endParaRPr sz="900">
              <a:latin typeface="Space Mono"/>
              <a:ea typeface="Space Mono"/>
              <a:cs typeface="Space Mono"/>
              <a:sym typeface="Space Mon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a:off x="159300" y="1941655"/>
            <a:ext cx="4478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9" name="Google Shape;49;p10"/>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900" b="0">
                <a:solidFill>
                  <a:srgbClr val="000000"/>
                </a:solidFill>
              </a:defRPr>
            </a:lvl1pPr>
            <a:lvl2pPr lvl="1" algn="r" rtl="0">
              <a:buNone/>
              <a:defRPr sz="900" b="0">
                <a:solidFill>
                  <a:srgbClr val="000000"/>
                </a:solidFill>
              </a:defRPr>
            </a:lvl2pPr>
            <a:lvl3pPr lvl="2" algn="r" rtl="0">
              <a:buNone/>
              <a:defRPr sz="900" b="0">
                <a:solidFill>
                  <a:srgbClr val="000000"/>
                </a:solidFill>
              </a:defRPr>
            </a:lvl3pPr>
            <a:lvl4pPr lvl="3" algn="r" rtl="0">
              <a:buNone/>
              <a:defRPr sz="900" b="0">
                <a:solidFill>
                  <a:srgbClr val="000000"/>
                </a:solidFill>
              </a:defRPr>
            </a:lvl4pPr>
            <a:lvl5pPr lvl="4" algn="r" rtl="0">
              <a:buNone/>
              <a:defRPr sz="900" b="0">
                <a:solidFill>
                  <a:srgbClr val="000000"/>
                </a:solidFill>
              </a:defRPr>
            </a:lvl5pPr>
            <a:lvl6pPr lvl="5" algn="r" rtl="0">
              <a:buNone/>
              <a:defRPr sz="900" b="0">
                <a:solidFill>
                  <a:srgbClr val="000000"/>
                </a:solidFill>
              </a:defRPr>
            </a:lvl6pPr>
            <a:lvl7pPr lvl="6" algn="r" rtl="0">
              <a:buNone/>
              <a:defRPr sz="900" b="0">
                <a:solidFill>
                  <a:srgbClr val="000000"/>
                </a:solidFill>
              </a:defRPr>
            </a:lvl7pPr>
            <a:lvl8pPr lvl="7" algn="r" rtl="0">
              <a:buNone/>
              <a:defRPr sz="900" b="0">
                <a:solidFill>
                  <a:srgbClr val="000000"/>
                </a:solidFill>
              </a:defRPr>
            </a:lvl8pPr>
            <a:lvl9pPr lvl="8" algn="r" rtl="0">
              <a:buNone/>
              <a:defRPr sz="900" b="0">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6312600" cy="5532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chemeClr val="dk1"/>
              </a:buClr>
              <a:buSzPts val="2500"/>
              <a:buFont typeface="Michroma"/>
              <a:buNone/>
              <a:defRPr sz="2500">
                <a:solidFill>
                  <a:schemeClr val="dk1"/>
                </a:solidFill>
                <a:latin typeface="Michroma"/>
                <a:ea typeface="Michroma"/>
                <a:cs typeface="Michroma"/>
                <a:sym typeface="Michroma"/>
              </a:defRPr>
            </a:lvl1pPr>
            <a:lvl2pPr lvl="1"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2pPr>
            <a:lvl3pPr lvl="2"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3pPr>
            <a:lvl4pPr lvl="3"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4pPr>
            <a:lvl5pPr lvl="4"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5pPr>
            <a:lvl6pPr lvl="5"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6pPr>
            <a:lvl7pPr lvl="6"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7pPr>
            <a:lvl8pPr lvl="7"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8pPr>
            <a:lvl9pPr lvl="8"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9pPr>
          </a:lstStyle>
          <a:p>
            <a:endParaRPr/>
          </a:p>
        </p:txBody>
      </p:sp>
      <p:sp>
        <p:nvSpPr>
          <p:cNvPr id="7" name="Google Shape;7;p1"/>
          <p:cNvSpPr txBox="1">
            <a:spLocks noGrp="1"/>
          </p:cNvSpPr>
          <p:nvPr>
            <p:ph type="body" idx="1"/>
          </p:nvPr>
        </p:nvSpPr>
        <p:spPr>
          <a:xfrm>
            <a:off x="275750" y="11487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Michroma"/>
              <a:buChar char="●"/>
              <a:defRPr sz="1100">
                <a:solidFill>
                  <a:schemeClr val="dk2"/>
                </a:solidFill>
                <a:latin typeface="Michroma"/>
                <a:ea typeface="Michroma"/>
                <a:cs typeface="Michroma"/>
                <a:sym typeface="Michroma"/>
              </a:defRPr>
            </a:lvl1pPr>
            <a:lvl2pPr marL="914400" lvl="1" indent="-304800" rtl="0">
              <a:lnSpc>
                <a:spcPct val="115000"/>
              </a:lnSpc>
              <a:spcBef>
                <a:spcPts val="1600"/>
              </a:spcBef>
              <a:spcAft>
                <a:spcPts val="0"/>
              </a:spcAft>
              <a:buClr>
                <a:schemeClr val="dk2"/>
              </a:buClr>
              <a:buSzPts val="1200"/>
              <a:buFont typeface="Space Mono"/>
              <a:buChar char="○"/>
              <a:defRPr sz="1200">
                <a:solidFill>
                  <a:schemeClr val="dk2"/>
                </a:solidFill>
                <a:latin typeface="Space Mono"/>
                <a:ea typeface="Space Mono"/>
                <a:cs typeface="Space Mono"/>
                <a:sym typeface="Space Mono"/>
              </a:defRPr>
            </a:lvl2pPr>
            <a:lvl3pPr marL="1371600" lvl="2" indent="-279400" rtl="0">
              <a:lnSpc>
                <a:spcPct val="115000"/>
              </a:lnSpc>
              <a:spcBef>
                <a:spcPts val="1600"/>
              </a:spcBef>
              <a:spcAft>
                <a:spcPts val="0"/>
              </a:spcAft>
              <a:buClr>
                <a:schemeClr val="dk2"/>
              </a:buClr>
              <a:buSzPts val="800"/>
              <a:buFont typeface="Montserrat Medium"/>
              <a:buChar char="■"/>
              <a:defRPr sz="800">
                <a:solidFill>
                  <a:schemeClr val="dk2"/>
                </a:solidFill>
                <a:latin typeface="Montserrat Medium"/>
                <a:ea typeface="Montserrat Medium"/>
                <a:cs typeface="Montserrat Medium"/>
                <a:sym typeface="Montserrat Medium"/>
              </a:defRPr>
            </a:lvl3pPr>
            <a:lvl4pPr marL="1828800" lvl="3" indent="-279400" rtl="0">
              <a:lnSpc>
                <a:spcPct val="115000"/>
              </a:lnSpc>
              <a:spcBef>
                <a:spcPts val="1600"/>
              </a:spcBef>
              <a:spcAft>
                <a:spcPts val="0"/>
              </a:spcAft>
              <a:buClr>
                <a:schemeClr val="dk2"/>
              </a:buClr>
              <a:buSzPts val="800"/>
              <a:buFont typeface="Montserrat Medium"/>
              <a:buChar char="●"/>
              <a:defRPr sz="800">
                <a:solidFill>
                  <a:schemeClr val="dk2"/>
                </a:solidFill>
                <a:latin typeface="Montserrat Medium"/>
                <a:ea typeface="Montserrat Medium"/>
                <a:cs typeface="Montserrat Medium"/>
                <a:sym typeface="Montserrat Medium"/>
              </a:defRPr>
            </a:lvl4pPr>
            <a:lvl5pPr marL="2286000" lvl="4" indent="-282575" rtl="0">
              <a:lnSpc>
                <a:spcPct val="115000"/>
              </a:lnSpc>
              <a:spcBef>
                <a:spcPts val="1600"/>
              </a:spcBef>
              <a:spcAft>
                <a:spcPts val="0"/>
              </a:spcAft>
              <a:buClr>
                <a:schemeClr val="dk2"/>
              </a:buClr>
              <a:buSzPts val="850"/>
              <a:buFont typeface="IBM Plex Mono Medium"/>
              <a:buChar char="○"/>
              <a:defRPr sz="850">
                <a:solidFill>
                  <a:schemeClr val="dk2"/>
                </a:solidFill>
                <a:latin typeface="IBM Plex Mono Medium"/>
                <a:ea typeface="IBM Plex Mono Medium"/>
                <a:cs typeface="IBM Plex Mono Medium"/>
                <a:sym typeface="IBM Plex Mono Medium"/>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pic>
        <p:nvPicPr>
          <p:cNvPr id="8" name="Google Shape;8;p1"/>
          <p:cNvPicPr preferRelativeResize="0"/>
          <p:nvPr userDrawn="1"/>
        </p:nvPicPr>
        <p:blipFill>
          <a:blip r:embed="rId21">
            <a:alphaModFix/>
          </a:blip>
          <a:stretch>
            <a:fillRect/>
          </a:stretch>
        </p:blipFill>
        <p:spPr>
          <a:xfrm>
            <a:off x="311700" y="303350"/>
            <a:ext cx="713927" cy="80925"/>
          </a:xfrm>
          <a:prstGeom prst="rect">
            <a:avLst/>
          </a:prstGeom>
          <a:noFill/>
          <a:ln>
            <a:noFill/>
          </a:ln>
        </p:spPr>
      </p:pic>
      <p:sp>
        <p:nvSpPr>
          <p:cNvPr id="9" name="Google Shape;9;p1"/>
          <p:cNvSpPr txBox="1"/>
          <p:nvPr/>
        </p:nvSpPr>
        <p:spPr>
          <a:xfrm>
            <a:off x="1971675" y="190500"/>
            <a:ext cx="2829000" cy="22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dirty="0">
                <a:latin typeface="Space Mono"/>
                <a:ea typeface="Space Mono"/>
                <a:cs typeface="Space Mono"/>
                <a:sym typeface="Space Mono"/>
              </a:rPr>
              <a:t>Birth Weight and Smoking</a:t>
            </a:r>
            <a:endParaRPr sz="900" dirty="0">
              <a:latin typeface="Space Mono"/>
              <a:ea typeface="Space Mono"/>
              <a:cs typeface="Space Mono"/>
              <a:sym typeface="Space Mon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029">
          <p15:clr>
            <a:srgbClr val="EA4335"/>
          </p15:clr>
        </p15:guide>
        <p15:guide id="2" pos="196">
          <p15:clr>
            <a:srgbClr val="EA4335"/>
          </p15:clr>
        </p15:guide>
        <p15:guide id="3" pos="3372">
          <p15:clr>
            <a:srgbClr val="EA4335"/>
          </p15:clr>
        </p15:guide>
        <p15:guide id="4" pos="5564">
          <p15:clr>
            <a:srgbClr val="EA4335"/>
          </p15:clr>
        </p15:guide>
        <p15:guide id="5" orient="horz" pos="191">
          <p15:clr>
            <a:srgbClr val="EA4335"/>
          </p15:clr>
        </p15:guide>
        <p15:guide id="6" orient="horz" pos="1185">
          <p15:clr>
            <a:srgbClr val="EA4335"/>
          </p15:clr>
        </p15:guide>
        <p15:guide id="7" orient="horz" pos="2055">
          <p15:clr>
            <a:srgbClr val="EA4335"/>
          </p15:clr>
        </p15:guide>
        <p15:guide id="8" orient="horz" pos="1081">
          <p15:clr>
            <a:srgbClr val="EA4335"/>
          </p15:clr>
        </p15:guide>
        <p15:guide id="9" orient="horz" pos="2159">
          <p15:clr>
            <a:srgbClr val="EA4335"/>
          </p15:clr>
        </p15:guide>
        <p15:guide id="10" pos="1180">
          <p15:clr>
            <a:srgbClr val="EA4335"/>
          </p15:clr>
        </p15:guide>
        <p15:guide id="11" pos="1296">
          <p15:clr>
            <a:srgbClr val="EA4335"/>
          </p15:clr>
        </p15:guide>
        <p15:guide id="12" pos="2293">
          <p15:clr>
            <a:srgbClr val="EA4335"/>
          </p15:clr>
        </p15:guide>
        <p15:guide id="13" pos="2396">
          <p15:clr>
            <a:srgbClr val="EA4335"/>
          </p15:clr>
        </p15:guide>
        <p15:guide id="14" pos="3495">
          <p15:clr>
            <a:srgbClr val="EA4335"/>
          </p15:clr>
        </p15:guide>
        <p15:guide id="15" pos="4464">
          <p15:clr>
            <a:srgbClr val="EA4335"/>
          </p15:clr>
        </p15:guide>
        <p15:guide id="16" pos="45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population.un.org/wpp/"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apps.who.int/gho/data/view.main.LBWCOUNTRYv"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data-8/textbook/blob/main/assets/data/baby.csv"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153900" y="1565600"/>
            <a:ext cx="7947900" cy="169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Analysis of Birth Weight and Smoking in the U.S.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8"/>
          <p:cNvSpPr txBox="1">
            <a:spLocks noGrp="1"/>
          </p:cNvSpPr>
          <p:nvPr>
            <p:ph type="ctrTitle"/>
          </p:nvPr>
        </p:nvSpPr>
        <p:spPr>
          <a:xfrm>
            <a:off x="141125" y="3703164"/>
            <a:ext cx="9625200" cy="9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0" dirty="0"/>
              <a:t>Thank You</a:t>
            </a:r>
            <a:endParaRPr sz="10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2"/>
          <p:cNvSpPr txBox="1">
            <a:spLocks noGrp="1"/>
          </p:cNvSpPr>
          <p:nvPr>
            <p:ph type="title"/>
          </p:nvPr>
        </p:nvSpPr>
        <p:spPr>
          <a:xfrm>
            <a:off x="311700" y="574450"/>
            <a:ext cx="6312600" cy="5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 and problem statement</a:t>
            </a:r>
            <a:endParaRPr dirty="0"/>
          </a:p>
        </p:txBody>
      </p:sp>
      <p:sp>
        <p:nvSpPr>
          <p:cNvPr id="96" name="Google Shape;96;p22"/>
          <p:cNvSpPr txBox="1">
            <a:spLocks noGrp="1"/>
          </p:cNvSpPr>
          <p:nvPr>
            <p:ph type="body" idx="1"/>
          </p:nvPr>
        </p:nvSpPr>
        <p:spPr>
          <a:xfrm>
            <a:off x="243400" y="13105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We are interested in factors influencing the birth weight of newborns in the United States.</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It is known that low birth weight has adverse health effects.</a:t>
            </a:r>
          </a:p>
          <a:p>
            <a:pPr marL="457200" lvl="0" indent="-342900" algn="l" rtl="0">
              <a:spcBef>
                <a:spcPts val="0"/>
              </a:spcBef>
              <a:spcAft>
                <a:spcPts val="0"/>
              </a:spcAft>
              <a:buClr>
                <a:schemeClr val="dk1"/>
              </a:buClr>
              <a:buSzPts val="1800"/>
              <a:buFont typeface="Open Sans"/>
              <a:buChar char="●"/>
            </a:pPr>
            <a:r>
              <a:rPr lang="en-US" sz="1800" dirty="0">
                <a:solidFill>
                  <a:srgbClr val="000000"/>
                </a:solidFill>
                <a:latin typeface="Open Sans"/>
                <a:ea typeface="Open Sans"/>
                <a:cs typeface="Open Sans"/>
                <a:sym typeface="Open Sans"/>
              </a:rPr>
              <a:t>Does birth weight differ between smokers and non-smokers?</a:t>
            </a:r>
            <a:endParaRPr lang="en" sz="1800" dirty="0">
              <a:solidFill>
                <a:srgbClr val="000000"/>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 sz="1800" dirty="0">
                <a:solidFill>
                  <a:schemeClr val="dk1"/>
                </a:solidFill>
                <a:latin typeface="Open Sans"/>
                <a:ea typeface="Open Sans"/>
                <a:cs typeface="Open Sans"/>
                <a:sym typeface="Open Sans"/>
              </a:rPr>
              <a:t>By how much on average?</a:t>
            </a:r>
            <a:endParaRPr sz="1800" dirty="0">
              <a:solidFill>
                <a:srgbClr val="000000"/>
              </a:solidFill>
              <a:latin typeface="Raleway"/>
              <a:ea typeface="Raleway"/>
              <a:cs typeface="Raleway"/>
              <a:sym typeface="Raleway"/>
            </a:endParaRPr>
          </a:p>
          <a:p>
            <a:pPr marL="0" lvl="0" indent="0" algn="l" rtl="0">
              <a:spcBef>
                <a:spcPts val="1600"/>
              </a:spcBef>
              <a:spcAft>
                <a:spcPts val="1600"/>
              </a:spcAft>
              <a:buNone/>
            </a:pPr>
            <a:endParaRPr sz="1800" dirty="0">
              <a:solidFill>
                <a:srgbClr val="000000"/>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291600" y="498250"/>
            <a:ext cx="7439236" cy="516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700" dirty="0">
                <a:solidFill>
                  <a:srgbClr val="000000"/>
                </a:solidFill>
              </a:rPr>
              <a:t>Birth rates in the U.S.</a:t>
            </a:r>
            <a:endParaRPr sz="2700" dirty="0">
              <a:solidFill>
                <a:srgbClr val="000000"/>
              </a:solidFill>
            </a:endParaRPr>
          </a:p>
        </p:txBody>
      </p:sp>
      <p:sp>
        <p:nvSpPr>
          <p:cNvPr id="5" name="TextBox 4">
            <a:extLst>
              <a:ext uri="{FF2B5EF4-FFF2-40B4-BE49-F238E27FC236}">
                <a16:creationId xmlns:a16="http://schemas.microsoft.com/office/drawing/2014/main" id="{E2B6AFD2-8B99-F075-B92B-673BC51C2392}"/>
              </a:ext>
            </a:extLst>
          </p:cNvPr>
          <p:cNvSpPr txBox="1"/>
          <p:nvPr/>
        </p:nvSpPr>
        <p:spPr>
          <a:xfrm>
            <a:off x="-69273" y="1729981"/>
            <a:ext cx="3650673" cy="1815882"/>
          </a:xfrm>
          <a:prstGeom prst="rect">
            <a:avLst/>
          </a:prstGeom>
          <a:noFill/>
        </p:spPr>
        <p:txBody>
          <a:bodyPr wrap="square">
            <a:spAutoFit/>
          </a:bodyPr>
          <a:lstStyle/>
          <a:p>
            <a:pPr marL="457200" lvl="0" indent="-342900" algn="l" rtl="0">
              <a:spcBef>
                <a:spcPts val="0"/>
              </a:spcBef>
              <a:spcAft>
                <a:spcPts val="0"/>
              </a:spcAft>
              <a:buClr>
                <a:schemeClr val="dk1"/>
              </a:buClr>
              <a:buSzPts val="1800"/>
              <a:buFont typeface="Open Sans"/>
              <a:buChar char="●"/>
            </a:pPr>
            <a:r>
              <a:rPr lang="en-US" sz="1600" dirty="0">
                <a:solidFill>
                  <a:schemeClr val="dk1"/>
                </a:solidFill>
                <a:latin typeface="Open Sans"/>
                <a:ea typeface="Open Sans"/>
                <a:cs typeface="Open Sans"/>
                <a:sym typeface="Open Sans"/>
              </a:rPr>
              <a:t>In 1960, the birth rate was </a:t>
            </a:r>
            <a:r>
              <a:rPr lang="en-US" sz="1600" b="1" dirty="0">
                <a:solidFill>
                  <a:schemeClr val="dk1"/>
                </a:solidFill>
                <a:latin typeface="Open Sans"/>
                <a:ea typeface="Open Sans"/>
                <a:cs typeface="Open Sans"/>
                <a:sym typeface="Open Sans"/>
              </a:rPr>
              <a:t>22.696</a:t>
            </a:r>
            <a:r>
              <a:rPr lang="en-US" sz="1600" dirty="0">
                <a:solidFill>
                  <a:schemeClr val="dk1"/>
                </a:solidFill>
                <a:latin typeface="Open Sans"/>
                <a:ea typeface="Open Sans"/>
                <a:cs typeface="Open Sans"/>
                <a:sym typeface="Open Sans"/>
              </a:rPr>
              <a:t> births per 1000 people.</a:t>
            </a:r>
          </a:p>
          <a:p>
            <a:pPr marL="457200" lvl="0" indent="-342900" algn="l" rtl="0">
              <a:spcBef>
                <a:spcPts val="0"/>
              </a:spcBef>
              <a:spcAft>
                <a:spcPts val="0"/>
              </a:spcAft>
              <a:buClr>
                <a:schemeClr val="dk1"/>
              </a:buClr>
              <a:buSzPts val="1800"/>
              <a:buFont typeface="Open Sans"/>
              <a:buChar char="●"/>
            </a:pPr>
            <a:r>
              <a:rPr lang="en-US" sz="1600" dirty="0">
                <a:solidFill>
                  <a:schemeClr val="dk1"/>
                </a:solidFill>
                <a:latin typeface="Open Sans"/>
                <a:ea typeface="Open Sans"/>
                <a:cs typeface="Open Sans"/>
                <a:sym typeface="Open Sans"/>
              </a:rPr>
              <a:t>In 2023, the rate dropped to </a:t>
            </a:r>
            <a:r>
              <a:rPr lang="en-US" sz="1600" b="1" dirty="0">
                <a:solidFill>
                  <a:schemeClr val="dk1"/>
                </a:solidFill>
                <a:latin typeface="Open Sans"/>
                <a:ea typeface="Open Sans"/>
                <a:cs typeface="Open Sans"/>
                <a:sym typeface="Open Sans"/>
              </a:rPr>
              <a:t>12.023</a:t>
            </a:r>
            <a:r>
              <a:rPr lang="en-US" sz="1600" dirty="0">
                <a:solidFill>
                  <a:schemeClr val="dk1"/>
                </a:solidFill>
                <a:latin typeface="Open Sans"/>
                <a:ea typeface="Open Sans"/>
                <a:cs typeface="Open Sans"/>
                <a:sym typeface="Open Sans"/>
              </a:rPr>
              <a:t> births per 1000 people.</a:t>
            </a:r>
          </a:p>
          <a:p>
            <a:pPr marL="457200" lvl="0" indent="-342900" algn="l" rtl="0">
              <a:spcBef>
                <a:spcPts val="0"/>
              </a:spcBef>
              <a:spcAft>
                <a:spcPts val="0"/>
              </a:spcAft>
              <a:buClr>
                <a:schemeClr val="dk1"/>
              </a:buClr>
              <a:buSzPts val="1800"/>
              <a:buFont typeface="Open Sans"/>
              <a:buChar char="●"/>
            </a:pPr>
            <a:r>
              <a:rPr lang="en-US" sz="1600" dirty="0">
                <a:solidFill>
                  <a:schemeClr val="dk1"/>
                </a:solidFill>
                <a:latin typeface="Open Sans"/>
                <a:ea typeface="Open Sans"/>
                <a:cs typeface="Open Sans"/>
                <a:sym typeface="Open Sans"/>
              </a:rPr>
              <a:t>It is imperative that Americans have healthy babies in the future.</a:t>
            </a:r>
          </a:p>
        </p:txBody>
      </p:sp>
      <p:sp>
        <p:nvSpPr>
          <p:cNvPr id="7" name="TextBox 6">
            <a:extLst>
              <a:ext uri="{FF2B5EF4-FFF2-40B4-BE49-F238E27FC236}">
                <a16:creationId xmlns:a16="http://schemas.microsoft.com/office/drawing/2014/main" id="{4C6A6B29-AC78-48A8-26D9-646B849A3873}"/>
              </a:ext>
            </a:extLst>
          </p:cNvPr>
          <p:cNvSpPr txBox="1"/>
          <p:nvPr/>
        </p:nvSpPr>
        <p:spPr>
          <a:xfrm>
            <a:off x="291600" y="4573897"/>
            <a:ext cx="4765309" cy="307777"/>
          </a:xfrm>
          <a:prstGeom prst="rect">
            <a:avLst/>
          </a:prstGeom>
          <a:noFill/>
        </p:spPr>
        <p:txBody>
          <a:bodyPr wrap="square">
            <a:spAutoFit/>
          </a:bodyPr>
          <a:lstStyle/>
          <a:p>
            <a:pPr marL="114300" lvl="0" indent="0" algn="l" rtl="0">
              <a:spcBef>
                <a:spcPts val="0"/>
              </a:spcBef>
              <a:spcAft>
                <a:spcPts val="0"/>
              </a:spcAft>
              <a:buClr>
                <a:schemeClr val="dk1"/>
              </a:buClr>
              <a:buSzPts val="1800"/>
              <a:buNone/>
            </a:pPr>
            <a:r>
              <a:rPr lang="en-US" sz="1400" b="1" dirty="0">
                <a:solidFill>
                  <a:schemeClr val="dk1"/>
                </a:solidFill>
                <a:latin typeface="Open Sans"/>
                <a:ea typeface="Open Sans"/>
                <a:cs typeface="Open Sans"/>
                <a:sym typeface="Open Sans"/>
              </a:rPr>
              <a:t>Source: </a:t>
            </a:r>
            <a:r>
              <a:rPr lang="en-US" sz="1400" dirty="0">
                <a:solidFill>
                  <a:schemeClr val="dk1"/>
                </a:solidFill>
                <a:latin typeface="Open Sans"/>
                <a:ea typeface="Open Sans"/>
                <a:cs typeface="Open Sans"/>
                <a:sym typeface="Open Sans"/>
                <a:hlinkClick r:id="rId3"/>
              </a:rPr>
              <a:t>United Nations - World Population</a:t>
            </a:r>
            <a:endParaRPr lang="en-US" sz="1400" dirty="0">
              <a:solidFill>
                <a:schemeClr val="dk1"/>
              </a:solidFill>
              <a:latin typeface="Open Sans"/>
              <a:ea typeface="Open Sans"/>
              <a:cs typeface="Open Sans"/>
              <a:sym typeface="Open Sans"/>
            </a:endParaRPr>
          </a:p>
        </p:txBody>
      </p:sp>
      <p:pic>
        <p:nvPicPr>
          <p:cNvPr id="9" name="Picture 8" descr="A graph showing the current and current&#10;&#10;Description automatically generated">
            <a:extLst>
              <a:ext uri="{FF2B5EF4-FFF2-40B4-BE49-F238E27FC236}">
                <a16:creationId xmlns:a16="http://schemas.microsoft.com/office/drawing/2014/main" id="{68492E28-028C-7AC1-505D-93E19ABB6D05}"/>
              </a:ext>
            </a:extLst>
          </p:cNvPr>
          <p:cNvPicPr>
            <a:picLocks noChangeAspect="1"/>
          </p:cNvPicPr>
          <p:nvPr/>
        </p:nvPicPr>
        <p:blipFill>
          <a:blip r:embed="rId4"/>
          <a:stretch>
            <a:fillRect/>
          </a:stretch>
        </p:blipFill>
        <p:spPr>
          <a:xfrm>
            <a:off x="3581401" y="1133228"/>
            <a:ext cx="5424054" cy="320562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2"/>
          <p:cNvSpPr txBox="1">
            <a:spLocks noGrp="1"/>
          </p:cNvSpPr>
          <p:nvPr>
            <p:ph type="title"/>
          </p:nvPr>
        </p:nvSpPr>
        <p:spPr>
          <a:xfrm>
            <a:off x="311700" y="574450"/>
            <a:ext cx="6312600" cy="5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Impact of Low Birth Weight on Newborns</a:t>
            </a:r>
            <a:endParaRPr dirty="0"/>
          </a:p>
        </p:txBody>
      </p:sp>
      <p:sp>
        <p:nvSpPr>
          <p:cNvPr id="96" name="Google Shape;96;p22"/>
          <p:cNvSpPr txBox="1">
            <a:spLocks noGrp="1"/>
          </p:cNvSpPr>
          <p:nvPr>
            <p:ph type="body" idx="1"/>
          </p:nvPr>
        </p:nvSpPr>
        <p:spPr>
          <a:xfrm>
            <a:off x="243400" y="1310525"/>
            <a:ext cx="8520600" cy="34164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Clr>
                <a:schemeClr val="dk1"/>
              </a:buClr>
              <a:buSzPts val="1800"/>
              <a:buNone/>
            </a:pPr>
            <a:r>
              <a:rPr lang="en-US" sz="1800" dirty="0">
                <a:solidFill>
                  <a:schemeClr val="dk1"/>
                </a:solidFill>
                <a:latin typeface="Open Sans"/>
                <a:ea typeface="Open Sans"/>
                <a:cs typeface="Open Sans"/>
                <a:sym typeface="Open Sans"/>
              </a:rPr>
              <a:t>Low birth weight contributes to a range of poor health outcomes, </a:t>
            </a:r>
          </a:p>
          <a:p>
            <a:pPr marL="114300" lvl="0" indent="0" algn="l" rtl="0">
              <a:spcBef>
                <a:spcPts val="0"/>
              </a:spcBef>
              <a:spcAft>
                <a:spcPts val="0"/>
              </a:spcAft>
              <a:buClr>
                <a:schemeClr val="dk1"/>
              </a:buClr>
              <a:buSzPts val="1800"/>
              <a:buNone/>
            </a:pPr>
            <a:r>
              <a:rPr lang="en-US" sz="1800" dirty="0">
                <a:solidFill>
                  <a:schemeClr val="dk1"/>
                </a:solidFill>
                <a:latin typeface="Open Sans"/>
                <a:ea typeface="Open Sans"/>
                <a:cs typeface="Open Sans"/>
                <a:sym typeface="Open Sans"/>
              </a:rPr>
              <a:t>including:</a:t>
            </a:r>
          </a:p>
          <a:p>
            <a:pPr marL="114300" lvl="0" indent="0" algn="l" rtl="0">
              <a:spcBef>
                <a:spcPts val="0"/>
              </a:spcBef>
              <a:spcAft>
                <a:spcPts val="0"/>
              </a:spcAft>
              <a:buClr>
                <a:schemeClr val="dk1"/>
              </a:buClr>
              <a:buSzPts val="1800"/>
              <a:buNone/>
            </a:pPr>
            <a:endParaRPr lang="en-US" sz="18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Fetal mortality and morbidity</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Inhibited growth and cognitive development</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Heat Disease, cancer, and diabetes</a:t>
            </a:r>
          </a:p>
          <a:p>
            <a:pPr marL="457200" lvl="0" indent="-342900" algn="l" rtl="0">
              <a:spcBef>
                <a:spcPts val="0"/>
              </a:spcBef>
              <a:spcAft>
                <a:spcPts val="0"/>
              </a:spcAft>
              <a:buClr>
                <a:schemeClr val="dk1"/>
              </a:buClr>
              <a:buSzPts val="1800"/>
              <a:buFont typeface="Open Sans"/>
              <a:buChar char="●"/>
            </a:pPr>
            <a:endParaRPr lang="en-US" sz="1800" dirty="0">
              <a:solidFill>
                <a:schemeClr val="dk1"/>
              </a:solidFill>
              <a:latin typeface="Open Sans"/>
              <a:ea typeface="Open Sans"/>
              <a:cs typeface="Open Sans"/>
              <a:sym typeface="Open Sans"/>
            </a:endParaRPr>
          </a:p>
          <a:p>
            <a:pPr marL="114300" lvl="0" indent="0" algn="l" rtl="0">
              <a:spcBef>
                <a:spcPts val="0"/>
              </a:spcBef>
              <a:spcAft>
                <a:spcPts val="0"/>
              </a:spcAft>
              <a:buClr>
                <a:schemeClr val="dk1"/>
              </a:buClr>
              <a:buSzPts val="1800"/>
              <a:buNone/>
            </a:pPr>
            <a:r>
              <a:rPr lang="en-US" sz="1800" dirty="0">
                <a:solidFill>
                  <a:schemeClr val="dk1"/>
                </a:solidFill>
                <a:latin typeface="Open Sans"/>
                <a:ea typeface="Open Sans"/>
                <a:cs typeface="Open Sans"/>
                <a:sym typeface="Open Sans"/>
              </a:rPr>
              <a:t>Infants with low birth weight are 20 times more likely to die.</a:t>
            </a:r>
          </a:p>
          <a:p>
            <a:pPr marL="114300" lvl="0" indent="0" algn="l" rtl="0">
              <a:spcBef>
                <a:spcPts val="0"/>
              </a:spcBef>
              <a:spcAft>
                <a:spcPts val="0"/>
              </a:spcAft>
              <a:buClr>
                <a:schemeClr val="dk1"/>
              </a:buClr>
              <a:buSzPts val="1800"/>
              <a:buNone/>
            </a:pPr>
            <a:endParaRPr lang="en-US" sz="1800" dirty="0">
              <a:solidFill>
                <a:schemeClr val="dk1"/>
              </a:solidFill>
              <a:latin typeface="Open Sans"/>
              <a:ea typeface="Open Sans"/>
              <a:cs typeface="Open Sans"/>
              <a:sym typeface="Open Sans"/>
            </a:endParaRPr>
          </a:p>
          <a:p>
            <a:pPr marL="114300" lvl="0" indent="0" algn="l" rtl="0">
              <a:spcBef>
                <a:spcPts val="0"/>
              </a:spcBef>
              <a:spcAft>
                <a:spcPts val="0"/>
              </a:spcAft>
              <a:buClr>
                <a:schemeClr val="dk1"/>
              </a:buClr>
              <a:buSzPts val="1800"/>
              <a:buNone/>
            </a:pPr>
            <a:r>
              <a:rPr lang="en-US" sz="1800" b="1" dirty="0">
                <a:solidFill>
                  <a:schemeClr val="dk1"/>
                </a:solidFill>
                <a:latin typeface="Open Sans"/>
                <a:ea typeface="Open Sans"/>
                <a:cs typeface="Open Sans"/>
                <a:sym typeface="Open Sans"/>
              </a:rPr>
              <a:t>Source: </a:t>
            </a:r>
            <a:r>
              <a:rPr lang="en-US" sz="1800" dirty="0">
                <a:solidFill>
                  <a:schemeClr val="dk1"/>
                </a:solidFill>
                <a:latin typeface="Open Sans"/>
                <a:ea typeface="Open Sans"/>
                <a:cs typeface="Open Sans"/>
                <a:sym typeface="Open Sans"/>
                <a:hlinkClick r:id="rId3"/>
              </a:rPr>
              <a:t>WHO Database on Low birth weight</a:t>
            </a:r>
            <a:endParaRPr lang="en-US" sz="1800" dirty="0">
              <a:solidFill>
                <a:schemeClr val="dk1"/>
              </a:solidFill>
              <a:latin typeface="Open Sans"/>
              <a:ea typeface="Open Sans"/>
              <a:cs typeface="Open Sans"/>
              <a:sym typeface="Open Sans"/>
            </a:endParaRPr>
          </a:p>
          <a:p>
            <a:pPr marL="114300" lvl="0" indent="0" algn="l" rtl="0">
              <a:spcBef>
                <a:spcPts val="0"/>
              </a:spcBef>
              <a:spcAft>
                <a:spcPts val="0"/>
              </a:spcAft>
              <a:buClr>
                <a:schemeClr val="dk1"/>
              </a:buClr>
              <a:buSzPts val="1800"/>
              <a:buNone/>
            </a:pPr>
            <a:endParaRPr lang="en-US" sz="18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800" dirty="0">
              <a:solidFill>
                <a:srgbClr val="000000"/>
              </a:solidFill>
              <a:latin typeface="Raleway"/>
              <a:ea typeface="Raleway"/>
              <a:cs typeface="Raleway"/>
              <a:sym typeface="Raleway"/>
            </a:endParaRPr>
          </a:p>
          <a:p>
            <a:pPr marL="0" lvl="0" indent="0" algn="l" rtl="0">
              <a:spcBef>
                <a:spcPts val="1600"/>
              </a:spcBef>
              <a:spcAft>
                <a:spcPts val="1600"/>
              </a:spcAft>
              <a:buNone/>
            </a:pPr>
            <a:endParaRPr sz="1800" dirty="0">
              <a:solidFill>
                <a:srgbClr val="000000"/>
              </a:solidFill>
              <a:latin typeface="Raleway"/>
              <a:ea typeface="Raleway"/>
              <a:cs typeface="Raleway"/>
              <a:sym typeface="Raleway"/>
            </a:endParaRPr>
          </a:p>
        </p:txBody>
      </p:sp>
    </p:spTree>
    <p:extLst>
      <p:ext uri="{BB962C8B-B14F-4D97-AF65-F5344CB8AC3E}">
        <p14:creationId xmlns:p14="http://schemas.microsoft.com/office/powerpoint/2010/main" val="1124150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3"/>
          <p:cNvSpPr txBox="1">
            <a:spLocks noGrp="1"/>
          </p:cNvSpPr>
          <p:nvPr>
            <p:ph type="title"/>
          </p:nvPr>
        </p:nvSpPr>
        <p:spPr>
          <a:xfrm>
            <a:off x="311700" y="574450"/>
            <a:ext cx="6312600" cy="5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analyzed</a:t>
            </a:r>
            <a:endParaRPr/>
          </a:p>
        </p:txBody>
      </p:sp>
      <p:sp>
        <p:nvSpPr>
          <p:cNvPr id="102" name="Google Shape;102;p23"/>
          <p:cNvSpPr txBox="1">
            <a:spLocks noGrp="1"/>
          </p:cNvSpPr>
          <p:nvPr>
            <p:ph type="body" idx="1"/>
          </p:nvPr>
        </p:nvSpPr>
        <p:spPr>
          <a:xfrm>
            <a:off x="243400" y="13105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 sz="1800" dirty="0">
                <a:solidFill>
                  <a:schemeClr val="dk1"/>
                </a:solidFill>
                <a:latin typeface="Open Sans"/>
                <a:ea typeface="Open Sans"/>
                <a:cs typeface="Open Sans"/>
                <a:sym typeface="Open Sans"/>
              </a:rPr>
              <a:t>Approximately 1,200 newborns from Jan 2017 - Dec 2017.</a:t>
            </a:r>
            <a:endParaRPr sz="18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 sz="1800" dirty="0">
                <a:solidFill>
                  <a:schemeClr val="dk1"/>
                </a:solidFill>
                <a:latin typeface="Open Sans"/>
                <a:ea typeface="Open Sans"/>
                <a:cs typeface="Open Sans"/>
                <a:sym typeface="Open Sans"/>
              </a:rPr>
              <a:t>Data includes birth weight, </a:t>
            </a:r>
            <a:r>
              <a:rPr lang="en-US" sz="1800" dirty="0">
                <a:solidFill>
                  <a:schemeClr val="dk1"/>
                </a:solidFill>
                <a:latin typeface="Open Sans"/>
                <a:ea typeface="Open Sans"/>
                <a:cs typeface="Open Sans"/>
                <a:sym typeface="Open Sans"/>
              </a:rPr>
              <a:t>length of pregnancy</a:t>
            </a:r>
            <a:r>
              <a:rPr lang="en" sz="1800" dirty="0">
                <a:solidFill>
                  <a:schemeClr val="dk1"/>
                </a:solidFill>
                <a:latin typeface="Open Sans"/>
                <a:ea typeface="Open Sans"/>
                <a:cs typeface="Open Sans"/>
                <a:sym typeface="Open Sans"/>
              </a:rPr>
              <a:t>, and </a:t>
            </a:r>
            <a:r>
              <a:rPr lang="en-US" sz="1800" dirty="0">
                <a:solidFill>
                  <a:schemeClr val="dk1"/>
                </a:solidFill>
                <a:latin typeface="Open Sans"/>
                <a:ea typeface="Open Sans"/>
                <a:cs typeface="Open Sans"/>
                <a:sym typeface="Open Sans"/>
              </a:rPr>
              <a:t>whether the mother was a smoker or non-smoker.</a:t>
            </a:r>
            <a:endParaRPr sz="18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 sz="1800" u="sng" dirty="0">
                <a:solidFill>
                  <a:schemeClr val="hlink"/>
                </a:solidFill>
                <a:latin typeface="Open Sans"/>
                <a:ea typeface="Open Sans"/>
                <a:cs typeface="Open Sans"/>
                <a:sym typeface="Open Sans"/>
                <a:hlinkClick r:id="rId3"/>
              </a:rPr>
              <a:t>Raw data available here </a:t>
            </a:r>
            <a:endParaRPr sz="18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800" dirty="0">
              <a:solidFill>
                <a:srgbClr val="000000"/>
              </a:solidFill>
              <a:latin typeface="Raleway"/>
              <a:ea typeface="Raleway"/>
              <a:cs typeface="Raleway"/>
              <a:sym typeface="Raleway"/>
            </a:endParaRPr>
          </a:p>
          <a:p>
            <a:pPr marL="0" lvl="0" indent="0" algn="l" rtl="0">
              <a:spcBef>
                <a:spcPts val="1600"/>
              </a:spcBef>
              <a:spcAft>
                <a:spcPts val="1600"/>
              </a:spcAft>
              <a:buNone/>
            </a:pPr>
            <a:endParaRPr sz="1800" dirty="0">
              <a:solidFill>
                <a:srgbClr val="000000"/>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2"/>
        <p:cNvGrpSpPr/>
        <p:nvPr/>
      </p:nvGrpSpPr>
      <p:grpSpPr>
        <a:xfrm>
          <a:off x="0" y="0"/>
          <a:ext cx="0" cy="0"/>
          <a:chOff x="0" y="0"/>
          <a:chExt cx="0" cy="0"/>
        </a:xfrm>
      </p:grpSpPr>
      <p:sp>
        <p:nvSpPr>
          <p:cNvPr id="113" name="Google Shape;113;p25"/>
          <p:cNvSpPr txBox="1">
            <a:spLocks noGrp="1"/>
          </p:cNvSpPr>
          <p:nvPr>
            <p:ph type="subTitle" idx="4294967295"/>
          </p:nvPr>
        </p:nvSpPr>
        <p:spPr>
          <a:xfrm>
            <a:off x="291600" y="574450"/>
            <a:ext cx="6696900" cy="516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dirty="0">
                <a:solidFill>
                  <a:srgbClr val="000000"/>
                </a:solidFill>
              </a:rPr>
              <a:t>Statistically significant difference between mothers who smoke and non-smokers:</a:t>
            </a:r>
            <a:endParaRPr sz="1800" dirty="0">
              <a:solidFill>
                <a:srgbClr val="000000"/>
              </a:solidFill>
            </a:endParaRPr>
          </a:p>
        </p:txBody>
      </p:sp>
      <p:sp>
        <p:nvSpPr>
          <p:cNvPr id="114" name="Google Shape;114;p25"/>
          <p:cNvSpPr txBox="1">
            <a:spLocks noGrp="1"/>
          </p:cNvSpPr>
          <p:nvPr>
            <p:ph type="subTitle" idx="4294967295"/>
          </p:nvPr>
        </p:nvSpPr>
        <p:spPr>
          <a:xfrm>
            <a:off x="4710050" y="1715650"/>
            <a:ext cx="4320600" cy="134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 sz="1600" dirty="0">
                <a:solidFill>
                  <a:schemeClr val="dk1"/>
                </a:solidFill>
                <a:latin typeface="Open Sans"/>
                <a:ea typeface="Open Sans"/>
                <a:cs typeface="Open Sans"/>
                <a:sym typeface="Open Sans"/>
              </a:rPr>
              <a:t>With 95% confidence, the average weight of newborns from non-smokers is between 7 and 11 ounces higher </a:t>
            </a:r>
            <a:r>
              <a:rPr lang="en-US" sz="1600" dirty="0">
                <a:solidFill>
                  <a:schemeClr val="dk1"/>
                </a:solidFill>
                <a:latin typeface="Open Sans"/>
                <a:ea typeface="Open Sans"/>
                <a:cs typeface="Open Sans"/>
                <a:sym typeface="Open Sans"/>
              </a:rPr>
              <a:t>than newborns from smokers.</a:t>
            </a:r>
          </a:p>
          <a:p>
            <a:pPr marL="114300" lvl="0" indent="0" algn="l" rtl="0">
              <a:spcBef>
                <a:spcPts val="0"/>
              </a:spcBef>
              <a:spcAft>
                <a:spcPts val="0"/>
              </a:spcAft>
              <a:buClr>
                <a:schemeClr val="dk1"/>
              </a:buClr>
              <a:buSzPts val="1800"/>
              <a:buNone/>
            </a:pPr>
            <a:endParaRPr sz="16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 sz="1600" dirty="0">
                <a:solidFill>
                  <a:schemeClr val="dk1"/>
                </a:solidFill>
                <a:latin typeface="Open Sans"/>
                <a:ea typeface="Open Sans"/>
                <a:cs typeface="Open Sans"/>
                <a:sym typeface="Open Sans"/>
              </a:rPr>
              <a:t>The average weight of newborns from smokers is 114 ounces while the average weight of non-smokers is 123 ounces.</a:t>
            </a:r>
            <a:endParaRPr sz="1600" dirty="0">
              <a:solidFill>
                <a:srgbClr val="000000"/>
              </a:solidFill>
              <a:latin typeface="Open Sans"/>
              <a:ea typeface="Open Sans"/>
              <a:cs typeface="Open Sans"/>
              <a:sym typeface="Open Sans"/>
            </a:endParaRPr>
          </a:p>
        </p:txBody>
      </p:sp>
      <p:pic>
        <p:nvPicPr>
          <p:cNvPr id="3" name="Picture 2" descr="A graph showing a number of babies&#10;&#10;Description automatically generated">
            <a:extLst>
              <a:ext uri="{FF2B5EF4-FFF2-40B4-BE49-F238E27FC236}">
                <a16:creationId xmlns:a16="http://schemas.microsoft.com/office/drawing/2014/main" id="{B64ABBFB-E62D-3042-30AC-16A43EB637AE}"/>
              </a:ext>
            </a:extLst>
          </p:cNvPr>
          <p:cNvPicPr>
            <a:picLocks noChangeAspect="1"/>
          </p:cNvPicPr>
          <p:nvPr/>
        </p:nvPicPr>
        <p:blipFill>
          <a:blip r:embed="rId3"/>
          <a:stretch>
            <a:fillRect/>
          </a:stretch>
        </p:blipFill>
        <p:spPr>
          <a:xfrm>
            <a:off x="366136" y="1587626"/>
            <a:ext cx="4129664" cy="294884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26"/>
          <p:cNvSpPr txBox="1">
            <a:spLocks noGrp="1"/>
          </p:cNvSpPr>
          <p:nvPr>
            <p:ph type="subTitle" idx="4294967295"/>
          </p:nvPr>
        </p:nvSpPr>
        <p:spPr>
          <a:xfrm>
            <a:off x="291600" y="574450"/>
            <a:ext cx="6696900" cy="516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dirty="0">
                <a:solidFill>
                  <a:srgbClr val="000000"/>
                </a:solidFill>
              </a:rPr>
              <a:t>Other factors influencing birth weight?</a:t>
            </a:r>
            <a:endParaRPr sz="1800" dirty="0">
              <a:solidFill>
                <a:srgbClr val="000000"/>
              </a:solidFill>
            </a:endParaRPr>
          </a:p>
        </p:txBody>
      </p:sp>
      <p:sp>
        <p:nvSpPr>
          <p:cNvPr id="121" name="Google Shape;121;p26"/>
          <p:cNvSpPr txBox="1">
            <a:spLocks noGrp="1"/>
          </p:cNvSpPr>
          <p:nvPr>
            <p:ph type="subTitle" idx="4294967295"/>
          </p:nvPr>
        </p:nvSpPr>
        <p:spPr>
          <a:xfrm>
            <a:off x="72800" y="1594350"/>
            <a:ext cx="4320600" cy="134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Alcohol consumption and the total length of the pregnancy. </a:t>
            </a:r>
            <a:endParaRPr sz="18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 sz="1800" dirty="0">
                <a:solidFill>
                  <a:schemeClr val="dk1"/>
                </a:solidFill>
                <a:latin typeface="Open Sans"/>
                <a:ea typeface="Open Sans"/>
                <a:cs typeface="Open Sans"/>
                <a:sym typeface="Open Sans"/>
              </a:rPr>
              <a:t>A/B test </a:t>
            </a:r>
            <a:r>
              <a:rPr lang="en-US" sz="1800" dirty="0">
                <a:solidFill>
                  <a:schemeClr val="dk1"/>
                </a:solidFill>
                <a:latin typeface="Open Sans"/>
                <a:ea typeface="Open Sans"/>
                <a:cs typeface="Open Sans"/>
                <a:sym typeface="Open Sans"/>
              </a:rPr>
              <a:t>differences on different U.S. datasets in the 2000s.</a:t>
            </a:r>
            <a:endParaRPr sz="1800" dirty="0">
              <a:solidFill>
                <a:schemeClr val="dk1"/>
              </a:solidFill>
              <a:latin typeface="Open Sans"/>
              <a:ea typeface="Open Sans"/>
              <a:cs typeface="Open Sans"/>
              <a:sym typeface="Open Sans"/>
            </a:endParaRPr>
          </a:p>
          <a:p>
            <a:pPr marL="0" lvl="0" indent="0" algn="l" rtl="0">
              <a:spcBef>
                <a:spcPts val="0"/>
              </a:spcBef>
              <a:spcAft>
                <a:spcPts val="0"/>
              </a:spcAft>
              <a:buNone/>
            </a:pPr>
            <a:endParaRPr sz="1800" dirty="0">
              <a:solidFill>
                <a:schemeClr val="dk1"/>
              </a:solidFill>
              <a:latin typeface="Avenir"/>
              <a:ea typeface="Avenir"/>
              <a:cs typeface="Avenir"/>
              <a:sym typeface="Avenir"/>
            </a:endParaRPr>
          </a:p>
        </p:txBody>
      </p:sp>
      <p:pic>
        <p:nvPicPr>
          <p:cNvPr id="3" name="Picture 2" descr="A person holding a glass of wine and a pregnant person&#10;&#10;Description automatically generated">
            <a:extLst>
              <a:ext uri="{FF2B5EF4-FFF2-40B4-BE49-F238E27FC236}">
                <a16:creationId xmlns:a16="http://schemas.microsoft.com/office/drawing/2014/main" id="{D8A139D0-9F60-9506-4553-99D4A680369E}"/>
              </a:ext>
            </a:extLst>
          </p:cNvPr>
          <p:cNvPicPr>
            <a:picLocks noChangeAspect="1"/>
          </p:cNvPicPr>
          <p:nvPr/>
        </p:nvPicPr>
        <p:blipFill>
          <a:blip r:embed="rId3"/>
          <a:stretch>
            <a:fillRect/>
          </a:stretch>
        </p:blipFill>
        <p:spPr>
          <a:xfrm>
            <a:off x="4572000" y="1132684"/>
            <a:ext cx="4320600" cy="287813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3"/>
          <p:cNvSpPr txBox="1">
            <a:spLocks noGrp="1"/>
          </p:cNvSpPr>
          <p:nvPr>
            <p:ph type="title"/>
          </p:nvPr>
        </p:nvSpPr>
        <p:spPr>
          <a:xfrm>
            <a:off x="311700" y="574450"/>
            <a:ext cx="6312600" cy="5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Recommendations to mothers</a:t>
            </a:r>
            <a:endParaRPr dirty="0"/>
          </a:p>
        </p:txBody>
      </p:sp>
      <p:sp>
        <p:nvSpPr>
          <p:cNvPr id="102" name="Google Shape;102;p23"/>
          <p:cNvSpPr txBox="1">
            <a:spLocks noGrp="1"/>
          </p:cNvSpPr>
          <p:nvPr>
            <p:ph type="body" idx="1"/>
          </p:nvPr>
        </p:nvSpPr>
        <p:spPr>
          <a:xfrm>
            <a:off x="243400" y="13105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Limit or stop smoking while pregnant to increase health of newborn.</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Get regular prenatal checkups.</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Eat healthy and stay physically active.</a:t>
            </a:r>
            <a:endParaRPr sz="18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800" dirty="0">
              <a:solidFill>
                <a:srgbClr val="000000"/>
              </a:solidFill>
              <a:latin typeface="Raleway"/>
              <a:ea typeface="Raleway"/>
              <a:cs typeface="Raleway"/>
              <a:sym typeface="Raleway"/>
            </a:endParaRPr>
          </a:p>
          <a:p>
            <a:pPr marL="0" lvl="0" indent="0" algn="l" rtl="0">
              <a:spcBef>
                <a:spcPts val="1600"/>
              </a:spcBef>
              <a:spcAft>
                <a:spcPts val="1600"/>
              </a:spcAft>
              <a:buNone/>
            </a:pPr>
            <a:endParaRPr sz="1800" dirty="0">
              <a:solidFill>
                <a:srgbClr val="000000"/>
              </a:solidFill>
              <a:latin typeface="Raleway"/>
              <a:ea typeface="Raleway"/>
              <a:cs typeface="Raleway"/>
              <a:sym typeface="Raleway"/>
            </a:endParaRPr>
          </a:p>
        </p:txBody>
      </p:sp>
    </p:spTree>
    <p:extLst>
      <p:ext uri="{BB962C8B-B14F-4D97-AF65-F5344CB8AC3E}">
        <p14:creationId xmlns:p14="http://schemas.microsoft.com/office/powerpoint/2010/main" val="296701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txBox="1">
            <a:spLocks noGrp="1"/>
          </p:cNvSpPr>
          <p:nvPr>
            <p:ph type="ctrTitle"/>
          </p:nvPr>
        </p:nvSpPr>
        <p:spPr>
          <a:xfrm>
            <a:off x="141125" y="3703164"/>
            <a:ext cx="9625200" cy="9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0"/>
              <a:t>Questions?</a:t>
            </a:r>
            <a:endParaRPr sz="9000"/>
          </a:p>
        </p:txBody>
      </p:sp>
    </p:spTree>
  </p:cSld>
  <p:clrMapOvr>
    <a:masterClrMapping/>
  </p:clrMapOvr>
</p:sld>
</file>

<file path=ppt/theme/theme1.xml><?xml version="1.0" encoding="utf-8"?>
<a:theme xmlns:a="http://schemas.openxmlformats.org/drawingml/2006/main" name="Thinkful Master Slid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715</Words>
  <Application>Microsoft Office PowerPoint</Application>
  <PresentationFormat>On-screen Show (16:9)</PresentationFormat>
  <Paragraphs>50</Paragraphs>
  <Slides>10</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Raleway</vt:lpstr>
      <vt:lpstr>Michroma</vt:lpstr>
      <vt:lpstr>Open Sans</vt:lpstr>
      <vt:lpstr>Arial</vt:lpstr>
      <vt:lpstr>Days One</vt:lpstr>
      <vt:lpstr>Avenir</vt:lpstr>
      <vt:lpstr>IBM Plex Mono Medium</vt:lpstr>
      <vt:lpstr>IBM Plex Mono</vt:lpstr>
      <vt:lpstr>Space Mono</vt:lpstr>
      <vt:lpstr>Montserrat Medium</vt:lpstr>
      <vt:lpstr>Thinkful Master Slide</vt:lpstr>
      <vt:lpstr>Analysis of Birth Weight and Smoking in the U.S.</vt:lpstr>
      <vt:lpstr>Overview and problem statement</vt:lpstr>
      <vt:lpstr>PowerPoint Presentation</vt:lpstr>
      <vt:lpstr>Impact of Low Birth Weight on Newborns</vt:lpstr>
      <vt:lpstr>Data analyzed</vt:lpstr>
      <vt:lpstr>PowerPoint Presentation</vt:lpstr>
      <vt:lpstr>PowerPoint Presentation</vt:lpstr>
      <vt:lpstr>Recommendations to mothers</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Birth Weight and Smoking in the U.S.</dc:title>
  <dc:creator>Reference</dc:creator>
  <cp:lastModifiedBy>Matthew Kehoe</cp:lastModifiedBy>
  <cp:revision>9</cp:revision>
  <dcterms:modified xsi:type="dcterms:W3CDTF">2023-10-12T02:50:50Z</dcterms:modified>
</cp:coreProperties>
</file>