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32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tags/tag259.xml" ContentType="application/vnd.openxmlformats-officedocument.presentationml.tags+xml"/>
  <Override PartName="/ppt/tags/tag277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tags/tag248.xml" ContentType="application/vnd.openxmlformats-officedocument.presentationml.tags+xml"/>
  <Override PartName="/ppt/tags/tag266.xml" ContentType="application/vnd.openxmlformats-officedocument.presentationml.tags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55.xml" ContentType="application/vnd.openxmlformats-officedocument.presentationml.tags+xml"/>
  <Override PartName="/ppt/tags/tag273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62.xml" ContentType="application/vnd.openxmlformats-officedocument.presentationml.tags+xml"/>
  <Override PartName="/ppt/tags/tag280.xml" ContentType="application/vnd.openxmlformats-officedocument.presentationml.tags+xml"/>
  <Default Extension="jpeg" ContentType="image/jpeg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1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5" autoAdjust="0"/>
    <p:restoredTop sz="94660"/>
  </p:normalViewPr>
  <p:slideViewPr>
    <p:cSldViewPr snapToGrid="0">
      <p:cViewPr>
        <p:scale>
          <a:sx n="110" d="100"/>
          <a:sy n="110" d="100"/>
        </p:scale>
        <p:origin x="-96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70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84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229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05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72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88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1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0550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334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655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84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6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65" Type="http://schemas.openxmlformats.org/officeDocument/2006/relationships/tags" Target="../tags/tag265.xml"/><Relationship Id="rId281" Type="http://schemas.openxmlformats.org/officeDocument/2006/relationships/tags" Target="../tags/tag281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3" Type="http://schemas.openxmlformats.org/officeDocument/2006/relationships/tags" Target="../tags/tag213.xml"/><Relationship Id="rId218" Type="http://schemas.openxmlformats.org/officeDocument/2006/relationships/tags" Target="../tags/tag218.xml"/><Relationship Id="rId234" Type="http://schemas.openxmlformats.org/officeDocument/2006/relationships/tags" Target="../tags/tag234.xml"/><Relationship Id="rId239" Type="http://schemas.openxmlformats.org/officeDocument/2006/relationships/tags" Target="../tags/tag239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0" Type="http://schemas.openxmlformats.org/officeDocument/2006/relationships/tags" Target="../tags/tag250.xml"/><Relationship Id="rId255" Type="http://schemas.openxmlformats.org/officeDocument/2006/relationships/tags" Target="../tags/tag255.xml"/><Relationship Id="rId271" Type="http://schemas.openxmlformats.org/officeDocument/2006/relationships/tags" Target="../tags/tag271.xml"/><Relationship Id="rId276" Type="http://schemas.openxmlformats.org/officeDocument/2006/relationships/tags" Target="../tags/tag276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0" Type="http://schemas.openxmlformats.org/officeDocument/2006/relationships/tags" Target="../tags/tag240.xml"/><Relationship Id="rId245" Type="http://schemas.openxmlformats.org/officeDocument/2006/relationships/tags" Target="../tags/tag245.xml"/><Relationship Id="rId261" Type="http://schemas.openxmlformats.org/officeDocument/2006/relationships/tags" Target="../tags/tag261.xml"/><Relationship Id="rId266" Type="http://schemas.openxmlformats.org/officeDocument/2006/relationships/tags" Target="../tags/tag266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282" Type="http://schemas.openxmlformats.org/officeDocument/2006/relationships/tags" Target="../tags/tag282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219" Type="http://schemas.openxmlformats.org/officeDocument/2006/relationships/tags" Target="../tags/tag21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0" Type="http://schemas.openxmlformats.org/officeDocument/2006/relationships/tags" Target="../tags/tag230.xml"/><Relationship Id="rId235" Type="http://schemas.openxmlformats.org/officeDocument/2006/relationships/tags" Target="../tags/tag235.xml"/><Relationship Id="rId251" Type="http://schemas.openxmlformats.org/officeDocument/2006/relationships/tags" Target="../tags/tag251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72" Type="http://schemas.openxmlformats.org/officeDocument/2006/relationships/tags" Target="../tags/tag272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241" Type="http://schemas.openxmlformats.org/officeDocument/2006/relationships/tags" Target="../tags/tag241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262" Type="http://schemas.openxmlformats.org/officeDocument/2006/relationships/tags" Target="../tags/tag262.xml"/><Relationship Id="rId283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09" name="OTLSHAPE_T_ac44cd0eb22c47308182a388611b9c01_RightVerticalConnector3"/>
          <p:cNvCxnSpPr/>
          <p:nvPr>
            <p:custDataLst>
              <p:tags r:id="rId2"/>
            </p:custDataLst>
          </p:nvPr>
        </p:nvCxnSpPr>
        <p:spPr>
          <a:xfrm>
            <a:off x="8282035" y="5571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8" name="OTLSHAPE_T_ac44cd0eb22c47308182a388611b9c01_RightVerticalConnector2"/>
          <p:cNvCxnSpPr/>
          <p:nvPr>
            <p:custDataLst>
              <p:tags r:id="rId3"/>
            </p:custDataLst>
          </p:nvPr>
        </p:nvCxnSpPr>
        <p:spPr>
          <a:xfrm>
            <a:off x="8282035" y="2299237"/>
            <a:ext cx="0" cy="31790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7" name="OTLSHAPE_T_ac44cd0eb22c47308182a388611b9c01_RightVerticalConnector1"/>
          <p:cNvCxnSpPr/>
          <p:nvPr>
            <p:custDataLst>
              <p:tags r:id="rId4"/>
            </p:custDataLst>
          </p:nvPr>
        </p:nvCxnSpPr>
        <p:spPr>
          <a:xfrm>
            <a:off x="8282035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6" name="OTLSHAPE_T_ac44cd0eb22c47308182a388611b9c01_LeftVerticalConnector4"/>
          <p:cNvCxnSpPr/>
          <p:nvPr>
            <p:custDataLst>
              <p:tags r:id="rId5"/>
            </p:custDataLst>
          </p:nvPr>
        </p:nvCxnSpPr>
        <p:spPr>
          <a:xfrm>
            <a:off x="7914532" y="5579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5" name="OTLSHAPE_T_ac44cd0eb22c47308182a388611b9c01_LeftVerticalConnector3"/>
          <p:cNvCxnSpPr/>
          <p:nvPr>
            <p:custDataLst>
              <p:tags r:id="rId6"/>
            </p:custDataLst>
          </p:nvPr>
        </p:nvCxnSpPr>
        <p:spPr>
          <a:xfrm>
            <a:off x="7914532" y="53812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4" name="OTLSHAPE_T_ac44cd0eb22c47308182a388611b9c01_LeftVerticalConnector2"/>
          <p:cNvCxnSpPr/>
          <p:nvPr>
            <p:custDataLst>
              <p:tags r:id="rId7"/>
            </p:custDataLst>
          </p:nvPr>
        </p:nvCxnSpPr>
        <p:spPr>
          <a:xfrm>
            <a:off x="7914532" y="5190752"/>
            <a:ext cx="0" cy="9707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3" name="OTLSHAPE_T_ac44cd0eb22c47308182a388611b9c01_LeftVerticalConnector1"/>
          <p:cNvCxnSpPr/>
          <p:nvPr>
            <p:custDataLst>
              <p:tags r:id="rId8"/>
            </p:custDataLst>
          </p:nvPr>
        </p:nvCxnSpPr>
        <p:spPr>
          <a:xfrm>
            <a:off x="7914532" y="1882775"/>
            <a:ext cx="0" cy="3214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2" name="OTLSHAPE_T_aff4f85554ec4b47aa4f95f7bf82da45_RightVerticalConnector4"/>
          <p:cNvCxnSpPr/>
          <p:nvPr>
            <p:custDataLst>
              <p:tags r:id="rId9"/>
            </p:custDataLst>
          </p:nvPr>
        </p:nvCxnSpPr>
        <p:spPr>
          <a:xfrm>
            <a:off x="8194534" y="5381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1" name="OTLSHAPE_T_aff4f85554ec4b47aa4f95f7bf82da45_RightVerticalConnector3"/>
          <p:cNvCxnSpPr/>
          <p:nvPr>
            <p:custDataLst>
              <p:tags r:id="rId10"/>
            </p:custDataLst>
          </p:nvPr>
        </p:nvCxnSpPr>
        <p:spPr>
          <a:xfrm>
            <a:off x="8194534" y="5190752"/>
            <a:ext cx="0" cy="9707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00" name="OTLSHAPE_T_aff4f85554ec4b47aa4f95f7bf82da45_RightVerticalConnector2"/>
          <p:cNvCxnSpPr/>
          <p:nvPr>
            <p:custDataLst>
              <p:tags r:id="rId11"/>
            </p:custDataLst>
          </p:nvPr>
        </p:nvCxnSpPr>
        <p:spPr>
          <a:xfrm>
            <a:off x="8194534" y="2299237"/>
            <a:ext cx="0" cy="27980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9" name="OTLSHAPE_T_aff4f85554ec4b47aa4f95f7bf82da45_RightVerticalConnector1"/>
          <p:cNvCxnSpPr/>
          <p:nvPr>
            <p:custDataLst>
              <p:tags r:id="rId12"/>
            </p:custDataLst>
          </p:nvPr>
        </p:nvCxnSpPr>
        <p:spPr>
          <a:xfrm>
            <a:off x="8194534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8" name="OTLSHAPE_T_aff4f85554ec4b47aa4f95f7bf82da45_LeftVerticalConnector2"/>
          <p:cNvCxnSpPr/>
          <p:nvPr>
            <p:custDataLst>
              <p:tags r:id="rId13"/>
            </p:custDataLst>
          </p:nvPr>
        </p:nvCxnSpPr>
        <p:spPr>
          <a:xfrm>
            <a:off x="7774530" y="53980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7" name="OTLSHAPE_T_aff4f85554ec4b47aa4f95f7bf82da45_LeftVerticalConnector1"/>
          <p:cNvCxnSpPr/>
          <p:nvPr>
            <p:custDataLst>
              <p:tags r:id="rId14"/>
            </p:custDataLst>
          </p:nvPr>
        </p:nvCxnSpPr>
        <p:spPr>
          <a:xfrm>
            <a:off x="7774530" y="1882775"/>
            <a:ext cx="0" cy="3388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6" name="OTLSHAPE_T_c0c055ad17264fdcbf213cf762b4470d_RightVerticalConnector2"/>
          <p:cNvCxnSpPr/>
          <p:nvPr>
            <p:custDataLst>
              <p:tags r:id="rId15"/>
            </p:custDataLst>
          </p:nvPr>
        </p:nvCxnSpPr>
        <p:spPr>
          <a:xfrm>
            <a:off x="7809530" y="5190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5" name="OTLSHAPE_T_c0c055ad17264fdcbf213cf762b4470d_RightVerticalConnector1"/>
          <p:cNvCxnSpPr/>
          <p:nvPr>
            <p:custDataLst>
              <p:tags r:id="rId16"/>
            </p:custDataLst>
          </p:nvPr>
        </p:nvCxnSpPr>
        <p:spPr>
          <a:xfrm>
            <a:off x="7809530" y="1882775"/>
            <a:ext cx="0" cy="3214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4" name="OTLSHAPE_T_c0c055ad17264fdcbf213cf762b4470d_LeftVerticalConnector3"/>
          <p:cNvCxnSpPr/>
          <p:nvPr>
            <p:custDataLst>
              <p:tags r:id="rId17"/>
            </p:custDataLst>
          </p:nvPr>
        </p:nvCxnSpPr>
        <p:spPr>
          <a:xfrm>
            <a:off x="7459527" y="5198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3" name="OTLSHAPE_T_c0c055ad17264fdcbf213cf762b4470d_LeftVerticalConnector2"/>
          <p:cNvCxnSpPr/>
          <p:nvPr>
            <p:custDataLst>
              <p:tags r:id="rId18"/>
            </p:custDataLst>
          </p:nvPr>
        </p:nvCxnSpPr>
        <p:spPr>
          <a:xfrm>
            <a:off x="7459527" y="50002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2" name="OTLSHAPE_T_c0c055ad17264fdcbf213cf762b4470d_LeftVerticalConnector1"/>
          <p:cNvCxnSpPr/>
          <p:nvPr>
            <p:custDataLst>
              <p:tags r:id="rId19"/>
            </p:custDataLst>
          </p:nvPr>
        </p:nvCxnSpPr>
        <p:spPr>
          <a:xfrm>
            <a:off x="7459527" y="1882775"/>
            <a:ext cx="0" cy="3024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1" name="OTLSHAPE_T_e0bf569c67854225a37d3ef8639d12e1_RightVerticalConnector1"/>
          <p:cNvCxnSpPr/>
          <p:nvPr>
            <p:custDataLst>
              <p:tags r:id="rId20"/>
            </p:custDataLst>
          </p:nvPr>
        </p:nvCxnSpPr>
        <p:spPr>
          <a:xfrm flipV="1">
            <a:off x="7750680" y="1882775"/>
            <a:ext cx="0" cy="3261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90" name="OTLSHAPE_T_e0bf569c67854225a37d3ef8639d12e1_LeftVerticalConnector2"/>
          <p:cNvCxnSpPr/>
          <p:nvPr>
            <p:custDataLst>
              <p:tags r:id="rId21"/>
            </p:custDataLst>
          </p:nvPr>
        </p:nvCxnSpPr>
        <p:spPr>
          <a:xfrm>
            <a:off x="7203374" y="5000252"/>
            <a:ext cx="0" cy="14378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9" name="OTLSHAPE_T_e0bf569c67854225a37d3ef8639d12e1_LeftVerticalConnector1"/>
          <p:cNvCxnSpPr/>
          <p:nvPr>
            <p:custDataLst>
              <p:tags r:id="rId22"/>
            </p:custDataLst>
          </p:nvPr>
        </p:nvCxnSpPr>
        <p:spPr>
          <a:xfrm>
            <a:off x="7203374" y="1882775"/>
            <a:ext cx="0" cy="3024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8" name="OTLSHAPE_T_c9b8b49c43834683b4aa14b656629686_RightVerticalConnector1"/>
          <p:cNvCxnSpPr/>
          <p:nvPr>
            <p:custDataLst>
              <p:tags r:id="rId23"/>
            </p:custDataLst>
          </p:nvPr>
        </p:nvCxnSpPr>
        <p:spPr>
          <a:xfrm flipV="1">
            <a:off x="7092024" y="1882775"/>
            <a:ext cx="0" cy="3070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7" name="OTLSHAPE_T_c9b8b49c43834683b4aa14b656629686_LeftVerticalConnector4"/>
          <p:cNvCxnSpPr/>
          <p:nvPr>
            <p:custDataLst>
              <p:tags r:id="rId24"/>
            </p:custDataLst>
          </p:nvPr>
        </p:nvCxnSpPr>
        <p:spPr>
          <a:xfrm>
            <a:off x="6462018" y="4817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6" name="OTLSHAPE_T_c9b8b49c43834683b4aa14b656629686_LeftVerticalConnector3"/>
          <p:cNvCxnSpPr/>
          <p:nvPr>
            <p:custDataLst>
              <p:tags r:id="rId25"/>
            </p:custDataLst>
          </p:nvPr>
        </p:nvCxnSpPr>
        <p:spPr>
          <a:xfrm>
            <a:off x="6462018" y="46360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5" name="OTLSHAPE_T_c9b8b49c43834683b4aa14b656629686_LeftVerticalConnector2"/>
          <p:cNvCxnSpPr/>
          <p:nvPr>
            <p:custDataLst>
              <p:tags r:id="rId26"/>
            </p:custDataLst>
          </p:nvPr>
        </p:nvCxnSpPr>
        <p:spPr>
          <a:xfrm>
            <a:off x="6462018" y="4428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4" name="OTLSHAPE_T_c9b8b49c43834683b4aa14b656629686_LeftVerticalConnector1"/>
          <p:cNvCxnSpPr/>
          <p:nvPr>
            <p:custDataLst>
              <p:tags r:id="rId27"/>
            </p:custDataLst>
          </p:nvPr>
        </p:nvCxnSpPr>
        <p:spPr>
          <a:xfrm>
            <a:off x="6462018" y="1882775"/>
            <a:ext cx="0" cy="2452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3" name="OTLSHAPE_T_d945728e96e844539b3c018c2be8a869_RightVerticalConnector2"/>
          <p:cNvCxnSpPr/>
          <p:nvPr>
            <p:custDataLst>
              <p:tags r:id="rId28"/>
            </p:custDataLst>
          </p:nvPr>
        </p:nvCxnSpPr>
        <p:spPr>
          <a:xfrm>
            <a:off x="6724521" y="4619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2" name="OTLSHAPE_T_d945728e96e844539b3c018c2be8a869_RightVerticalConnector1"/>
          <p:cNvCxnSpPr/>
          <p:nvPr>
            <p:custDataLst>
              <p:tags r:id="rId29"/>
            </p:custDataLst>
          </p:nvPr>
        </p:nvCxnSpPr>
        <p:spPr>
          <a:xfrm>
            <a:off x="6724521" y="1882775"/>
            <a:ext cx="0" cy="2643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1" name="OTLSHAPE_T_d945728e96e844539b3c018c2be8a869_LeftVerticalConnector3"/>
          <p:cNvCxnSpPr/>
          <p:nvPr>
            <p:custDataLst>
              <p:tags r:id="rId30"/>
            </p:custDataLst>
          </p:nvPr>
        </p:nvCxnSpPr>
        <p:spPr>
          <a:xfrm>
            <a:off x="6164515" y="4626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80" name="OTLSHAPE_T_d945728e96e844539b3c018c2be8a869_LeftVerticalConnector1"/>
          <p:cNvCxnSpPr/>
          <p:nvPr>
            <p:custDataLst>
              <p:tags r:id="rId31"/>
            </p:custDataLst>
          </p:nvPr>
        </p:nvCxnSpPr>
        <p:spPr>
          <a:xfrm>
            <a:off x="6164515" y="1882775"/>
            <a:ext cx="0" cy="2435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9" name="OTLSHAPE_T_e5b62d684daf4c82817e64b1ee7394ac_RightVerticalConnector2"/>
          <p:cNvCxnSpPr/>
          <p:nvPr>
            <p:custDataLst>
              <p:tags r:id="rId32"/>
            </p:custDataLst>
          </p:nvPr>
        </p:nvCxnSpPr>
        <p:spPr>
          <a:xfrm>
            <a:off x="6479518" y="4428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8" name="OTLSHAPE_T_e5b62d684daf4c82817e64b1ee7394ac_RightVerticalConnector1"/>
          <p:cNvCxnSpPr/>
          <p:nvPr>
            <p:custDataLst>
              <p:tags r:id="rId33"/>
            </p:custDataLst>
          </p:nvPr>
        </p:nvCxnSpPr>
        <p:spPr>
          <a:xfrm>
            <a:off x="6479518" y="1882775"/>
            <a:ext cx="0" cy="2452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7" name="OTLSHAPE_T_e5b62d684daf4c82817e64b1ee7394ac_LeftVerticalConnector2"/>
          <p:cNvCxnSpPr/>
          <p:nvPr>
            <p:custDataLst>
              <p:tags r:id="rId34"/>
            </p:custDataLst>
          </p:nvPr>
        </p:nvCxnSpPr>
        <p:spPr>
          <a:xfrm>
            <a:off x="6042014" y="4445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6" name="OTLSHAPE_T_e5b62d684daf4c82817e64b1ee7394ac_LeftVerticalConnector1"/>
          <p:cNvCxnSpPr/>
          <p:nvPr>
            <p:custDataLst>
              <p:tags r:id="rId35"/>
            </p:custDataLst>
          </p:nvPr>
        </p:nvCxnSpPr>
        <p:spPr>
          <a:xfrm>
            <a:off x="6042014" y="1882775"/>
            <a:ext cx="0" cy="2435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5" name="OTLSHAPE_T_7ee9367d83e74312adaa6d4bcf222f75_RightVerticalConnector1"/>
          <p:cNvCxnSpPr/>
          <p:nvPr>
            <p:custDataLst>
              <p:tags r:id="rId36"/>
            </p:custDataLst>
          </p:nvPr>
        </p:nvCxnSpPr>
        <p:spPr>
          <a:xfrm flipV="1">
            <a:off x="6315666" y="1882775"/>
            <a:ext cx="0" cy="24992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4" name="OTLSHAPE_T_7ee9367d83e74312adaa6d4bcf222f75_LeftVerticalConnector4"/>
          <p:cNvCxnSpPr/>
          <p:nvPr>
            <p:custDataLst>
              <p:tags r:id="rId37"/>
            </p:custDataLst>
          </p:nvPr>
        </p:nvCxnSpPr>
        <p:spPr>
          <a:xfrm>
            <a:off x="4840853" y="4245787"/>
            <a:ext cx="0" cy="13625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3" name="OTLSHAPE_T_7ee9367d83e74312adaa6d4bcf222f75_LeftVerticalConnector3"/>
          <p:cNvCxnSpPr/>
          <p:nvPr>
            <p:custDataLst>
              <p:tags r:id="rId38"/>
            </p:custDataLst>
          </p:nvPr>
        </p:nvCxnSpPr>
        <p:spPr>
          <a:xfrm>
            <a:off x="4840853" y="4047752"/>
            <a:ext cx="0" cy="8028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2" name="OTLSHAPE_T_7ee9367d83e74312adaa6d4bcf222f75_LeftVerticalConnector2"/>
          <p:cNvCxnSpPr/>
          <p:nvPr>
            <p:custDataLst>
              <p:tags r:id="rId39"/>
            </p:custDataLst>
          </p:nvPr>
        </p:nvCxnSpPr>
        <p:spPr>
          <a:xfrm>
            <a:off x="4840853" y="3857252"/>
            <a:ext cx="0" cy="9707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1" name="OTLSHAPE_T_7ee9367d83e74312adaa6d4bcf222f75_LeftVerticalConnector1"/>
          <p:cNvCxnSpPr/>
          <p:nvPr>
            <p:custDataLst>
              <p:tags r:id="rId40"/>
            </p:custDataLst>
          </p:nvPr>
        </p:nvCxnSpPr>
        <p:spPr>
          <a:xfrm>
            <a:off x="4840853" y="1882775"/>
            <a:ext cx="0" cy="1881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70" name="OTLSHAPE_T_eb954275c5b54be590bee3d17b0ce8a3_RightVerticalConnector1"/>
          <p:cNvCxnSpPr/>
          <p:nvPr>
            <p:custDataLst>
              <p:tags r:id="rId41"/>
            </p:custDataLst>
          </p:nvPr>
        </p:nvCxnSpPr>
        <p:spPr>
          <a:xfrm flipV="1">
            <a:off x="5237006" y="1882775"/>
            <a:ext cx="0" cy="2308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9" name="OTLSHAPE_T_eb954275c5b54be590bee3d17b0ce8a3_LeftVerticalConnector2"/>
          <p:cNvCxnSpPr/>
          <p:nvPr>
            <p:custDataLst>
              <p:tags r:id="rId42"/>
            </p:custDataLst>
          </p:nvPr>
        </p:nvCxnSpPr>
        <p:spPr>
          <a:xfrm>
            <a:off x="4607001" y="3857252"/>
            <a:ext cx="0" cy="334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8" name="OTLSHAPE_T_eb954275c5b54be590bee3d17b0ce8a3_LeftVerticalConnector1"/>
          <p:cNvCxnSpPr/>
          <p:nvPr>
            <p:custDataLst>
              <p:tags r:id="rId43"/>
            </p:custDataLst>
          </p:nvPr>
        </p:nvCxnSpPr>
        <p:spPr>
          <a:xfrm>
            <a:off x="4607001" y="1882775"/>
            <a:ext cx="0" cy="1881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7" name="OTLSHAPE_T_50df4adda29a494cbe0e9e846865986b_RightVerticalConnector2"/>
          <p:cNvCxnSpPr/>
          <p:nvPr>
            <p:custDataLst>
              <p:tags r:id="rId44"/>
            </p:custDataLst>
          </p:nvPr>
        </p:nvCxnSpPr>
        <p:spPr>
          <a:xfrm>
            <a:off x="4589500" y="3857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6" name="OTLSHAPE_T_50df4adda29a494cbe0e9e846865986b_RightVerticalConnector1"/>
          <p:cNvCxnSpPr/>
          <p:nvPr>
            <p:custDataLst>
              <p:tags r:id="rId45"/>
            </p:custDataLst>
          </p:nvPr>
        </p:nvCxnSpPr>
        <p:spPr>
          <a:xfrm>
            <a:off x="4589500" y="1882775"/>
            <a:ext cx="0" cy="1881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5" name="OTLSHAPE_T_50df4adda29a494cbe0e9e846865986b_LeftVerticalConnector2"/>
          <p:cNvCxnSpPr/>
          <p:nvPr>
            <p:custDataLst>
              <p:tags r:id="rId46"/>
            </p:custDataLst>
          </p:nvPr>
        </p:nvCxnSpPr>
        <p:spPr>
          <a:xfrm>
            <a:off x="4239497" y="38740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4" name="OTLSHAPE_T_50df4adda29a494cbe0e9e846865986b_LeftVerticalConnector1"/>
          <p:cNvCxnSpPr/>
          <p:nvPr>
            <p:custDataLst>
              <p:tags r:id="rId47"/>
            </p:custDataLst>
          </p:nvPr>
        </p:nvCxnSpPr>
        <p:spPr>
          <a:xfrm>
            <a:off x="4239497" y="1882775"/>
            <a:ext cx="0" cy="1864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3" name="OTLSHAPE_T_dbc50318743f4d6ba995fb3e7b4187d7_RightVerticalConnector1"/>
          <p:cNvCxnSpPr/>
          <p:nvPr>
            <p:custDataLst>
              <p:tags r:id="rId48"/>
            </p:custDataLst>
          </p:nvPr>
        </p:nvCxnSpPr>
        <p:spPr>
          <a:xfrm flipV="1">
            <a:off x="4320648" y="1882775"/>
            <a:ext cx="0" cy="192776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2" name="OTLSHAPE_T_dbc50318743f4d6ba995fb3e7b4187d7_LeftVerticalConnector3"/>
          <p:cNvCxnSpPr/>
          <p:nvPr>
            <p:custDataLst>
              <p:tags r:id="rId49"/>
            </p:custDataLst>
          </p:nvPr>
        </p:nvCxnSpPr>
        <p:spPr>
          <a:xfrm>
            <a:off x="3230837" y="3674287"/>
            <a:ext cx="0" cy="13625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1" name="OTLSHAPE_T_dbc50318743f4d6ba995fb3e7b4187d7_LeftVerticalConnector2"/>
          <p:cNvCxnSpPr/>
          <p:nvPr>
            <p:custDataLst>
              <p:tags r:id="rId50"/>
            </p:custDataLst>
          </p:nvPr>
        </p:nvCxnSpPr>
        <p:spPr>
          <a:xfrm>
            <a:off x="3230837" y="3285752"/>
            <a:ext cx="0" cy="27078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60" name="OTLSHAPE_T_dbc50318743f4d6ba995fb3e7b4187d7_LeftVerticalConnector1"/>
          <p:cNvCxnSpPr/>
          <p:nvPr>
            <p:custDataLst>
              <p:tags r:id="rId51"/>
            </p:custDataLst>
          </p:nvPr>
        </p:nvCxnSpPr>
        <p:spPr>
          <a:xfrm>
            <a:off x="3230837" y="1882775"/>
            <a:ext cx="0" cy="13095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9" name="OTLSHAPE_T_36f7818d01a140b58716a0eea4972425_RightVerticalConnector3"/>
          <p:cNvCxnSpPr/>
          <p:nvPr>
            <p:custDataLst>
              <p:tags r:id="rId52"/>
            </p:custDataLst>
          </p:nvPr>
        </p:nvCxnSpPr>
        <p:spPr>
          <a:xfrm>
            <a:off x="3329489" y="3476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8" name="OTLSHAPE_T_36f7818d01a140b58716a0eea4972425_RightVerticalConnector2"/>
          <p:cNvCxnSpPr/>
          <p:nvPr>
            <p:custDataLst>
              <p:tags r:id="rId53"/>
            </p:custDataLst>
          </p:nvPr>
        </p:nvCxnSpPr>
        <p:spPr>
          <a:xfrm>
            <a:off x="3329489" y="3285752"/>
            <a:ext cx="0" cy="9707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7" name="OTLSHAPE_T_36f7818d01a140b58716a0eea4972425_RightVerticalConnector1"/>
          <p:cNvCxnSpPr/>
          <p:nvPr>
            <p:custDataLst>
              <p:tags r:id="rId54"/>
            </p:custDataLst>
          </p:nvPr>
        </p:nvCxnSpPr>
        <p:spPr>
          <a:xfrm>
            <a:off x="3329489" y="1882775"/>
            <a:ext cx="0" cy="1309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6" name="OTLSHAPE_T_36f7818d01a140b58716a0eea4972425_LeftVerticalConnector4"/>
          <p:cNvCxnSpPr/>
          <p:nvPr>
            <p:custDataLst>
              <p:tags r:id="rId55"/>
            </p:custDataLst>
          </p:nvPr>
        </p:nvCxnSpPr>
        <p:spPr>
          <a:xfrm>
            <a:off x="2874484" y="3483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5" name="OTLSHAPE_T_36f7818d01a140b58716a0eea4972425_LeftVerticalConnector3"/>
          <p:cNvCxnSpPr/>
          <p:nvPr>
            <p:custDataLst>
              <p:tags r:id="rId56"/>
            </p:custDataLst>
          </p:nvPr>
        </p:nvCxnSpPr>
        <p:spPr>
          <a:xfrm>
            <a:off x="2874484" y="33025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4" name="OTLSHAPE_T_36f7818d01a140b58716a0eea4972425_LeftVerticalConnector2"/>
          <p:cNvCxnSpPr/>
          <p:nvPr>
            <p:custDataLst>
              <p:tags r:id="rId57"/>
            </p:custDataLst>
          </p:nvPr>
        </p:nvCxnSpPr>
        <p:spPr>
          <a:xfrm>
            <a:off x="2874484" y="30952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3" name="OTLSHAPE_T_36f7818d01a140b58716a0eea4972425_LeftVerticalConnector1"/>
          <p:cNvCxnSpPr/>
          <p:nvPr>
            <p:custDataLst>
              <p:tags r:id="rId58"/>
            </p:custDataLst>
          </p:nvPr>
        </p:nvCxnSpPr>
        <p:spPr>
          <a:xfrm>
            <a:off x="2874484" y="1882775"/>
            <a:ext cx="0" cy="1119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2" name="OTLSHAPE_T_db52820e89624c2fa406876dab9b3660_RightVerticalConnector2"/>
          <p:cNvCxnSpPr/>
          <p:nvPr>
            <p:custDataLst>
              <p:tags r:id="rId59"/>
            </p:custDataLst>
          </p:nvPr>
        </p:nvCxnSpPr>
        <p:spPr>
          <a:xfrm>
            <a:off x="3224487" y="3285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1" name="OTLSHAPE_T_db52820e89624c2fa406876dab9b3660_RightVerticalConnector1"/>
          <p:cNvCxnSpPr/>
          <p:nvPr>
            <p:custDataLst>
              <p:tags r:id="rId60"/>
            </p:custDataLst>
          </p:nvPr>
        </p:nvCxnSpPr>
        <p:spPr>
          <a:xfrm>
            <a:off x="3224487" y="1882775"/>
            <a:ext cx="0" cy="1309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50" name="OTLSHAPE_T_db52820e89624c2fa406876dab9b3660_LeftVerticalConnector4"/>
          <p:cNvCxnSpPr/>
          <p:nvPr>
            <p:custDataLst>
              <p:tags r:id="rId61"/>
            </p:custDataLst>
          </p:nvPr>
        </p:nvCxnSpPr>
        <p:spPr>
          <a:xfrm>
            <a:off x="2559481" y="3302537"/>
            <a:ext cx="0" cy="1270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9" name="OTLSHAPE_T_db52820e89624c2fa406876dab9b3660_LeftVerticalConnector2"/>
          <p:cNvCxnSpPr/>
          <p:nvPr>
            <p:custDataLst>
              <p:tags r:id="rId62"/>
            </p:custDataLst>
          </p:nvPr>
        </p:nvCxnSpPr>
        <p:spPr>
          <a:xfrm>
            <a:off x="2559481" y="2904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8" name="OTLSHAPE_T_db52820e89624c2fa406876dab9b3660_LeftVerticalConnector1"/>
          <p:cNvCxnSpPr/>
          <p:nvPr>
            <p:custDataLst>
              <p:tags r:id="rId63"/>
            </p:custDataLst>
          </p:nvPr>
        </p:nvCxnSpPr>
        <p:spPr>
          <a:xfrm>
            <a:off x="2559481" y="1882775"/>
            <a:ext cx="0" cy="928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7" name="OTLSHAPE_T_6a6e7149661c4d98ae22b9a84a20c0cd_RightVerticalConnector2"/>
          <p:cNvCxnSpPr/>
          <p:nvPr>
            <p:custDataLst>
              <p:tags r:id="rId64"/>
            </p:custDataLst>
          </p:nvPr>
        </p:nvCxnSpPr>
        <p:spPr>
          <a:xfrm>
            <a:off x="3066986" y="30952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6" name="OTLSHAPE_T_6a6e7149661c4d98ae22b9a84a20c0cd_RightVerticalConnector1"/>
          <p:cNvCxnSpPr/>
          <p:nvPr>
            <p:custDataLst>
              <p:tags r:id="rId65"/>
            </p:custDataLst>
          </p:nvPr>
        </p:nvCxnSpPr>
        <p:spPr>
          <a:xfrm>
            <a:off x="3066986" y="1882775"/>
            <a:ext cx="0" cy="1119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5" name="OTLSHAPE_T_6a6e7149661c4d98ae22b9a84a20c0cd_LeftVerticalConnector4"/>
          <p:cNvCxnSpPr/>
          <p:nvPr>
            <p:custDataLst>
              <p:tags r:id="rId66"/>
            </p:custDataLst>
          </p:nvPr>
        </p:nvCxnSpPr>
        <p:spPr>
          <a:xfrm>
            <a:off x="2331979" y="3102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4" name="OTLSHAPE_T_6a6e7149661c4d98ae22b9a84a20c0cd_LeftVerticalConnector3"/>
          <p:cNvCxnSpPr/>
          <p:nvPr>
            <p:custDataLst>
              <p:tags r:id="rId67"/>
            </p:custDataLst>
          </p:nvPr>
        </p:nvCxnSpPr>
        <p:spPr>
          <a:xfrm>
            <a:off x="2331979" y="2921537"/>
            <a:ext cx="0" cy="635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3" name="OTLSHAPE_T_6a6e7149661c4d98ae22b9a84a20c0cd_LeftVerticalConnector2"/>
          <p:cNvCxnSpPr/>
          <p:nvPr>
            <p:custDataLst>
              <p:tags r:id="rId68"/>
            </p:custDataLst>
          </p:nvPr>
        </p:nvCxnSpPr>
        <p:spPr>
          <a:xfrm>
            <a:off x="2331979" y="27142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2" name="OTLSHAPE_T_6a6e7149661c4d98ae22b9a84a20c0cd_LeftVerticalConnector1"/>
          <p:cNvCxnSpPr/>
          <p:nvPr>
            <p:custDataLst>
              <p:tags r:id="rId69"/>
            </p:custDataLst>
          </p:nvPr>
        </p:nvCxnSpPr>
        <p:spPr>
          <a:xfrm>
            <a:off x="2331979" y="1882775"/>
            <a:ext cx="0" cy="7380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1" name="OTLSHAPE_T_9cde6d5d307b4df7b1464248cab7fef6_RightVerticalConnector2"/>
          <p:cNvCxnSpPr/>
          <p:nvPr>
            <p:custDataLst>
              <p:tags r:id="rId70"/>
            </p:custDataLst>
          </p:nvPr>
        </p:nvCxnSpPr>
        <p:spPr>
          <a:xfrm>
            <a:off x="2681982" y="2904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40" name="OTLSHAPE_T_9cde6d5d307b4df7b1464248cab7fef6_RightVerticalConnector1"/>
          <p:cNvCxnSpPr/>
          <p:nvPr>
            <p:custDataLst>
              <p:tags r:id="rId71"/>
            </p:custDataLst>
          </p:nvPr>
        </p:nvCxnSpPr>
        <p:spPr>
          <a:xfrm>
            <a:off x="2681982" y="1882775"/>
            <a:ext cx="0" cy="928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9" name="OTLSHAPE_T_9cde6d5d307b4df7b1464248cab7fef6_LeftVerticalConnector3"/>
          <p:cNvCxnSpPr/>
          <p:nvPr>
            <p:custDataLst>
              <p:tags r:id="rId72"/>
            </p:custDataLst>
          </p:nvPr>
        </p:nvCxnSpPr>
        <p:spPr>
          <a:xfrm>
            <a:off x="2086977" y="2912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8" name="OTLSHAPE_T_9cde6d5d307b4df7b1464248cab7fef6_LeftVerticalConnector2"/>
          <p:cNvCxnSpPr/>
          <p:nvPr>
            <p:custDataLst>
              <p:tags r:id="rId73"/>
            </p:custDataLst>
          </p:nvPr>
        </p:nvCxnSpPr>
        <p:spPr>
          <a:xfrm>
            <a:off x="2086977" y="2523752"/>
            <a:ext cx="0" cy="270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7" name="OTLSHAPE_T_9cde6d5d307b4df7b1464248cab7fef6_LeftVerticalConnector1"/>
          <p:cNvCxnSpPr/>
          <p:nvPr>
            <p:custDataLst>
              <p:tags r:id="rId74"/>
            </p:custDataLst>
          </p:nvPr>
        </p:nvCxnSpPr>
        <p:spPr>
          <a:xfrm>
            <a:off x="2086977" y="1882775"/>
            <a:ext cx="0" cy="547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6" name="OTLSHAPE_T_a521783cf3084313af760cd9c2923e3c_RightVerticalConnector1"/>
          <p:cNvCxnSpPr/>
          <p:nvPr>
            <p:custDataLst>
              <p:tags r:id="rId75"/>
            </p:custDataLst>
          </p:nvPr>
        </p:nvCxnSpPr>
        <p:spPr>
          <a:xfrm flipV="1">
            <a:off x="2471981" y="1882775"/>
            <a:ext cx="0" cy="975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5" name="OTLSHAPE_T_a521783cf3084313af760cd9c2923e3c_LeftVerticalConnector3"/>
          <p:cNvCxnSpPr/>
          <p:nvPr>
            <p:custDataLst>
              <p:tags r:id="rId76"/>
            </p:custDataLst>
          </p:nvPr>
        </p:nvCxnSpPr>
        <p:spPr>
          <a:xfrm>
            <a:off x="1789474" y="27217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4" name="OTLSHAPE_T_a521783cf3084313af760cd9c2923e3c_LeftVerticalConnector2"/>
          <p:cNvCxnSpPr/>
          <p:nvPr>
            <p:custDataLst>
              <p:tags r:id="rId77"/>
            </p:custDataLst>
          </p:nvPr>
        </p:nvCxnSpPr>
        <p:spPr>
          <a:xfrm>
            <a:off x="1789474" y="2523752"/>
            <a:ext cx="0" cy="802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3" name="OTLSHAPE_T_a521783cf3084313af760cd9c2923e3c_LeftVerticalConnector1"/>
          <p:cNvCxnSpPr/>
          <p:nvPr>
            <p:custDataLst>
              <p:tags r:id="rId78"/>
            </p:custDataLst>
          </p:nvPr>
        </p:nvCxnSpPr>
        <p:spPr>
          <a:xfrm>
            <a:off x="1789474" y="1882775"/>
            <a:ext cx="0" cy="547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2" name="OTLSHAPE_T_c3d685d5ae854fb185925e527e534f28_RightVerticalConnector2"/>
          <p:cNvCxnSpPr/>
          <p:nvPr>
            <p:custDataLst>
              <p:tags r:id="rId79"/>
            </p:custDataLst>
          </p:nvPr>
        </p:nvCxnSpPr>
        <p:spPr>
          <a:xfrm>
            <a:off x="2051977" y="2523752"/>
            <a:ext cx="0" cy="143785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1" name="OTLSHAPE_T_c3d685d5ae854fb185925e527e534f28_RightVerticalConnector1"/>
          <p:cNvCxnSpPr/>
          <p:nvPr>
            <p:custDataLst>
              <p:tags r:id="rId80"/>
            </p:custDataLst>
          </p:nvPr>
        </p:nvCxnSpPr>
        <p:spPr>
          <a:xfrm>
            <a:off x="2051977" y="1882775"/>
            <a:ext cx="0" cy="54754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30" name="OTLSHAPE_T_c3d685d5ae854fb185925e527e534f28_LeftVerticalConnector2"/>
          <p:cNvCxnSpPr/>
          <p:nvPr>
            <p:custDataLst>
              <p:tags r:id="rId81"/>
            </p:custDataLst>
          </p:nvPr>
        </p:nvCxnSpPr>
        <p:spPr>
          <a:xfrm>
            <a:off x="1439471" y="2531287"/>
            <a:ext cx="0" cy="13625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9" name="OTLSHAPE_T_c3d685d5ae854fb185925e527e534f28_LeftVerticalConnector1"/>
          <p:cNvCxnSpPr/>
          <p:nvPr>
            <p:custDataLst>
              <p:tags r:id="rId82"/>
            </p:custDataLst>
          </p:nvPr>
        </p:nvCxnSpPr>
        <p:spPr>
          <a:xfrm>
            <a:off x="1439471" y="1882775"/>
            <a:ext cx="0" cy="5307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8" name="OTLSHAPE_T_f3c770d8a6a24238a57b373ef9984550_RightVerticalConnector1"/>
          <p:cNvCxnSpPr/>
          <p:nvPr>
            <p:custDataLst>
              <p:tags r:id="rId83"/>
            </p:custDataLst>
          </p:nvPr>
        </p:nvCxnSpPr>
        <p:spPr>
          <a:xfrm flipV="1">
            <a:off x="1736974" y="1882775"/>
            <a:ext cx="0" cy="594262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7" name="OTLSHAPE_T_f3c770d8a6a24238a57b373ef9984550_LeftVerticalConnector3"/>
          <p:cNvCxnSpPr/>
          <p:nvPr>
            <p:custDataLst>
              <p:tags r:id="rId84"/>
            </p:custDataLst>
          </p:nvPr>
        </p:nvCxnSpPr>
        <p:spPr>
          <a:xfrm>
            <a:off x="1264469" y="2299237"/>
            <a:ext cx="0" cy="17780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6" name="OTLSHAPE_T_f3c770d8a6a24238a57b373ef9984550_LeftVerticalConnector1"/>
          <p:cNvCxnSpPr/>
          <p:nvPr>
            <p:custDataLst>
              <p:tags r:id="rId85"/>
            </p:custDataLst>
          </p:nvPr>
        </p:nvCxnSpPr>
        <p:spPr>
          <a:xfrm>
            <a:off x="1264469" y="1882775"/>
            <a:ext cx="0" cy="182867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5" name="OTLSHAPE_T_ac44cd0eb22c47308182a388611b9c01_HorizontalConnector1"/>
          <p:cNvCxnSpPr/>
          <p:nvPr>
            <p:custDataLst>
              <p:tags r:id="rId86"/>
            </p:custDataLst>
          </p:nvPr>
        </p:nvCxnSpPr>
        <p:spPr>
          <a:xfrm>
            <a:off x="946573" y="5715537"/>
            <a:ext cx="696795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4" name="OTLSHAPE_T_aff4f85554ec4b47aa4f95f7bf82da45_HorizontalConnector1"/>
          <p:cNvCxnSpPr/>
          <p:nvPr>
            <p:custDataLst>
              <p:tags r:id="rId87"/>
            </p:custDataLst>
          </p:nvPr>
        </p:nvCxnSpPr>
        <p:spPr>
          <a:xfrm>
            <a:off x="834221" y="5525037"/>
            <a:ext cx="694030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3" name="OTLSHAPE_T_c0c055ad17264fdcbf213cf762b4470d_HorizontalConnector1"/>
          <p:cNvCxnSpPr/>
          <p:nvPr>
            <p:custDataLst>
              <p:tags r:id="rId88"/>
            </p:custDataLst>
          </p:nvPr>
        </p:nvCxnSpPr>
        <p:spPr>
          <a:xfrm>
            <a:off x="1229783" y="5334537"/>
            <a:ext cx="622974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2" name="OTLSHAPE_T_e0bf569c67854225a37d3ef8639d12e1_HorizontalConnector1"/>
          <p:cNvCxnSpPr/>
          <p:nvPr>
            <p:custDataLst>
              <p:tags r:id="rId89"/>
            </p:custDataLst>
          </p:nvPr>
        </p:nvCxnSpPr>
        <p:spPr>
          <a:xfrm>
            <a:off x="1154556" y="5144037"/>
            <a:ext cx="6042468" cy="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1" name="OTLSHAPE_T_c9b8b49c43834683b4aa14b656629686_HorizontalConnector1"/>
          <p:cNvCxnSpPr/>
          <p:nvPr>
            <p:custDataLst>
              <p:tags r:id="rId90"/>
            </p:custDataLst>
          </p:nvPr>
        </p:nvCxnSpPr>
        <p:spPr>
          <a:xfrm>
            <a:off x="1175766" y="4953537"/>
            <a:ext cx="5286252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20" name="OTLSHAPE_T_d945728e96e844539b3c018c2be8a869_HorizontalConnector1"/>
          <p:cNvCxnSpPr/>
          <p:nvPr>
            <p:custDataLst>
              <p:tags r:id="rId91"/>
            </p:custDataLst>
          </p:nvPr>
        </p:nvCxnSpPr>
        <p:spPr>
          <a:xfrm>
            <a:off x="659596" y="4763037"/>
            <a:ext cx="550491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9" name="OTLSHAPE_T_e5b62d684daf4c82817e64b1ee7394ac_HorizontalConnector1"/>
          <p:cNvCxnSpPr/>
          <p:nvPr>
            <p:custDataLst>
              <p:tags r:id="rId92"/>
            </p:custDataLst>
          </p:nvPr>
        </p:nvCxnSpPr>
        <p:spPr>
          <a:xfrm>
            <a:off x="766064" y="4572537"/>
            <a:ext cx="5275950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8" name="OTLSHAPE_T_7ee9367d83e74312adaa6d4bcf222f75_HorizontalConnector1"/>
          <p:cNvCxnSpPr/>
          <p:nvPr>
            <p:custDataLst>
              <p:tags r:id="rId93"/>
            </p:custDataLst>
          </p:nvPr>
        </p:nvCxnSpPr>
        <p:spPr>
          <a:xfrm>
            <a:off x="871937" y="4382037"/>
            <a:ext cx="4389283" cy="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7" name="OTLSHAPE_T_eb954275c5b54be590bee3d17b0ce8a3_HorizontalConnector1"/>
          <p:cNvCxnSpPr/>
          <p:nvPr>
            <p:custDataLst>
              <p:tags r:id="rId94"/>
            </p:custDataLst>
          </p:nvPr>
        </p:nvCxnSpPr>
        <p:spPr>
          <a:xfrm>
            <a:off x="747353" y="4208955"/>
            <a:ext cx="385964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6" name="OTLSHAPE_T_50df4adda29a494cbe0e9e846865986b_HorizontalConnector1"/>
          <p:cNvCxnSpPr/>
          <p:nvPr>
            <p:custDataLst>
              <p:tags r:id="rId95"/>
            </p:custDataLst>
          </p:nvPr>
        </p:nvCxnSpPr>
        <p:spPr>
          <a:xfrm>
            <a:off x="787654" y="4009746"/>
            <a:ext cx="345184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5" name="OTLSHAPE_T_dbc50318743f4d6ba995fb3e7b4187d7_HorizontalConnector1"/>
          <p:cNvCxnSpPr/>
          <p:nvPr>
            <p:custDataLst>
              <p:tags r:id="rId96"/>
            </p:custDataLst>
          </p:nvPr>
        </p:nvCxnSpPr>
        <p:spPr>
          <a:xfrm>
            <a:off x="706471" y="3810537"/>
            <a:ext cx="2779268" cy="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4" name="OTLSHAPE_T_36f7818d01a140b58716a0eea4972425_HorizontalConnector1"/>
          <p:cNvCxnSpPr/>
          <p:nvPr>
            <p:custDataLst>
              <p:tags r:id="rId97"/>
            </p:custDataLst>
          </p:nvPr>
        </p:nvCxnSpPr>
        <p:spPr>
          <a:xfrm>
            <a:off x="725551" y="3620037"/>
            <a:ext cx="214893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3" name="OTLSHAPE_T_db52820e89624c2fa406876dab9b3660_HorizontalConnector1"/>
          <p:cNvCxnSpPr/>
          <p:nvPr>
            <p:custDataLst>
              <p:tags r:id="rId98"/>
            </p:custDataLst>
          </p:nvPr>
        </p:nvCxnSpPr>
        <p:spPr>
          <a:xfrm>
            <a:off x="558461" y="3429537"/>
            <a:ext cx="2001020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2" name="OTLSHAPE_T_6a6e7149661c4d98ae22b9a84a20c0cd_HorizontalConnector1"/>
          <p:cNvCxnSpPr/>
          <p:nvPr>
            <p:custDataLst>
              <p:tags r:id="rId99"/>
            </p:custDataLst>
          </p:nvPr>
        </p:nvCxnSpPr>
        <p:spPr>
          <a:xfrm>
            <a:off x="739648" y="3239037"/>
            <a:ext cx="1592331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1" name="OTLSHAPE_T_9cde6d5d307b4df7b1464248cab7fef6_HorizontalConnector1"/>
          <p:cNvCxnSpPr/>
          <p:nvPr>
            <p:custDataLst>
              <p:tags r:id="rId100"/>
            </p:custDataLst>
          </p:nvPr>
        </p:nvCxnSpPr>
        <p:spPr>
          <a:xfrm>
            <a:off x="1019048" y="3048537"/>
            <a:ext cx="106792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10" name="OTLSHAPE_T_a521783cf3084313af760cd9c2923e3c_HorizontalConnector1"/>
          <p:cNvCxnSpPr/>
          <p:nvPr>
            <p:custDataLst>
              <p:tags r:id="rId101"/>
            </p:custDataLst>
          </p:nvPr>
        </p:nvCxnSpPr>
        <p:spPr>
          <a:xfrm>
            <a:off x="702352" y="2858037"/>
            <a:ext cx="1087122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09" name="OTLSHAPE_T_c3d685d5ae854fb185925e527e534f28_HorizontalConnector1"/>
          <p:cNvCxnSpPr/>
          <p:nvPr>
            <p:custDataLst>
              <p:tags r:id="rId102"/>
            </p:custDataLst>
          </p:nvPr>
        </p:nvCxnSpPr>
        <p:spPr>
          <a:xfrm>
            <a:off x="592370" y="2667537"/>
            <a:ext cx="847101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08" name="OTLSHAPE_T_f3c770d8a6a24238a57b373ef9984550_HorizontalConnector1"/>
          <p:cNvCxnSpPr/>
          <p:nvPr>
            <p:custDataLst>
              <p:tags r:id="rId103"/>
            </p:custDataLst>
          </p:nvPr>
        </p:nvCxnSpPr>
        <p:spPr>
          <a:xfrm>
            <a:off x="715814" y="2477037"/>
            <a:ext cx="548655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07" name="OTLSHAPE_M_d86e152a27904588aa6294779e1dfbe9_Connector1"/>
          <p:cNvCxnSpPr/>
          <p:nvPr>
            <p:custDataLst>
              <p:tags r:id="rId104"/>
            </p:custDataLst>
          </p:nvPr>
        </p:nvCxnSpPr>
        <p:spPr>
          <a:xfrm>
            <a:off x="8299534" y="1908175"/>
            <a:ext cx="0" cy="157467"/>
          </a:xfrm>
          <a:prstGeom prst="line">
            <a:avLst/>
          </a:prstGeom>
          <a:ln w="9525" cap="flat" cmpd="sng" algn="ctr">
            <a:solidFill>
              <a:srgbClr val="F49D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06" name="OTLSHAPE_M_e1997830e9164f1897ba2794adf520f5_Connector1"/>
          <p:cNvCxnSpPr/>
          <p:nvPr>
            <p:custDataLst>
              <p:tags r:id="rId105"/>
            </p:custDataLst>
          </p:nvPr>
        </p:nvCxnSpPr>
        <p:spPr>
          <a:xfrm>
            <a:off x="1159468" y="1908175"/>
            <a:ext cx="0" cy="157467"/>
          </a:xfrm>
          <a:prstGeom prst="line">
            <a:avLst/>
          </a:prstGeom>
          <a:ln w="9525" cap="flat" cmpd="sng" algn="ctr">
            <a:solidFill>
              <a:srgbClr val="F49D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05" name="OTLSHAPE_M_dbb50f5633bf443f924a9b2a6c194bf9_Connector1"/>
          <p:cNvCxnSpPr/>
          <p:nvPr>
            <p:custDataLst>
              <p:tags r:id="rId106"/>
            </p:custDataLst>
          </p:nvPr>
        </p:nvCxnSpPr>
        <p:spPr>
          <a:xfrm>
            <a:off x="7057024" y="1370823"/>
            <a:ext cx="0" cy="2325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90" name="OTLSHAPE_TB_00000000000000000000000000000000_LeftEndCaps" hidden="1"/>
          <p:cNvSpPr txBox="1"/>
          <p:nvPr>
            <p:custDataLst>
              <p:tags r:id="rId107"/>
            </p:custDataLst>
          </p:nvPr>
        </p:nvSpPr>
        <p:spPr>
          <a:xfrm>
            <a:off x="254000" y="16162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0791" name="OTLSHAPE_TB_00000000000000000000000000000000_RightEndCaps" hidden="1"/>
          <p:cNvSpPr txBox="1"/>
          <p:nvPr>
            <p:custDataLst>
              <p:tags r:id="rId108"/>
            </p:custDataLst>
          </p:nvPr>
        </p:nvSpPr>
        <p:spPr>
          <a:xfrm>
            <a:off x="8426534" y="16162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FF4500"/>
                </a:solidFill>
                <a:latin typeface="Calibri" panose="020F0502020204030204" pitchFamily="34" charset="0"/>
              </a:rPr>
              <a:t>2018</a:t>
            </a:r>
            <a:endParaRPr lang="en-US" b="1">
              <a:solidFill>
                <a:srgbClr val="FF4500"/>
              </a:solidFill>
              <a:latin typeface="Calibri" panose="020F0502020204030204" pitchFamily="34" charset="0"/>
            </a:endParaRPr>
          </a:p>
        </p:txBody>
      </p:sp>
      <p:sp>
        <p:nvSpPr>
          <p:cNvPr id="40792" name="OTLSHAPE_TB_00000000000000000000000000000000_ScaleContainer"/>
          <p:cNvSpPr/>
          <p:nvPr>
            <p:custDataLst>
              <p:tags r:id="rId109"/>
            </p:custDataLst>
          </p:nvPr>
        </p:nvSpPr>
        <p:spPr>
          <a:xfrm>
            <a:off x="844465" y="1628775"/>
            <a:ext cx="7467600" cy="254000"/>
          </a:xfrm>
          <a:prstGeom prst="roundRect">
            <a:avLst/>
          </a:prstGeom>
          <a:gradFill flip="none" rotWithShape="1">
            <a:gsLst>
              <a:gs pos="0">
                <a:srgbClr val="A72F0E"/>
              </a:gs>
              <a:gs pos="100000">
                <a:srgbClr val="7F220B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93" name="OTLSHAPE_TB_00000000000000000000000000000000_ElapsedTime" hidden="1"/>
          <p:cNvSpPr/>
          <p:nvPr>
            <p:custDataLst>
              <p:tags r:id="rId110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94" name="OTLSHAPE_TB_00000000000000000000000000000000_TodayMarkerShape" hidden="1"/>
          <p:cNvSpPr/>
          <p:nvPr>
            <p:custDataLst>
              <p:tags r:id="rId111"/>
            </p:custDataLst>
          </p:nvPr>
        </p:nvSpPr>
        <p:spPr>
          <a:xfrm>
            <a:off x="808180" y="188277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95" name="OTLSHAPE_TB_00000000000000000000000000000000_TodayMarkerText" hidden="1"/>
          <p:cNvSpPr txBox="1"/>
          <p:nvPr>
            <p:custDataLst>
              <p:tags r:id="rId112"/>
            </p:custDataLst>
          </p:nvPr>
        </p:nvSpPr>
        <p:spPr>
          <a:xfrm>
            <a:off x="844465" y="1967442"/>
            <a:ext cx="267702" cy="10772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1"/>
                </a:solidFill>
                <a:latin typeface="Century Gothic" panose="020B0502020202020204" pitchFamily="34" charset="0"/>
              </a:rPr>
              <a:t>Today</a:t>
            </a:r>
            <a:endParaRPr lang="en-US" sz="70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796" name="OTLSHAPE_TB_00000000000000000000000000000000_TimescaleInterval1"/>
          <p:cNvSpPr txBox="1"/>
          <p:nvPr>
            <p:custDataLst>
              <p:tags r:id="rId113"/>
            </p:custDataLst>
          </p:nvPr>
        </p:nvSpPr>
        <p:spPr>
          <a:xfrm>
            <a:off x="907965" y="1685713"/>
            <a:ext cx="19396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02 Oct 17</a:t>
            </a:r>
            <a:endParaRPr lang="en-US" sz="900" b="1" spc="-14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797" name="OTLSHAPE_TB_00000000000000000000000000000000_TimescaleInterval2"/>
          <p:cNvSpPr txBox="1"/>
          <p:nvPr>
            <p:custDataLst>
              <p:tags r:id="rId114"/>
            </p:custDataLst>
          </p:nvPr>
        </p:nvSpPr>
        <p:spPr>
          <a:xfrm>
            <a:off x="1975475" y="1685713"/>
            <a:ext cx="228600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09 Oct 17</a:t>
            </a:r>
            <a:endParaRPr lang="en-US" sz="900" b="1" spc="-14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798" name="OTLSHAPE_TB_00000000000000000000000000000000_TimescaleInterval3"/>
          <p:cNvSpPr txBox="1"/>
          <p:nvPr>
            <p:custDataLst>
              <p:tags r:id="rId115"/>
            </p:custDataLst>
          </p:nvPr>
        </p:nvSpPr>
        <p:spPr>
          <a:xfrm>
            <a:off x="3042985" y="1685713"/>
            <a:ext cx="20518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16 Oct 17</a:t>
            </a:r>
            <a:endParaRPr lang="en-US" sz="900" b="1" spc="-14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799" name="OTLSHAPE_TB_00000000000000000000000000000000_TimescaleInterval4"/>
          <p:cNvSpPr txBox="1"/>
          <p:nvPr>
            <p:custDataLst>
              <p:tags r:id="rId116"/>
            </p:custDataLst>
          </p:nvPr>
        </p:nvSpPr>
        <p:spPr>
          <a:xfrm>
            <a:off x="4110495" y="1685713"/>
            <a:ext cx="228600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2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23 Oct 17</a:t>
            </a:r>
            <a:endParaRPr lang="en-US" sz="900" b="1" spc="-12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800" name="OTLSHAPE_TB_00000000000000000000000000000000_TimescaleInterval5"/>
          <p:cNvSpPr txBox="1"/>
          <p:nvPr>
            <p:custDataLst>
              <p:tags r:id="rId117"/>
            </p:custDataLst>
          </p:nvPr>
        </p:nvSpPr>
        <p:spPr>
          <a:xfrm>
            <a:off x="5195505" y="1685713"/>
            <a:ext cx="206788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6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30 0ct 17</a:t>
            </a:r>
            <a:endParaRPr lang="en-US" sz="900" b="1" spc="-16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801" name="OTLSHAPE_TB_00000000000000000000000000000000_TimescaleInterval6"/>
          <p:cNvSpPr txBox="1"/>
          <p:nvPr>
            <p:custDataLst>
              <p:tags r:id="rId118"/>
            </p:custDataLst>
          </p:nvPr>
        </p:nvSpPr>
        <p:spPr>
          <a:xfrm>
            <a:off x="6228015" y="1685713"/>
            <a:ext cx="194925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06 Nov 17</a:t>
            </a:r>
            <a:endParaRPr lang="en-US" sz="900" b="1" spc="-14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802" name="OTLSHAPE_TB_00000000000000000000000000000000_TimescaleInterval7"/>
          <p:cNvSpPr txBox="1"/>
          <p:nvPr>
            <p:custDataLst>
              <p:tags r:id="rId119"/>
            </p:custDataLst>
          </p:nvPr>
        </p:nvSpPr>
        <p:spPr>
          <a:xfrm>
            <a:off x="7295525" y="1685713"/>
            <a:ext cx="193964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14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13 Nov 17</a:t>
            </a:r>
            <a:endParaRPr lang="en-US" sz="900" b="1" spc="-14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803" name="OTLSHAPE_TB_00000000000000000000000000000000_ScaleMarking1"/>
          <p:cNvSpPr txBox="1"/>
          <p:nvPr>
            <p:custDataLst>
              <p:tags r:id="rId120"/>
            </p:custDataLst>
          </p:nvPr>
        </p:nvSpPr>
        <p:spPr>
          <a:xfrm>
            <a:off x="907965" y="1488652"/>
            <a:ext cx="255455" cy="1401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900" b="1" spc="-8" dirty="0" smtClean="0">
                <a:solidFill>
                  <a:srgbClr val="A72F0E"/>
                </a:solidFill>
                <a:latin typeface="Century Gothic" panose="020B0502020202020204" pitchFamily="34" charset="0"/>
              </a:rPr>
              <a:t>2017</a:t>
            </a:r>
            <a:endParaRPr lang="en-US" sz="900" b="1" spc="-8" dirty="0">
              <a:solidFill>
                <a:srgbClr val="A72F0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0" name="OTLSHAPE_M_f03de49e98d34b15881cebc29ed3eaf9_Title"/>
          <p:cNvSpPr txBox="1"/>
          <p:nvPr>
            <p:custDataLst>
              <p:tags r:id="rId121"/>
            </p:custDataLst>
          </p:nvPr>
        </p:nvSpPr>
        <p:spPr>
          <a:xfrm>
            <a:off x="2608652" y="1251114"/>
            <a:ext cx="5334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6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Validation </a:t>
            </a:r>
            <a:endParaRPr lang="en-US" sz="800" spc="-6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1" name="OTLSHAPE_M_f03de49e98d34b15881cebc29ed3eaf9_Date"/>
          <p:cNvSpPr txBox="1"/>
          <p:nvPr>
            <p:custDataLst>
              <p:tags r:id="rId122"/>
            </p:custDataLst>
          </p:nvPr>
        </p:nvSpPr>
        <p:spPr>
          <a:xfrm>
            <a:off x="2663156" y="1375701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2"/>
                </a:solidFill>
                <a:latin typeface="Century Gothic" panose="020B0502020202020204" pitchFamily="34" charset="0"/>
              </a:rPr>
              <a:t>9/24/2017</a:t>
            </a:r>
            <a:endParaRPr lang="en-US" sz="70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2" name="OTLSHAPE_M_f03de49e98d34b15881cebc29ed3eaf9_Shape"/>
          <p:cNvSpPr/>
          <p:nvPr>
            <p:custDataLst>
              <p:tags r:id="rId123"/>
            </p:custDataLst>
          </p:nvPr>
        </p:nvSpPr>
        <p:spPr>
          <a:xfrm>
            <a:off x="2798284" y="1514475"/>
            <a:ext cx="152400" cy="177800"/>
          </a:xfrm>
          <a:prstGeom prst="flowChartManualOperation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13" name="OTLSHAPE_M_63da6123fb43419aa85eb83df0c979f6_Title"/>
          <p:cNvSpPr txBox="1"/>
          <p:nvPr>
            <p:custDataLst>
              <p:tags r:id="rId124"/>
            </p:custDataLst>
          </p:nvPr>
        </p:nvSpPr>
        <p:spPr>
          <a:xfrm>
            <a:off x="4141771" y="1152626"/>
            <a:ext cx="520700" cy="2491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spc="-4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Minimal Prototype </a:t>
            </a:r>
            <a:endParaRPr lang="en-US" sz="800" spc="-4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4" name="OTLSHAPE_M_63da6123fb43419aa85eb83df0c979f6_Date"/>
          <p:cNvSpPr txBox="1"/>
          <p:nvPr>
            <p:custDataLst>
              <p:tags r:id="rId125"/>
            </p:custDataLst>
          </p:nvPr>
        </p:nvSpPr>
        <p:spPr>
          <a:xfrm>
            <a:off x="4161032" y="1401800"/>
            <a:ext cx="4826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2"/>
                </a:solidFill>
                <a:latin typeface="Century Gothic" panose="020B0502020202020204" pitchFamily="34" charset="0"/>
              </a:rPr>
              <a:t>12/20/2017</a:t>
            </a:r>
            <a:endParaRPr lang="en-US" sz="70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5" name="OTLSHAPE_M_63da6123fb43419aa85eb83df0c979f6_Shape"/>
          <p:cNvSpPr/>
          <p:nvPr>
            <p:custDataLst>
              <p:tags r:id="rId126"/>
            </p:custDataLst>
          </p:nvPr>
        </p:nvSpPr>
        <p:spPr>
          <a:xfrm>
            <a:off x="4320798" y="151447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16" name="OTLSHAPE_M_c5f0b0aadfdc488d88e811a1116ac1c7_Title"/>
          <p:cNvSpPr txBox="1"/>
          <p:nvPr>
            <p:custDataLst>
              <p:tags r:id="rId127"/>
            </p:custDataLst>
          </p:nvPr>
        </p:nvSpPr>
        <p:spPr>
          <a:xfrm>
            <a:off x="5906065" y="1152626"/>
            <a:ext cx="558800" cy="2491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Integrated Prototype</a:t>
            </a:r>
            <a:endParaRPr lang="en-US" sz="800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7" name="OTLSHAPE_M_c5f0b0aadfdc488d88e811a1116ac1c7_Date"/>
          <p:cNvSpPr txBox="1"/>
          <p:nvPr>
            <p:custDataLst>
              <p:tags r:id="rId128"/>
            </p:custDataLst>
          </p:nvPr>
        </p:nvSpPr>
        <p:spPr>
          <a:xfrm>
            <a:off x="5995325" y="1401800"/>
            <a:ext cx="3810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2"/>
                </a:solidFill>
                <a:latin typeface="Century Gothic" panose="020B0502020202020204" pitchFamily="34" charset="0"/>
              </a:rPr>
              <a:t>4/1/2018</a:t>
            </a:r>
            <a:endParaRPr lang="en-US" sz="70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18" name="OTLSHAPE_M_c5f0b0aadfdc488d88e811a1116ac1c7_Shape"/>
          <p:cNvSpPr/>
          <p:nvPr>
            <p:custDataLst>
              <p:tags r:id="rId129"/>
            </p:custDataLst>
          </p:nvPr>
        </p:nvSpPr>
        <p:spPr>
          <a:xfrm>
            <a:off x="6105815" y="151447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19" name="OTLSHAPE_M_dbb50f5633bf443f924a9b2a6c194bf9_Title"/>
          <p:cNvSpPr txBox="1"/>
          <p:nvPr>
            <p:custDataLst>
              <p:tags r:id="rId130"/>
            </p:custDataLst>
          </p:nvPr>
        </p:nvSpPr>
        <p:spPr>
          <a:xfrm>
            <a:off x="6790874" y="1137228"/>
            <a:ext cx="5334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i="1" u="sng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Integration</a:t>
            </a:r>
            <a:endParaRPr lang="en-US" sz="800" b="1" i="1" u="sng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0" name="OTLSHAPE_M_dbb50f5633bf443f924a9b2a6c194bf9_Date"/>
          <p:cNvSpPr txBox="1"/>
          <p:nvPr>
            <p:custDataLst>
              <p:tags r:id="rId131"/>
            </p:custDataLst>
          </p:nvPr>
        </p:nvSpPr>
        <p:spPr>
          <a:xfrm>
            <a:off x="6845695" y="1261815"/>
            <a:ext cx="4318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smtClean="0">
                <a:solidFill>
                  <a:schemeClr val="dk2"/>
                </a:solidFill>
                <a:latin typeface="Century Gothic" panose="020B0502020202020204" pitchFamily="34" charset="0"/>
              </a:rPr>
              <a:t>5/21/2018</a:t>
            </a:r>
            <a:endParaRPr lang="en-US" sz="70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1" name="OTLSHAPE_M_dbb50f5633bf443f924a9b2a6c194bf9_Shape"/>
          <p:cNvSpPr/>
          <p:nvPr>
            <p:custDataLst>
              <p:tags r:id="rId132"/>
            </p:custDataLst>
          </p:nvPr>
        </p:nvSpPr>
        <p:spPr>
          <a:xfrm>
            <a:off x="6980824" y="1514475"/>
            <a:ext cx="152400" cy="177800"/>
          </a:xfrm>
          <a:prstGeom prst="flowChartManualOperation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22" name="OTLSHAPE_M_e1997830e9164f1897ba2794adf520f5_Title"/>
          <p:cNvSpPr txBox="1"/>
          <p:nvPr>
            <p:custDataLst>
              <p:tags r:id="rId133"/>
            </p:custDataLst>
          </p:nvPr>
        </p:nvSpPr>
        <p:spPr>
          <a:xfrm>
            <a:off x="947209" y="2174650"/>
            <a:ext cx="431800" cy="1245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spc="-4" smtClean="0">
                <a:solidFill>
                  <a:schemeClr val="dk2"/>
                </a:solidFill>
                <a:latin typeface="Century Gothic" panose="020B0502020202020204" pitchFamily="34" charset="0"/>
              </a:rPr>
              <a:t> Kick-Off</a:t>
            </a:r>
            <a:endParaRPr lang="en-US" sz="800" b="1" spc="-4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3" name="OTLSHAPE_M_e1997830e9164f1897ba2794adf520f5_Date"/>
          <p:cNvSpPr txBox="1"/>
          <p:nvPr>
            <p:custDataLst>
              <p:tags r:id="rId134"/>
            </p:custDataLst>
          </p:nvPr>
        </p:nvSpPr>
        <p:spPr>
          <a:xfrm>
            <a:off x="948139" y="2066285"/>
            <a:ext cx="561483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02/10/2017</a:t>
            </a:r>
            <a:endParaRPr lang="en-US" sz="7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4" name="OTLSHAPE_M_e1997830e9164f1897ba2794adf520f5_Shape"/>
          <p:cNvSpPr/>
          <p:nvPr>
            <p:custDataLst>
              <p:tags r:id="rId135"/>
            </p:custDataLst>
          </p:nvPr>
        </p:nvSpPr>
        <p:spPr>
          <a:xfrm>
            <a:off x="1083268" y="1819275"/>
            <a:ext cx="152400" cy="177800"/>
          </a:xfrm>
          <a:prstGeom prst="chevron">
            <a:avLst>
              <a:gd name="adj" fmla="val 3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25" name="OTLSHAPE_M_d86e152a27904588aa6294779e1dfbe9_Title"/>
          <p:cNvSpPr txBox="1"/>
          <p:nvPr>
            <p:custDataLst>
              <p:tags r:id="rId136"/>
            </p:custDataLst>
          </p:nvPr>
        </p:nvSpPr>
        <p:spPr>
          <a:xfrm>
            <a:off x="8029322" y="2175388"/>
            <a:ext cx="5461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Event</a:t>
            </a:r>
            <a:endParaRPr lang="en-US" sz="800" b="1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6" name="OTLSHAPE_M_d86e152a27904588aa6294779e1dfbe9_Date"/>
          <p:cNvSpPr txBox="1"/>
          <p:nvPr>
            <p:custDataLst>
              <p:tags r:id="rId137"/>
            </p:custDataLst>
          </p:nvPr>
        </p:nvSpPr>
        <p:spPr>
          <a:xfrm>
            <a:off x="8088206" y="2047905"/>
            <a:ext cx="546835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07/11/2017</a:t>
            </a:r>
            <a:endParaRPr lang="en-US" sz="7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27" name="OTLSHAPE_M_d86e152a27904588aa6294779e1dfbe9_Shape"/>
          <p:cNvSpPr/>
          <p:nvPr>
            <p:custDataLst>
              <p:tags r:id="rId138"/>
            </p:custDataLst>
          </p:nvPr>
        </p:nvSpPr>
        <p:spPr>
          <a:xfrm>
            <a:off x="8223334" y="1819275"/>
            <a:ext cx="152400" cy="177800"/>
          </a:xfrm>
          <a:prstGeom prst="chevron">
            <a:avLst>
              <a:gd name="adj" fmla="val 30000"/>
            </a:avLst>
          </a:prstGeom>
          <a:solidFill>
            <a:srgbClr val="F49D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928" name="OTLSHAPE_T_f3c770d8a6a24238a57b373ef9984550_Shape"/>
          <p:cNvSpPr/>
          <p:nvPr>
            <p:custDataLst>
              <p:tags r:id="rId139"/>
            </p:custDataLst>
          </p:nvPr>
        </p:nvSpPr>
        <p:spPr>
          <a:xfrm>
            <a:off x="1264468" y="2413537"/>
            <a:ext cx="2170021" cy="152494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29" name="OTLSHAPE_T_f3c770d8a6a24238a57b373ef9984550_ShapePercentage" hidden="1"/>
          <p:cNvSpPr/>
          <p:nvPr>
            <p:custDataLst>
              <p:tags r:id="rId140"/>
            </p:custDataLst>
          </p:nvPr>
        </p:nvSpPr>
        <p:spPr>
          <a:xfrm>
            <a:off x="1264469" y="2413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30" name="OTLSHAPE_T_f3c770d8a6a24238a57b373ef9984550_TextPercentage" hidden="1"/>
          <p:cNvSpPr txBox="1"/>
          <p:nvPr>
            <p:custDataLst>
              <p:tags r:id="rId141"/>
            </p:custDataLst>
          </p:nvPr>
        </p:nvSpPr>
        <p:spPr>
          <a:xfrm>
            <a:off x="0" y="2413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31" name="OTLSHAPE_T_f3c770d8a6a24238a57b373ef9984550_StartDate" hidden="1"/>
          <p:cNvSpPr txBox="1"/>
          <p:nvPr>
            <p:custDataLst>
              <p:tags r:id="rId142"/>
            </p:custDataLst>
          </p:nvPr>
        </p:nvSpPr>
        <p:spPr>
          <a:xfrm>
            <a:off x="0" y="2413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32" name="OTLSHAPE_T_f3c770d8a6a24238a57b373ef9984550_EndDate" hidden="1"/>
          <p:cNvSpPr txBox="1"/>
          <p:nvPr>
            <p:custDataLst>
              <p:tags r:id="rId143"/>
            </p:custDataLst>
          </p:nvPr>
        </p:nvSpPr>
        <p:spPr>
          <a:xfrm>
            <a:off x="0" y="2413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33" name="OTLSHAPE_T_f3c770d8a6a24238a57b373ef9984550_JoinedDate"/>
          <p:cNvSpPr txBox="1"/>
          <p:nvPr>
            <p:custDataLst>
              <p:tags r:id="rId144"/>
            </p:custDataLst>
          </p:nvPr>
        </p:nvSpPr>
        <p:spPr>
          <a:xfrm>
            <a:off x="3475646" y="2435323"/>
            <a:ext cx="483879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02/10 - 15/10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34" name="OTLSHAPE_T_f3c770d8a6a24238a57b373ef9984550_Duration"/>
          <p:cNvSpPr txBox="1"/>
          <p:nvPr>
            <p:custDataLst>
              <p:tags r:id="rId145"/>
            </p:custDataLst>
          </p:nvPr>
        </p:nvSpPr>
        <p:spPr>
          <a:xfrm>
            <a:off x="1364726" y="2422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16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35" name="OTLSHAPE_T_f3c770d8a6a24238a57b373ef9984550_Title"/>
          <p:cNvSpPr txBox="1"/>
          <p:nvPr>
            <p:custDataLst>
              <p:tags r:id="rId146"/>
            </p:custDataLst>
          </p:nvPr>
        </p:nvSpPr>
        <p:spPr>
          <a:xfrm>
            <a:off x="114503" y="2356843"/>
            <a:ext cx="7239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Project Management</a:t>
            </a:r>
            <a:endParaRPr lang="en-US" sz="700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36" name="OTLSHAPE_T_c3d685d5ae854fb185925e527e534f28_Shape"/>
          <p:cNvSpPr/>
          <p:nvPr>
            <p:custDataLst>
              <p:tags r:id="rId147"/>
            </p:custDataLst>
          </p:nvPr>
        </p:nvSpPr>
        <p:spPr>
          <a:xfrm>
            <a:off x="1439471" y="2604037"/>
            <a:ext cx="6223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37" name="OTLSHAPE_T_c3d685d5ae854fb185925e527e534f28_ShapePercentage" hidden="1"/>
          <p:cNvSpPr/>
          <p:nvPr>
            <p:custDataLst>
              <p:tags r:id="rId148"/>
            </p:custDataLst>
          </p:nvPr>
        </p:nvSpPr>
        <p:spPr>
          <a:xfrm>
            <a:off x="1439471" y="2604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38" name="OTLSHAPE_T_c3d685d5ae854fb185925e527e534f28_TextPercentage" hidden="1"/>
          <p:cNvSpPr txBox="1"/>
          <p:nvPr>
            <p:custDataLst>
              <p:tags r:id="rId149"/>
            </p:custDataLst>
          </p:nvPr>
        </p:nvSpPr>
        <p:spPr>
          <a:xfrm>
            <a:off x="0" y="2604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39" name="OTLSHAPE_T_c3d685d5ae854fb185925e527e534f28_StartDate" hidden="1"/>
          <p:cNvSpPr txBox="1"/>
          <p:nvPr>
            <p:custDataLst>
              <p:tags r:id="rId150"/>
            </p:custDataLst>
          </p:nvPr>
        </p:nvSpPr>
        <p:spPr>
          <a:xfrm>
            <a:off x="0" y="2604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0" name="OTLSHAPE_T_c3d685d5ae854fb185925e527e534f28_EndDate" hidden="1"/>
          <p:cNvSpPr txBox="1"/>
          <p:nvPr>
            <p:custDataLst>
              <p:tags r:id="rId151"/>
            </p:custDataLst>
          </p:nvPr>
        </p:nvSpPr>
        <p:spPr>
          <a:xfrm>
            <a:off x="0" y="2604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1" name="OTLSHAPE_T_c3d685d5ae854fb185925e527e534f28_JoinedDate"/>
          <p:cNvSpPr txBox="1"/>
          <p:nvPr>
            <p:custDataLst>
              <p:tags r:id="rId152"/>
            </p:custDataLst>
          </p:nvPr>
        </p:nvSpPr>
        <p:spPr>
          <a:xfrm>
            <a:off x="2102776" y="2621661"/>
            <a:ext cx="536907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02/10 - 05/10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2" name="OTLSHAPE_T_c3d685d5ae854fb185925e527e534f28_Duration"/>
          <p:cNvSpPr txBox="1"/>
          <p:nvPr>
            <p:custDataLst>
              <p:tags r:id="rId153"/>
            </p:custDataLst>
          </p:nvPr>
        </p:nvSpPr>
        <p:spPr>
          <a:xfrm>
            <a:off x="1609728" y="2613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4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43" name="OTLSHAPE_T_c3d685d5ae854fb185925e527e534f28_Title"/>
          <p:cNvSpPr txBox="1"/>
          <p:nvPr>
            <p:custDataLst>
              <p:tags r:id="rId154"/>
            </p:custDataLst>
          </p:nvPr>
        </p:nvSpPr>
        <p:spPr>
          <a:xfrm>
            <a:off x="109096" y="2558530"/>
            <a:ext cx="61919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Requirement Gathering 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4" name="OTLSHAPE_T_a521783cf3084313af760cd9c2923e3c_Shape"/>
          <p:cNvSpPr/>
          <p:nvPr>
            <p:custDataLst>
              <p:tags r:id="rId155"/>
            </p:custDataLst>
          </p:nvPr>
        </p:nvSpPr>
        <p:spPr>
          <a:xfrm>
            <a:off x="1789474" y="2794537"/>
            <a:ext cx="6858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45" name="OTLSHAPE_T_a521783cf3084313af760cd9c2923e3c_ShapePercentage" hidden="1"/>
          <p:cNvSpPr/>
          <p:nvPr>
            <p:custDataLst>
              <p:tags r:id="rId156"/>
            </p:custDataLst>
          </p:nvPr>
        </p:nvSpPr>
        <p:spPr>
          <a:xfrm>
            <a:off x="1789474" y="2794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46" name="OTLSHAPE_T_a521783cf3084313af760cd9c2923e3c_TextPercentage" hidden="1"/>
          <p:cNvSpPr txBox="1"/>
          <p:nvPr>
            <p:custDataLst>
              <p:tags r:id="rId157"/>
            </p:custDataLst>
          </p:nvPr>
        </p:nvSpPr>
        <p:spPr>
          <a:xfrm>
            <a:off x="0" y="2794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47" name="OTLSHAPE_T_a521783cf3084313af760cd9c2923e3c_StartDate" hidden="1"/>
          <p:cNvSpPr txBox="1"/>
          <p:nvPr>
            <p:custDataLst>
              <p:tags r:id="rId158"/>
            </p:custDataLst>
          </p:nvPr>
        </p:nvSpPr>
        <p:spPr>
          <a:xfrm>
            <a:off x="0" y="2794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8" name="OTLSHAPE_T_a521783cf3084313af760cd9c2923e3c_EndDate" hidden="1"/>
          <p:cNvSpPr txBox="1"/>
          <p:nvPr>
            <p:custDataLst>
              <p:tags r:id="rId159"/>
            </p:custDataLst>
          </p:nvPr>
        </p:nvSpPr>
        <p:spPr>
          <a:xfrm>
            <a:off x="0" y="2794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49" name="OTLSHAPE_T_a521783cf3084313af760cd9c2923e3c_JoinedDate"/>
          <p:cNvSpPr txBox="1"/>
          <p:nvPr>
            <p:custDataLst>
              <p:tags r:id="rId160"/>
            </p:custDataLst>
          </p:nvPr>
        </p:nvSpPr>
        <p:spPr>
          <a:xfrm>
            <a:off x="2522780" y="2809611"/>
            <a:ext cx="556849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05/10  – 06/10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50" name="OTLSHAPE_T_a521783cf3084313af760cd9c2923e3c_Duration"/>
          <p:cNvSpPr txBox="1"/>
          <p:nvPr>
            <p:custDataLst>
              <p:tags r:id="rId161"/>
            </p:custDataLst>
          </p:nvPr>
        </p:nvSpPr>
        <p:spPr>
          <a:xfrm>
            <a:off x="1994732" y="2803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2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51" name="OTLSHAPE_T_a521783cf3084313af760cd9c2923e3c_Title"/>
          <p:cNvSpPr txBox="1"/>
          <p:nvPr>
            <p:custDataLst>
              <p:tags r:id="rId162"/>
            </p:custDataLst>
          </p:nvPr>
        </p:nvSpPr>
        <p:spPr>
          <a:xfrm>
            <a:off x="127000" y="2750315"/>
            <a:ext cx="584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Plan &amp; Research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52" name="OTLSHAPE_T_9cde6d5d307b4df7b1464248cab7fef6_Shape"/>
          <p:cNvSpPr/>
          <p:nvPr>
            <p:custDataLst>
              <p:tags r:id="rId163"/>
            </p:custDataLst>
          </p:nvPr>
        </p:nvSpPr>
        <p:spPr>
          <a:xfrm>
            <a:off x="2086977" y="2985037"/>
            <a:ext cx="5969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53" name="OTLSHAPE_T_9cde6d5d307b4df7b1464248cab7fef6_ShapePercentage" hidden="1"/>
          <p:cNvSpPr/>
          <p:nvPr>
            <p:custDataLst>
              <p:tags r:id="rId164"/>
            </p:custDataLst>
          </p:nvPr>
        </p:nvSpPr>
        <p:spPr>
          <a:xfrm>
            <a:off x="2086977" y="2985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54" name="OTLSHAPE_T_9cde6d5d307b4df7b1464248cab7fef6_TextPercentage" hidden="1"/>
          <p:cNvSpPr txBox="1"/>
          <p:nvPr>
            <p:custDataLst>
              <p:tags r:id="rId165"/>
            </p:custDataLst>
          </p:nvPr>
        </p:nvSpPr>
        <p:spPr>
          <a:xfrm>
            <a:off x="0" y="2985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55" name="OTLSHAPE_T_9cde6d5d307b4df7b1464248cab7fef6_StartDate" hidden="1"/>
          <p:cNvSpPr txBox="1"/>
          <p:nvPr>
            <p:custDataLst>
              <p:tags r:id="rId166"/>
            </p:custDataLst>
          </p:nvPr>
        </p:nvSpPr>
        <p:spPr>
          <a:xfrm>
            <a:off x="0" y="2985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56" name="OTLSHAPE_T_9cde6d5d307b4df7b1464248cab7fef6_EndDate" hidden="1"/>
          <p:cNvSpPr txBox="1"/>
          <p:nvPr>
            <p:custDataLst>
              <p:tags r:id="rId167"/>
            </p:custDataLst>
          </p:nvPr>
        </p:nvSpPr>
        <p:spPr>
          <a:xfrm>
            <a:off x="0" y="2985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57" name="OTLSHAPE_T_9cde6d5d307b4df7b1464248cab7fef6_JoinedDate"/>
          <p:cNvSpPr txBox="1"/>
          <p:nvPr>
            <p:custDataLst>
              <p:tags r:id="rId168"/>
            </p:custDataLst>
          </p:nvPr>
        </p:nvSpPr>
        <p:spPr>
          <a:xfrm>
            <a:off x="2732782" y="30018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07/10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58" name="OTLSHAPE_T_9cde6d5d307b4df7b1464248cab7fef6_Duration"/>
          <p:cNvSpPr txBox="1"/>
          <p:nvPr>
            <p:custDataLst>
              <p:tags r:id="rId169"/>
            </p:custDataLst>
          </p:nvPr>
        </p:nvSpPr>
        <p:spPr>
          <a:xfrm>
            <a:off x="2248484" y="2994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1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59" name="OTLSHAPE_T_9cde6d5d307b4df7b1464248cab7fef6_Title"/>
          <p:cNvSpPr txBox="1"/>
          <p:nvPr>
            <p:custDataLst>
              <p:tags r:id="rId170"/>
            </p:custDataLst>
          </p:nvPr>
        </p:nvSpPr>
        <p:spPr>
          <a:xfrm>
            <a:off x="127000" y="2994033"/>
            <a:ext cx="9017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Epics &amp; User Stories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0" name="OTLSHAPE_T_6a6e7149661c4d98ae22b9a84a20c0cd_Shape"/>
          <p:cNvSpPr/>
          <p:nvPr>
            <p:custDataLst>
              <p:tags r:id="rId171"/>
            </p:custDataLst>
          </p:nvPr>
        </p:nvSpPr>
        <p:spPr>
          <a:xfrm>
            <a:off x="2331979" y="3175537"/>
            <a:ext cx="7366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1" name="OTLSHAPE_T_6a6e7149661c4d98ae22b9a84a20c0cd_ShapePercentage" hidden="1"/>
          <p:cNvSpPr/>
          <p:nvPr>
            <p:custDataLst>
              <p:tags r:id="rId172"/>
            </p:custDataLst>
          </p:nvPr>
        </p:nvSpPr>
        <p:spPr>
          <a:xfrm>
            <a:off x="2331979" y="3175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2" name="OTLSHAPE_T_6a6e7149661c4d98ae22b9a84a20c0cd_TextPercentage" hidden="1"/>
          <p:cNvSpPr txBox="1"/>
          <p:nvPr>
            <p:custDataLst>
              <p:tags r:id="rId173"/>
            </p:custDataLst>
          </p:nvPr>
        </p:nvSpPr>
        <p:spPr>
          <a:xfrm>
            <a:off x="0" y="3175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OTLSHAPE_T_6a6e7149661c4d98ae22b9a84a20c0cd_StartDate" hidden="1"/>
          <p:cNvSpPr txBox="1"/>
          <p:nvPr>
            <p:custDataLst>
              <p:tags r:id="rId174"/>
            </p:custDataLst>
          </p:nvPr>
        </p:nvSpPr>
        <p:spPr>
          <a:xfrm>
            <a:off x="0" y="3175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4" name="OTLSHAPE_T_6a6e7149661c4d98ae22b9a84a20c0cd_EndDate" hidden="1"/>
          <p:cNvSpPr txBox="1"/>
          <p:nvPr>
            <p:custDataLst>
              <p:tags r:id="rId175"/>
            </p:custDataLst>
          </p:nvPr>
        </p:nvSpPr>
        <p:spPr>
          <a:xfrm>
            <a:off x="0" y="3175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5" name="OTLSHAPE_T_6a6e7149661c4d98ae22b9a84a20c0cd_JoinedDate"/>
          <p:cNvSpPr txBox="1"/>
          <p:nvPr>
            <p:custDataLst>
              <p:tags r:id="rId176"/>
            </p:custDataLst>
          </p:nvPr>
        </p:nvSpPr>
        <p:spPr>
          <a:xfrm>
            <a:off x="3117785" y="3179144"/>
            <a:ext cx="557067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07/10  - 10/10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6" name="OTLSHAPE_T_6a6e7149661c4d98ae22b9a84a20c0cd_Duration"/>
          <p:cNvSpPr txBox="1"/>
          <p:nvPr>
            <p:custDataLst>
              <p:tags r:id="rId177"/>
            </p:custDataLst>
          </p:nvPr>
        </p:nvSpPr>
        <p:spPr>
          <a:xfrm>
            <a:off x="2563487" y="3184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3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67" name="OTLSHAPE_T_6a6e7149661c4d98ae22b9a84a20c0cd_Title"/>
          <p:cNvSpPr txBox="1"/>
          <p:nvPr>
            <p:custDataLst>
              <p:tags r:id="rId178"/>
            </p:custDataLst>
          </p:nvPr>
        </p:nvSpPr>
        <p:spPr>
          <a:xfrm>
            <a:off x="127000" y="3184533"/>
            <a:ext cx="6223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Story Board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68" name="OTLSHAPE_T_db52820e89624c2fa406876dab9b3660_Shape"/>
          <p:cNvSpPr/>
          <p:nvPr>
            <p:custDataLst>
              <p:tags r:id="rId179"/>
            </p:custDataLst>
          </p:nvPr>
        </p:nvSpPr>
        <p:spPr>
          <a:xfrm>
            <a:off x="2559482" y="3366036"/>
            <a:ext cx="671356" cy="14441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9" name="OTLSHAPE_T_db52820e89624c2fa406876dab9b3660_ShapePercentage" hidden="1"/>
          <p:cNvSpPr/>
          <p:nvPr>
            <p:custDataLst>
              <p:tags r:id="rId180"/>
            </p:custDataLst>
          </p:nvPr>
        </p:nvSpPr>
        <p:spPr>
          <a:xfrm>
            <a:off x="2559481" y="3366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0" name="OTLSHAPE_T_db52820e89624c2fa406876dab9b3660_TextPercentage" hidden="1"/>
          <p:cNvSpPr txBox="1"/>
          <p:nvPr>
            <p:custDataLst>
              <p:tags r:id="rId181"/>
            </p:custDataLst>
          </p:nvPr>
        </p:nvSpPr>
        <p:spPr>
          <a:xfrm>
            <a:off x="0" y="3366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71" name="OTLSHAPE_T_db52820e89624c2fa406876dab9b3660_StartDate" hidden="1"/>
          <p:cNvSpPr txBox="1"/>
          <p:nvPr>
            <p:custDataLst>
              <p:tags r:id="rId182"/>
            </p:custDataLst>
          </p:nvPr>
        </p:nvSpPr>
        <p:spPr>
          <a:xfrm>
            <a:off x="0" y="3366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72" name="OTLSHAPE_T_db52820e89624c2fa406876dab9b3660_EndDate" hidden="1"/>
          <p:cNvSpPr txBox="1"/>
          <p:nvPr>
            <p:custDataLst>
              <p:tags r:id="rId183"/>
            </p:custDataLst>
          </p:nvPr>
        </p:nvSpPr>
        <p:spPr>
          <a:xfrm>
            <a:off x="0" y="3366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73" name="OTLSHAPE_T_db52820e89624c2fa406876dab9b3660_JoinedDate"/>
          <p:cNvSpPr txBox="1"/>
          <p:nvPr>
            <p:custDataLst>
              <p:tags r:id="rId184"/>
            </p:custDataLst>
          </p:nvPr>
        </p:nvSpPr>
        <p:spPr>
          <a:xfrm>
            <a:off x="3262170" y="3386499"/>
            <a:ext cx="64559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10/10 – 15/10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74" name="OTLSHAPE_T_db52820e89624c2fa406876dab9b3660_Duration"/>
          <p:cNvSpPr txBox="1"/>
          <p:nvPr>
            <p:custDataLst>
              <p:tags r:id="rId185"/>
            </p:custDataLst>
          </p:nvPr>
        </p:nvSpPr>
        <p:spPr>
          <a:xfrm>
            <a:off x="2755989" y="3375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5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75" name="OTLSHAPE_T_db52820e89624c2fa406876dab9b3660_Title"/>
          <p:cNvSpPr txBox="1"/>
          <p:nvPr>
            <p:custDataLst>
              <p:tags r:id="rId186"/>
            </p:custDataLst>
          </p:nvPr>
        </p:nvSpPr>
        <p:spPr>
          <a:xfrm>
            <a:off x="123729" y="3337926"/>
            <a:ext cx="747353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Scrum Documentation 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76" name="OTLSHAPE_T_36f7818d01a140b58716a0eea4972425_Shape"/>
          <p:cNvSpPr/>
          <p:nvPr>
            <p:custDataLst>
              <p:tags r:id="rId187"/>
            </p:custDataLst>
          </p:nvPr>
        </p:nvSpPr>
        <p:spPr>
          <a:xfrm>
            <a:off x="2874484" y="3556537"/>
            <a:ext cx="4572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0977" name="OTLSHAPE_T_36f7818d01a140b58716a0eea4972425_ShapePercentage" hidden="1"/>
          <p:cNvSpPr/>
          <p:nvPr>
            <p:custDataLst>
              <p:tags r:id="rId188"/>
            </p:custDataLst>
          </p:nvPr>
        </p:nvSpPr>
        <p:spPr>
          <a:xfrm>
            <a:off x="2874484" y="3556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8" name="OTLSHAPE_T_36f7818d01a140b58716a0eea4972425_TextPercentage" hidden="1"/>
          <p:cNvSpPr txBox="1"/>
          <p:nvPr>
            <p:custDataLst>
              <p:tags r:id="rId189"/>
            </p:custDataLst>
          </p:nvPr>
        </p:nvSpPr>
        <p:spPr>
          <a:xfrm>
            <a:off x="0" y="3556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79" name="OTLSHAPE_T_36f7818d01a140b58716a0eea4972425_StartDate" hidden="1"/>
          <p:cNvSpPr txBox="1"/>
          <p:nvPr>
            <p:custDataLst>
              <p:tags r:id="rId190"/>
            </p:custDataLst>
          </p:nvPr>
        </p:nvSpPr>
        <p:spPr>
          <a:xfrm>
            <a:off x="0" y="3556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0" name="OTLSHAPE_T_36f7818d01a140b58716a0eea4972425_EndDate" hidden="1"/>
          <p:cNvSpPr txBox="1"/>
          <p:nvPr>
            <p:custDataLst>
              <p:tags r:id="rId191"/>
            </p:custDataLst>
          </p:nvPr>
        </p:nvSpPr>
        <p:spPr>
          <a:xfrm>
            <a:off x="0" y="3556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1" name="OTLSHAPE_T_36f7818d01a140b58716a0eea4972425_JoinedDate"/>
          <p:cNvSpPr txBox="1"/>
          <p:nvPr>
            <p:custDataLst>
              <p:tags r:id="rId192"/>
            </p:custDataLst>
          </p:nvPr>
        </p:nvSpPr>
        <p:spPr>
          <a:xfrm>
            <a:off x="3380289" y="3555112"/>
            <a:ext cx="587862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spc="-2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15/10 - 16/10</a:t>
            </a:r>
            <a:endParaRPr lang="en-US" sz="600" spc="-2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2" name="OTLSHAPE_T_36f7818d01a140b58716a0eea4972425_Duration"/>
          <p:cNvSpPr txBox="1"/>
          <p:nvPr>
            <p:custDataLst>
              <p:tags r:id="rId193"/>
            </p:custDataLst>
          </p:nvPr>
        </p:nvSpPr>
        <p:spPr>
          <a:xfrm>
            <a:off x="2965990" y="3565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1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83" name="OTLSHAPE_T_36f7818d01a140b58716a0eea4972425_Title"/>
          <p:cNvSpPr txBox="1"/>
          <p:nvPr>
            <p:custDataLst>
              <p:tags r:id="rId194"/>
            </p:custDataLst>
          </p:nvPr>
        </p:nvSpPr>
        <p:spPr>
          <a:xfrm>
            <a:off x="105957" y="3756224"/>
            <a:ext cx="6096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Development</a:t>
            </a:r>
            <a:endParaRPr lang="en-US" sz="700" spc="-2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4" name="OTLSHAPE_T_dbc50318743f4d6ba995fb3e7b4187d7_Shape"/>
          <p:cNvSpPr/>
          <p:nvPr>
            <p:custDataLst>
              <p:tags r:id="rId195"/>
            </p:custDataLst>
          </p:nvPr>
        </p:nvSpPr>
        <p:spPr>
          <a:xfrm>
            <a:off x="3224486" y="3747036"/>
            <a:ext cx="3548640" cy="15459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5" name="OTLSHAPE_T_dbc50318743f4d6ba995fb3e7b4187d7_ShapePercentage" hidden="1"/>
          <p:cNvSpPr/>
          <p:nvPr>
            <p:custDataLst>
              <p:tags r:id="rId196"/>
            </p:custDataLst>
          </p:nvPr>
        </p:nvSpPr>
        <p:spPr>
          <a:xfrm>
            <a:off x="3224487" y="3747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6" name="OTLSHAPE_T_dbc50318743f4d6ba995fb3e7b4187d7_TextPercentage" hidden="1"/>
          <p:cNvSpPr txBox="1"/>
          <p:nvPr>
            <p:custDataLst>
              <p:tags r:id="rId197"/>
            </p:custDataLst>
          </p:nvPr>
        </p:nvSpPr>
        <p:spPr>
          <a:xfrm>
            <a:off x="0" y="3747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87" name="OTLSHAPE_T_dbc50318743f4d6ba995fb3e7b4187d7_StartDate" hidden="1"/>
          <p:cNvSpPr txBox="1"/>
          <p:nvPr>
            <p:custDataLst>
              <p:tags r:id="rId198"/>
            </p:custDataLst>
          </p:nvPr>
        </p:nvSpPr>
        <p:spPr>
          <a:xfrm>
            <a:off x="0" y="3747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8" name="OTLSHAPE_T_dbc50318743f4d6ba995fb3e7b4187d7_EndDate" hidden="1"/>
          <p:cNvSpPr txBox="1"/>
          <p:nvPr>
            <p:custDataLst>
              <p:tags r:id="rId199"/>
            </p:custDataLst>
          </p:nvPr>
        </p:nvSpPr>
        <p:spPr>
          <a:xfrm>
            <a:off x="0" y="3747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89" name="OTLSHAPE_T_dbc50318743f4d6ba995fb3e7b4187d7_JoinedDate"/>
          <p:cNvSpPr txBox="1"/>
          <p:nvPr>
            <p:custDataLst>
              <p:tags r:id="rId200"/>
            </p:custDataLst>
          </p:nvPr>
        </p:nvSpPr>
        <p:spPr>
          <a:xfrm>
            <a:off x="6853631" y="3763822"/>
            <a:ext cx="482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16/10 </a:t>
            </a:r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- 12/16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90" name="OTLSHAPE_T_dbc50318743f4d6ba995fb3e7b4187d7_Duration"/>
          <p:cNvSpPr txBox="1"/>
          <p:nvPr>
            <p:custDataLst>
              <p:tags r:id="rId201"/>
            </p:custDataLst>
          </p:nvPr>
        </p:nvSpPr>
        <p:spPr>
          <a:xfrm>
            <a:off x="3639747" y="3756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20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92" name="OTLSHAPE_T_50df4adda29a494cbe0e9e846865986b_Shape"/>
          <p:cNvSpPr/>
          <p:nvPr>
            <p:custDataLst>
              <p:tags r:id="rId202"/>
            </p:custDataLst>
          </p:nvPr>
        </p:nvSpPr>
        <p:spPr>
          <a:xfrm>
            <a:off x="4239497" y="3937537"/>
            <a:ext cx="3556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3" name="OTLSHAPE_T_50df4adda29a494cbe0e9e846865986b_ShapePercentage" hidden="1"/>
          <p:cNvSpPr/>
          <p:nvPr>
            <p:custDataLst>
              <p:tags r:id="rId203"/>
            </p:custDataLst>
          </p:nvPr>
        </p:nvSpPr>
        <p:spPr>
          <a:xfrm>
            <a:off x="4239497" y="3937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94" name="OTLSHAPE_T_50df4adda29a494cbe0e9e846865986b_TextPercentage" hidden="1"/>
          <p:cNvSpPr txBox="1"/>
          <p:nvPr>
            <p:custDataLst>
              <p:tags r:id="rId204"/>
            </p:custDataLst>
          </p:nvPr>
        </p:nvSpPr>
        <p:spPr>
          <a:xfrm>
            <a:off x="0" y="3937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0995" name="OTLSHAPE_T_50df4adda29a494cbe0e9e846865986b_StartDate" hidden="1"/>
          <p:cNvSpPr txBox="1"/>
          <p:nvPr>
            <p:custDataLst>
              <p:tags r:id="rId205"/>
            </p:custDataLst>
          </p:nvPr>
        </p:nvSpPr>
        <p:spPr>
          <a:xfrm>
            <a:off x="0" y="3937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96" name="OTLSHAPE_T_50df4adda29a494cbe0e9e846865986b_EndDate" hidden="1"/>
          <p:cNvSpPr txBox="1"/>
          <p:nvPr>
            <p:custDataLst>
              <p:tags r:id="rId206"/>
            </p:custDataLst>
          </p:nvPr>
        </p:nvSpPr>
        <p:spPr>
          <a:xfrm>
            <a:off x="0" y="3937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97" name="OTLSHAPE_T_50df4adda29a494cbe0e9e846865986b_JoinedDate"/>
          <p:cNvSpPr txBox="1"/>
          <p:nvPr>
            <p:custDataLst>
              <p:tags r:id="rId207"/>
            </p:custDataLst>
          </p:nvPr>
        </p:nvSpPr>
        <p:spPr>
          <a:xfrm>
            <a:off x="4640299" y="3948332"/>
            <a:ext cx="621813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16/10 – 18/10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998" name="OTLSHAPE_T_50df4adda29a494cbe0e9e846865986b_Duration"/>
          <p:cNvSpPr txBox="1"/>
          <p:nvPr>
            <p:custDataLst>
              <p:tags r:id="rId208"/>
            </p:custDataLst>
          </p:nvPr>
        </p:nvSpPr>
        <p:spPr>
          <a:xfrm>
            <a:off x="4278503" y="3946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2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0999" name="OTLSHAPE_T_50df4adda29a494cbe0e9e846865986b_Title"/>
          <p:cNvSpPr txBox="1"/>
          <p:nvPr>
            <p:custDataLst>
              <p:tags r:id="rId209"/>
            </p:custDataLst>
          </p:nvPr>
        </p:nvSpPr>
        <p:spPr>
          <a:xfrm>
            <a:off x="107318" y="4075106"/>
            <a:ext cx="163731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Provisional Application Text Documentation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00" name="OTLSHAPE_T_eb954275c5b54be590bee3d17b0ce8a3_Shape"/>
          <p:cNvSpPr/>
          <p:nvPr>
            <p:custDataLst>
              <p:tags r:id="rId210"/>
            </p:custDataLst>
          </p:nvPr>
        </p:nvSpPr>
        <p:spPr>
          <a:xfrm>
            <a:off x="4607001" y="4128037"/>
            <a:ext cx="6350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1" name="OTLSHAPE_T_eb954275c5b54be590bee3d17b0ce8a3_ShapePercentage" hidden="1"/>
          <p:cNvSpPr/>
          <p:nvPr>
            <p:custDataLst>
              <p:tags r:id="rId211"/>
            </p:custDataLst>
          </p:nvPr>
        </p:nvSpPr>
        <p:spPr>
          <a:xfrm>
            <a:off x="4607001" y="4128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2" name="OTLSHAPE_T_eb954275c5b54be590bee3d17b0ce8a3_TextPercentage" hidden="1"/>
          <p:cNvSpPr txBox="1"/>
          <p:nvPr>
            <p:custDataLst>
              <p:tags r:id="rId212"/>
            </p:custDataLst>
          </p:nvPr>
        </p:nvSpPr>
        <p:spPr>
          <a:xfrm>
            <a:off x="0" y="4128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03" name="OTLSHAPE_T_eb954275c5b54be590bee3d17b0ce8a3_StartDate" hidden="1"/>
          <p:cNvSpPr txBox="1"/>
          <p:nvPr>
            <p:custDataLst>
              <p:tags r:id="rId213"/>
            </p:custDataLst>
          </p:nvPr>
        </p:nvSpPr>
        <p:spPr>
          <a:xfrm>
            <a:off x="0" y="4128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04" name="OTLSHAPE_T_eb954275c5b54be590bee3d17b0ce8a3_EndDate" hidden="1"/>
          <p:cNvSpPr txBox="1"/>
          <p:nvPr>
            <p:custDataLst>
              <p:tags r:id="rId214"/>
            </p:custDataLst>
          </p:nvPr>
        </p:nvSpPr>
        <p:spPr>
          <a:xfrm>
            <a:off x="0" y="4128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05" name="OTLSHAPE_T_eb954275c5b54be590bee3d17b0ce8a3_JoinedDate"/>
          <p:cNvSpPr txBox="1"/>
          <p:nvPr>
            <p:custDataLst>
              <p:tags r:id="rId215"/>
            </p:custDataLst>
          </p:nvPr>
        </p:nvSpPr>
        <p:spPr>
          <a:xfrm>
            <a:off x="5287805" y="4129847"/>
            <a:ext cx="50914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18/10</a:t>
            </a:r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– 20/10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06" name="OTLSHAPE_T_eb954275c5b54be590bee3d17b0ce8a3_Duration"/>
          <p:cNvSpPr txBox="1"/>
          <p:nvPr>
            <p:custDataLst>
              <p:tags r:id="rId216"/>
            </p:custDataLst>
          </p:nvPr>
        </p:nvSpPr>
        <p:spPr>
          <a:xfrm>
            <a:off x="4786007" y="4137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2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07" name="OTLSHAPE_T_eb954275c5b54be590bee3d17b0ce8a3_Title"/>
          <p:cNvSpPr txBox="1"/>
          <p:nvPr>
            <p:custDataLst>
              <p:tags r:id="rId217"/>
            </p:custDataLst>
          </p:nvPr>
        </p:nvSpPr>
        <p:spPr>
          <a:xfrm>
            <a:off x="106705" y="4274986"/>
            <a:ext cx="1048766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Features and Functional Specifications List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08" name="OTLSHAPE_T_7ee9367d83e74312adaa6d4bcf222f75_Shape"/>
          <p:cNvSpPr/>
          <p:nvPr>
            <p:custDataLst>
              <p:tags r:id="rId218"/>
            </p:custDataLst>
          </p:nvPr>
        </p:nvSpPr>
        <p:spPr>
          <a:xfrm>
            <a:off x="4834503" y="4318537"/>
            <a:ext cx="14986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09" name="OTLSHAPE_T_7ee9367d83e74312adaa6d4bcf222f75_ShapePercentage" hidden="1"/>
          <p:cNvSpPr/>
          <p:nvPr>
            <p:custDataLst>
              <p:tags r:id="rId219"/>
            </p:custDataLst>
          </p:nvPr>
        </p:nvSpPr>
        <p:spPr>
          <a:xfrm>
            <a:off x="4834503" y="4318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0" name="OTLSHAPE_T_7ee9367d83e74312adaa6d4bcf222f75_TextPercentage" hidden="1"/>
          <p:cNvSpPr txBox="1"/>
          <p:nvPr>
            <p:custDataLst>
              <p:tags r:id="rId220"/>
            </p:custDataLst>
          </p:nvPr>
        </p:nvSpPr>
        <p:spPr>
          <a:xfrm>
            <a:off x="0" y="4318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11" name="OTLSHAPE_T_7ee9367d83e74312adaa6d4bcf222f75_StartDate" hidden="1"/>
          <p:cNvSpPr txBox="1"/>
          <p:nvPr>
            <p:custDataLst>
              <p:tags r:id="rId221"/>
            </p:custDataLst>
          </p:nvPr>
        </p:nvSpPr>
        <p:spPr>
          <a:xfrm>
            <a:off x="0" y="4318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12" name="OTLSHAPE_T_7ee9367d83e74312adaa6d4bcf222f75_EndDate" hidden="1"/>
          <p:cNvSpPr txBox="1"/>
          <p:nvPr>
            <p:custDataLst>
              <p:tags r:id="rId222"/>
            </p:custDataLst>
          </p:nvPr>
        </p:nvSpPr>
        <p:spPr>
          <a:xfrm>
            <a:off x="0" y="4318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13" name="OTLSHAPE_T_7ee9367d83e74312adaa6d4bcf222f75_JoinedDate"/>
          <p:cNvSpPr txBox="1"/>
          <p:nvPr>
            <p:custDataLst>
              <p:tags r:id="rId223"/>
            </p:custDataLst>
          </p:nvPr>
        </p:nvSpPr>
        <p:spPr>
          <a:xfrm>
            <a:off x="6372816" y="4324300"/>
            <a:ext cx="52831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20 /10  - 23/10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14" name="OTLSHAPE_T_7ee9367d83e74312adaa6d4bcf222f75_Duration"/>
          <p:cNvSpPr txBox="1"/>
          <p:nvPr>
            <p:custDataLst>
              <p:tags r:id="rId224"/>
            </p:custDataLst>
          </p:nvPr>
        </p:nvSpPr>
        <p:spPr>
          <a:xfrm>
            <a:off x="5442264" y="4327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3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16" name="OTLSHAPE_T_e5b62d684daf4c82817e64b1ee7394ac_Shape"/>
          <p:cNvSpPr/>
          <p:nvPr>
            <p:custDataLst>
              <p:tags r:id="rId225"/>
            </p:custDataLst>
          </p:nvPr>
        </p:nvSpPr>
        <p:spPr>
          <a:xfrm>
            <a:off x="6042014" y="4509037"/>
            <a:ext cx="4445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017" name="OTLSHAPE_T_e5b62d684daf4c82817e64b1ee7394ac_ShapePercentage" hidden="1"/>
          <p:cNvSpPr/>
          <p:nvPr>
            <p:custDataLst>
              <p:tags r:id="rId226"/>
            </p:custDataLst>
          </p:nvPr>
        </p:nvSpPr>
        <p:spPr>
          <a:xfrm>
            <a:off x="6042014" y="4509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8" name="OTLSHAPE_T_e5b62d684daf4c82817e64b1ee7394ac_TextPercentage" hidden="1"/>
          <p:cNvSpPr txBox="1"/>
          <p:nvPr>
            <p:custDataLst>
              <p:tags r:id="rId227"/>
            </p:custDataLst>
          </p:nvPr>
        </p:nvSpPr>
        <p:spPr>
          <a:xfrm>
            <a:off x="0" y="4509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19" name="OTLSHAPE_T_e5b62d684daf4c82817e64b1ee7394ac_StartDate" hidden="1"/>
          <p:cNvSpPr txBox="1"/>
          <p:nvPr>
            <p:custDataLst>
              <p:tags r:id="rId228"/>
            </p:custDataLst>
          </p:nvPr>
        </p:nvSpPr>
        <p:spPr>
          <a:xfrm>
            <a:off x="0" y="4509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0" name="OTLSHAPE_T_e5b62d684daf4c82817e64b1ee7394ac_EndDate" hidden="1"/>
          <p:cNvSpPr txBox="1"/>
          <p:nvPr>
            <p:custDataLst>
              <p:tags r:id="rId229"/>
            </p:custDataLst>
          </p:nvPr>
        </p:nvSpPr>
        <p:spPr>
          <a:xfrm>
            <a:off x="0" y="4509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1" name="OTLSHAPE_T_e5b62d684daf4c82817e64b1ee7394ac_JoinedDate"/>
          <p:cNvSpPr txBox="1"/>
          <p:nvPr>
            <p:custDataLst>
              <p:tags r:id="rId230"/>
            </p:custDataLst>
          </p:nvPr>
        </p:nvSpPr>
        <p:spPr>
          <a:xfrm>
            <a:off x="6530318" y="4518754"/>
            <a:ext cx="586474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24/10 -25/10 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2" name="OTLSHAPE_T_e5b62d684daf4c82817e64b1ee7394ac_Duration"/>
          <p:cNvSpPr txBox="1"/>
          <p:nvPr>
            <p:custDataLst>
              <p:tags r:id="rId231"/>
            </p:custDataLst>
          </p:nvPr>
        </p:nvSpPr>
        <p:spPr>
          <a:xfrm>
            <a:off x="6124770" y="4518676"/>
            <a:ext cx="2794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2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23" name="OTLSHAPE_T_e5b62d684daf4c82817e64b1ee7394ac_Title"/>
          <p:cNvSpPr txBox="1"/>
          <p:nvPr>
            <p:custDataLst>
              <p:tags r:id="rId232"/>
            </p:custDataLst>
          </p:nvPr>
        </p:nvSpPr>
        <p:spPr>
          <a:xfrm>
            <a:off x="118954" y="4584896"/>
            <a:ext cx="97492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Polished Graphical Imagery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4" name="OTLSHAPE_T_d945728e96e844539b3c018c2be8a869_Shape"/>
          <p:cNvSpPr/>
          <p:nvPr>
            <p:custDataLst>
              <p:tags r:id="rId233"/>
            </p:custDataLst>
          </p:nvPr>
        </p:nvSpPr>
        <p:spPr>
          <a:xfrm>
            <a:off x="6164515" y="4699537"/>
            <a:ext cx="5715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5" name="OTLSHAPE_T_d945728e96e844539b3c018c2be8a869_ShapePercentage" hidden="1"/>
          <p:cNvSpPr/>
          <p:nvPr>
            <p:custDataLst>
              <p:tags r:id="rId234"/>
            </p:custDataLst>
          </p:nvPr>
        </p:nvSpPr>
        <p:spPr>
          <a:xfrm>
            <a:off x="6164515" y="4699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6" name="OTLSHAPE_T_d945728e96e844539b3c018c2be8a869_TextPercentage" hidden="1"/>
          <p:cNvSpPr txBox="1"/>
          <p:nvPr>
            <p:custDataLst>
              <p:tags r:id="rId235"/>
            </p:custDataLst>
          </p:nvPr>
        </p:nvSpPr>
        <p:spPr>
          <a:xfrm>
            <a:off x="0" y="4699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27" name="OTLSHAPE_T_d945728e96e844539b3c018c2be8a869_StartDate" hidden="1"/>
          <p:cNvSpPr txBox="1"/>
          <p:nvPr>
            <p:custDataLst>
              <p:tags r:id="rId236"/>
            </p:custDataLst>
          </p:nvPr>
        </p:nvSpPr>
        <p:spPr>
          <a:xfrm>
            <a:off x="0" y="4699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8" name="OTLSHAPE_T_d945728e96e844539b3c018c2be8a869_EndDate" hidden="1"/>
          <p:cNvSpPr txBox="1"/>
          <p:nvPr>
            <p:custDataLst>
              <p:tags r:id="rId237"/>
            </p:custDataLst>
          </p:nvPr>
        </p:nvSpPr>
        <p:spPr>
          <a:xfrm>
            <a:off x="0" y="4699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29" name="OTLSHAPE_T_d945728e96e844539b3c018c2be8a869_JoinedDate"/>
          <p:cNvSpPr txBox="1"/>
          <p:nvPr>
            <p:custDataLst>
              <p:tags r:id="rId238"/>
            </p:custDataLst>
          </p:nvPr>
        </p:nvSpPr>
        <p:spPr>
          <a:xfrm>
            <a:off x="6775320" y="4687654"/>
            <a:ext cx="583012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25/10 </a:t>
            </a:r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– 26/10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30" name="OTLSHAPE_T_d945728e96e844539b3c018c2be8a869_Duration"/>
          <p:cNvSpPr txBox="1"/>
          <p:nvPr>
            <p:custDataLst>
              <p:tags r:id="rId239"/>
            </p:custDataLst>
          </p:nvPr>
        </p:nvSpPr>
        <p:spPr>
          <a:xfrm>
            <a:off x="6308522" y="4708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2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31" name="OTLSHAPE_T_d945728e96e844539b3c018c2be8a869_Title"/>
          <p:cNvSpPr txBox="1"/>
          <p:nvPr>
            <p:custDataLst>
              <p:tags r:id="rId240"/>
            </p:custDataLst>
          </p:nvPr>
        </p:nvSpPr>
        <p:spPr>
          <a:xfrm>
            <a:off x="112624" y="4817180"/>
            <a:ext cx="5334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Scene Transitions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32" name="OTLSHAPE_T_c9b8b49c43834683b4aa14b656629686_Shape"/>
          <p:cNvSpPr/>
          <p:nvPr>
            <p:custDataLst>
              <p:tags r:id="rId241"/>
            </p:custDataLst>
          </p:nvPr>
        </p:nvSpPr>
        <p:spPr>
          <a:xfrm>
            <a:off x="6462018" y="4890037"/>
            <a:ext cx="6350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3" name="OTLSHAPE_T_c9b8b49c43834683b4aa14b656629686_ShapePercentage" hidden="1"/>
          <p:cNvSpPr/>
          <p:nvPr>
            <p:custDataLst>
              <p:tags r:id="rId242"/>
            </p:custDataLst>
          </p:nvPr>
        </p:nvSpPr>
        <p:spPr>
          <a:xfrm>
            <a:off x="6462018" y="4890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4" name="OTLSHAPE_T_c9b8b49c43834683b4aa14b656629686_TextPercentage" hidden="1"/>
          <p:cNvSpPr txBox="1"/>
          <p:nvPr>
            <p:custDataLst>
              <p:tags r:id="rId243"/>
            </p:custDataLst>
          </p:nvPr>
        </p:nvSpPr>
        <p:spPr>
          <a:xfrm>
            <a:off x="0" y="4890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35" name="OTLSHAPE_T_c9b8b49c43834683b4aa14b656629686_StartDate" hidden="1"/>
          <p:cNvSpPr txBox="1"/>
          <p:nvPr>
            <p:custDataLst>
              <p:tags r:id="rId244"/>
            </p:custDataLst>
          </p:nvPr>
        </p:nvSpPr>
        <p:spPr>
          <a:xfrm>
            <a:off x="0" y="4890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36" name="OTLSHAPE_T_c9b8b49c43834683b4aa14b656629686_EndDate" hidden="1"/>
          <p:cNvSpPr txBox="1"/>
          <p:nvPr>
            <p:custDataLst>
              <p:tags r:id="rId245"/>
            </p:custDataLst>
          </p:nvPr>
        </p:nvSpPr>
        <p:spPr>
          <a:xfrm>
            <a:off x="0" y="4890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37" name="OTLSHAPE_T_c9b8b49c43834683b4aa14b656629686_JoinedDate"/>
          <p:cNvSpPr txBox="1"/>
          <p:nvPr>
            <p:custDataLst>
              <p:tags r:id="rId246"/>
            </p:custDataLst>
          </p:nvPr>
        </p:nvSpPr>
        <p:spPr>
          <a:xfrm>
            <a:off x="7142824" y="4906822"/>
            <a:ext cx="3937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26/10 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38" name="OTLSHAPE_T_c9b8b49c43834683b4aa14b656629686_Duration"/>
          <p:cNvSpPr txBox="1"/>
          <p:nvPr>
            <p:custDataLst>
              <p:tags r:id="rId247"/>
            </p:custDataLst>
          </p:nvPr>
        </p:nvSpPr>
        <p:spPr>
          <a:xfrm>
            <a:off x="6641025" y="4899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1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39" name="OTLSHAPE_T_c9b8b49c43834683b4aa14b656629686_Title"/>
          <p:cNvSpPr txBox="1"/>
          <p:nvPr>
            <p:custDataLst>
              <p:tags r:id="rId248"/>
            </p:custDataLst>
          </p:nvPr>
        </p:nvSpPr>
        <p:spPr>
          <a:xfrm>
            <a:off x="109096" y="5036712"/>
            <a:ext cx="10541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Drag and Drop Section Functional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40" name="OTLSHAPE_T_e0bf569c67854225a37d3ef8639d12e1_Shape"/>
          <p:cNvSpPr/>
          <p:nvPr>
            <p:custDataLst>
              <p:tags r:id="rId249"/>
            </p:custDataLst>
          </p:nvPr>
        </p:nvSpPr>
        <p:spPr>
          <a:xfrm>
            <a:off x="7197024" y="5080537"/>
            <a:ext cx="5715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1" name="OTLSHAPE_T_e0bf569c67854225a37d3ef8639d12e1_ShapePercentage" hidden="1"/>
          <p:cNvSpPr/>
          <p:nvPr>
            <p:custDataLst>
              <p:tags r:id="rId250"/>
            </p:custDataLst>
          </p:nvPr>
        </p:nvSpPr>
        <p:spPr>
          <a:xfrm>
            <a:off x="7197024" y="5080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2" name="OTLSHAPE_T_e0bf569c67854225a37d3ef8639d12e1_TextPercentage" hidden="1"/>
          <p:cNvSpPr txBox="1"/>
          <p:nvPr>
            <p:custDataLst>
              <p:tags r:id="rId251"/>
            </p:custDataLst>
          </p:nvPr>
        </p:nvSpPr>
        <p:spPr>
          <a:xfrm>
            <a:off x="0" y="5080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43" name="OTLSHAPE_T_e0bf569c67854225a37d3ef8639d12e1_StartDate" hidden="1"/>
          <p:cNvSpPr txBox="1"/>
          <p:nvPr>
            <p:custDataLst>
              <p:tags r:id="rId252"/>
            </p:custDataLst>
          </p:nvPr>
        </p:nvSpPr>
        <p:spPr>
          <a:xfrm>
            <a:off x="0" y="5080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44" name="OTLSHAPE_T_e0bf569c67854225a37d3ef8639d12e1_EndDate" hidden="1"/>
          <p:cNvSpPr txBox="1"/>
          <p:nvPr>
            <p:custDataLst>
              <p:tags r:id="rId253"/>
            </p:custDataLst>
          </p:nvPr>
        </p:nvSpPr>
        <p:spPr>
          <a:xfrm>
            <a:off x="0" y="5080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45" name="OTLSHAPE_T_e0bf569c67854225a37d3ef8639d12e1_JoinedDate"/>
          <p:cNvSpPr txBox="1"/>
          <p:nvPr>
            <p:custDataLst>
              <p:tags r:id="rId254"/>
            </p:custDataLst>
          </p:nvPr>
        </p:nvSpPr>
        <p:spPr>
          <a:xfrm>
            <a:off x="7807830" y="5089176"/>
            <a:ext cx="55116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27/10 – 01/11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46" name="OTLSHAPE_T_e0bf569c67854225a37d3ef8639d12e1_Duration"/>
          <p:cNvSpPr txBox="1"/>
          <p:nvPr>
            <p:custDataLst>
              <p:tags r:id="rId255"/>
            </p:custDataLst>
          </p:nvPr>
        </p:nvSpPr>
        <p:spPr>
          <a:xfrm>
            <a:off x="7341031" y="5089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5 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47" name="OTLSHAPE_T_e0bf569c67854225a37d3ef8639d12e1_Title"/>
          <p:cNvSpPr txBox="1"/>
          <p:nvPr>
            <p:custDataLst>
              <p:tags r:id="rId256"/>
            </p:custDataLst>
          </p:nvPr>
        </p:nvSpPr>
        <p:spPr>
          <a:xfrm>
            <a:off x="106606" y="5243504"/>
            <a:ext cx="10287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Incorporate User Pledges</a:t>
            </a:r>
            <a:endParaRPr lang="en-US" sz="700" spc="-2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48" name="OTLSHAPE_T_c0c055ad17264fdcbf213cf762b4470d_Shape"/>
          <p:cNvSpPr/>
          <p:nvPr>
            <p:custDataLst>
              <p:tags r:id="rId257"/>
            </p:custDataLst>
          </p:nvPr>
        </p:nvSpPr>
        <p:spPr>
          <a:xfrm>
            <a:off x="7459527" y="5271037"/>
            <a:ext cx="3556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9" name="OTLSHAPE_T_c0c055ad17264fdcbf213cf762b4470d_ShapePercentage" hidden="1"/>
          <p:cNvSpPr/>
          <p:nvPr>
            <p:custDataLst>
              <p:tags r:id="rId258"/>
            </p:custDataLst>
          </p:nvPr>
        </p:nvSpPr>
        <p:spPr>
          <a:xfrm>
            <a:off x="7459527" y="5271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0" name="OTLSHAPE_T_c0c055ad17264fdcbf213cf762b4470d_TextPercentage" hidden="1"/>
          <p:cNvSpPr txBox="1"/>
          <p:nvPr>
            <p:custDataLst>
              <p:tags r:id="rId259"/>
            </p:custDataLst>
          </p:nvPr>
        </p:nvSpPr>
        <p:spPr>
          <a:xfrm>
            <a:off x="0" y="5271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51" name="OTLSHAPE_T_c0c055ad17264fdcbf213cf762b4470d_StartDate" hidden="1"/>
          <p:cNvSpPr txBox="1"/>
          <p:nvPr>
            <p:custDataLst>
              <p:tags r:id="rId260"/>
            </p:custDataLst>
          </p:nvPr>
        </p:nvSpPr>
        <p:spPr>
          <a:xfrm>
            <a:off x="0" y="5271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52" name="OTLSHAPE_T_c0c055ad17264fdcbf213cf762b4470d_EndDate" hidden="1"/>
          <p:cNvSpPr txBox="1"/>
          <p:nvPr>
            <p:custDataLst>
              <p:tags r:id="rId261"/>
            </p:custDataLst>
          </p:nvPr>
        </p:nvSpPr>
        <p:spPr>
          <a:xfrm>
            <a:off x="0" y="5271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53" name="OTLSHAPE_T_c0c055ad17264fdcbf213cf762b4470d_JoinedDate"/>
          <p:cNvSpPr txBox="1"/>
          <p:nvPr>
            <p:custDataLst>
              <p:tags r:id="rId262"/>
            </p:custDataLst>
          </p:nvPr>
        </p:nvSpPr>
        <p:spPr>
          <a:xfrm>
            <a:off x="7860329" y="5266377"/>
            <a:ext cx="645315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02/11 -04</a:t>
            </a:r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/11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54" name="OTLSHAPE_T_c0c055ad17264fdcbf213cf762b4470d_Duration"/>
          <p:cNvSpPr txBox="1"/>
          <p:nvPr>
            <p:custDataLst>
              <p:tags r:id="rId263"/>
            </p:custDataLst>
          </p:nvPr>
        </p:nvSpPr>
        <p:spPr>
          <a:xfrm>
            <a:off x="7498533" y="5280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3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56" name="OTLSHAPE_T_aff4f85554ec4b47aa4f95f7bf82da45_Shape"/>
          <p:cNvSpPr/>
          <p:nvPr>
            <p:custDataLst>
              <p:tags r:id="rId264"/>
            </p:custDataLst>
          </p:nvPr>
        </p:nvSpPr>
        <p:spPr>
          <a:xfrm>
            <a:off x="7774530" y="5461537"/>
            <a:ext cx="431800" cy="127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7" name="OTLSHAPE_T_aff4f85554ec4b47aa4f95f7bf82da45_ShapePercentage" hidden="1"/>
          <p:cNvSpPr/>
          <p:nvPr>
            <p:custDataLst>
              <p:tags r:id="rId265"/>
            </p:custDataLst>
          </p:nvPr>
        </p:nvSpPr>
        <p:spPr>
          <a:xfrm>
            <a:off x="7774530" y="54615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8" name="OTLSHAPE_T_aff4f85554ec4b47aa4f95f7bf82da45_TextPercentage" hidden="1"/>
          <p:cNvSpPr txBox="1"/>
          <p:nvPr>
            <p:custDataLst>
              <p:tags r:id="rId266"/>
            </p:custDataLst>
          </p:nvPr>
        </p:nvSpPr>
        <p:spPr>
          <a:xfrm>
            <a:off x="0" y="5461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59" name="OTLSHAPE_T_aff4f85554ec4b47aa4f95f7bf82da45_StartDate" hidden="1"/>
          <p:cNvSpPr txBox="1"/>
          <p:nvPr>
            <p:custDataLst>
              <p:tags r:id="rId267"/>
            </p:custDataLst>
          </p:nvPr>
        </p:nvSpPr>
        <p:spPr>
          <a:xfrm>
            <a:off x="0" y="5461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0" name="OTLSHAPE_T_aff4f85554ec4b47aa4f95f7bf82da45_EndDate" hidden="1"/>
          <p:cNvSpPr txBox="1"/>
          <p:nvPr>
            <p:custDataLst>
              <p:tags r:id="rId268"/>
            </p:custDataLst>
          </p:nvPr>
        </p:nvSpPr>
        <p:spPr>
          <a:xfrm>
            <a:off x="0" y="54615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1" name="OTLSHAPE_T_aff4f85554ec4b47aa4f95f7bf82da45_JoinedDate"/>
          <p:cNvSpPr txBox="1"/>
          <p:nvPr>
            <p:custDataLst>
              <p:tags r:id="rId269"/>
            </p:custDataLst>
          </p:nvPr>
        </p:nvSpPr>
        <p:spPr>
          <a:xfrm>
            <a:off x="8245334" y="5478322"/>
            <a:ext cx="355600" cy="934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05/11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2" name="OTLSHAPE_T_aff4f85554ec4b47aa4f95f7bf82da45_Duration"/>
          <p:cNvSpPr txBox="1"/>
          <p:nvPr>
            <p:custDataLst>
              <p:tags r:id="rId270"/>
            </p:custDataLst>
          </p:nvPr>
        </p:nvSpPr>
        <p:spPr>
          <a:xfrm>
            <a:off x="7848536" y="54707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>
                <a:solidFill>
                  <a:schemeClr val="lt2"/>
                </a:solidFill>
                <a:latin typeface="Calibri" panose="020F0502020204030204" pitchFamily="34" charset="0"/>
              </a:rPr>
              <a:t>1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63" name="OTLSHAPE_T_aff4f85554ec4b47aa4f95f7bf82da45_Title"/>
          <p:cNvSpPr txBox="1"/>
          <p:nvPr>
            <p:custDataLst>
              <p:tags r:id="rId271"/>
            </p:custDataLst>
          </p:nvPr>
        </p:nvSpPr>
        <p:spPr>
          <a:xfrm>
            <a:off x="105810" y="5453552"/>
            <a:ext cx="711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Supervision and Meeting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4" name="OTLSHAPE_T_ac44cd0eb22c47308182a388611b9c01_Shape"/>
          <p:cNvSpPr/>
          <p:nvPr>
            <p:custDataLst>
              <p:tags r:id="rId272"/>
            </p:custDataLst>
          </p:nvPr>
        </p:nvSpPr>
        <p:spPr>
          <a:xfrm>
            <a:off x="7832784" y="5652037"/>
            <a:ext cx="450047" cy="136288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1065" name="OTLSHAPE_T_ac44cd0eb22c47308182a388611b9c01_ShapePercentage" hidden="1"/>
          <p:cNvSpPr/>
          <p:nvPr>
            <p:custDataLst>
              <p:tags r:id="rId273"/>
            </p:custDataLst>
          </p:nvPr>
        </p:nvSpPr>
        <p:spPr>
          <a:xfrm>
            <a:off x="7914532" y="565203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6" name="OTLSHAPE_T_ac44cd0eb22c47308182a388611b9c01_TextPercentage" hidden="1"/>
          <p:cNvSpPr txBox="1"/>
          <p:nvPr>
            <p:custDataLst>
              <p:tags r:id="rId274"/>
            </p:custDataLst>
          </p:nvPr>
        </p:nvSpPr>
        <p:spPr>
          <a:xfrm>
            <a:off x="0" y="56520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1067" name="OTLSHAPE_T_ac44cd0eb22c47308182a388611b9c01_StartDate" hidden="1"/>
          <p:cNvSpPr txBox="1"/>
          <p:nvPr>
            <p:custDataLst>
              <p:tags r:id="rId275"/>
            </p:custDataLst>
          </p:nvPr>
        </p:nvSpPr>
        <p:spPr>
          <a:xfrm>
            <a:off x="0" y="5652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8" name="OTLSHAPE_T_ac44cd0eb22c47308182a388611b9c01_EndDate" hidden="1"/>
          <p:cNvSpPr txBox="1"/>
          <p:nvPr>
            <p:custDataLst>
              <p:tags r:id="rId276"/>
            </p:custDataLst>
          </p:nvPr>
        </p:nvSpPr>
        <p:spPr>
          <a:xfrm>
            <a:off x="0" y="5652037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69" name="OTLSHAPE_T_ac44cd0eb22c47308182a388611b9c01_JoinedDate"/>
          <p:cNvSpPr txBox="1"/>
          <p:nvPr>
            <p:custDataLst>
              <p:tags r:id="rId277"/>
            </p:custDataLst>
          </p:nvPr>
        </p:nvSpPr>
        <p:spPr>
          <a:xfrm>
            <a:off x="8332834" y="5663911"/>
            <a:ext cx="647263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600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05/11 – 07/11</a:t>
            </a:r>
            <a:endParaRPr lang="en-US" sz="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1070" name="OTLSHAPE_T_ac44cd0eb22c47308182a388611b9c01_Duration"/>
          <p:cNvSpPr txBox="1"/>
          <p:nvPr>
            <p:custDataLst>
              <p:tags r:id="rId278"/>
            </p:custDataLst>
          </p:nvPr>
        </p:nvSpPr>
        <p:spPr>
          <a:xfrm>
            <a:off x="7962287" y="5661287"/>
            <a:ext cx="2794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3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 </a:t>
            </a:r>
            <a:r>
              <a:rPr lang="en-US" sz="700" dirty="0" smtClean="0">
                <a:solidFill>
                  <a:schemeClr val="lt2"/>
                </a:solidFill>
                <a:latin typeface="Calibri" panose="020F0502020204030204" pitchFamily="34" charset="0"/>
              </a:rPr>
              <a:t>days</a:t>
            </a:r>
            <a:endParaRPr lang="en-US" sz="700" dirty="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071" name="OTLSHAPE_T_ac44cd0eb22c47308182a388611b9c01_Title"/>
          <p:cNvSpPr txBox="1"/>
          <p:nvPr>
            <p:custDataLst>
              <p:tags r:id="rId279"/>
            </p:custDataLst>
          </p:nvPr>
        </p:nvSpPr>
        <p:spPr>
          <a:xfrm>
            <a:off x="127000" y="5685976"/>
            <a:ext cx="825500" cy="10900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b="1" i="1" u="sng" spc="-2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Event and Testing</a:t>
            </a:r>
            <a:endParaRPr lang="en-US" sz="700" b="1" i="1" u="sng" spc="-2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05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84" name="OTLSHAPE_T_50df4adda29a494cbe0e9e846865986b_Title"/>
          <p:cNvSpPr txBox="1"/>
          <p:nvPr>
            <p:custDataLst>
              <p:tags r:id="rId280"/>
            </p:custDataLst>
          </p:nvPr>
        </p:nvSpPr>
        <p:spPr>
          <a:xfrm>
            <a:off x="109424" y="3853842"/>
            <a:ext cx="779499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Design Documentation</a:t>
            </a:r>
            <a:endParaRPr lang="en-US" sz="700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5" name="OTLSHAPE_T_eb954275c5b54be590bee3d17b0ce8a3_Title"/>
          <p:cNvSpPr txBox="1"/>
          <p:nvPr>
            <p:custDataLst>
              <p:tags r:id="rId281"/>
            </p:custDataLst>
          </p:nvPr>
        </p:nvSpPr>
        <p:spPr>
          <a:xfrm>
            <a:off x="115413" y="4473086"/>
            <a:ext cx="1048766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Mock UI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  <p:sp>
        <p:nvSpPr>
          <p:cNvPr id="292" name="OTLSHAPE_T_aff4f85554ec4b47aa4f95f7bf82da45_Title"/>
          <p:cNvSpPr txBox="1"/>
          <p:nvPr>
            <p:custDataLst>
              <p:tags r:id="rId282"/>
            </p:custDataLst>
          </p:nvPr>
        </p:nvSpPr>
        <p:spPr>
          <a:xfrm>
            <a:off x="120853" y="3544351"/>
            <a:ext cx="7112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700" spc="-2" dirty="0" smtClean="0">
                <a:solidFill>
                  <a:schemeClr val="dk2"/>
                </a:solidFill>
                <a:latin typeface="Century Gothic" panose="020B0502020202020204" pitchFamily="34" charset="0"/>
              </a:rPr>
              <a:t>Supervision and Meeting</a:t>
            </a:r>
            <a:endParaRPr lang="en-US" sz="700" spc="-2" dirty="0">
              <a:solidFill>
                <a:schemeClr val="dk2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6184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klzVGVtcGxhdGUiOnRydWUsIlZlcnNpb24iOnsiJGlkIjoiMiIsIlZlcnNpb24iOiIzLjAuMSIsIk9yaWdpbmFsQXNzZW1ibHlWZXJzaW9uIjoiMS4wMC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MTY3LCJHIjo0NywiQiI6MTR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1NSwiRyI6NjksIkIiOjB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NTUsIkciOjY5LCJCIjow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NywiRm9udE5hbWUiOiJDZW50dXJ5IEdvdGhpYy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gyLCJHIjo3MywiQiI6Mzh9fSwiSXNWaXNpYmxlIjp0cnVlLCJXaWR0aCI6MC4wLCJIZWlnaHQiOjAuMCwiQm9yZGVyU3R5bGUiOm51bGwsIlBhcmVudFN0eWxlIjpudWxsfSwiU2NhbGVTdHlsZSI6eyIkaWQiOiI0MCIsIlNob3dTZWdtZW50U2VwYXJhdG9ycyI6ZmFsc2UsIlNlZ21lbnRTZXBhcmF0b3JPcGFjaXR5IjozMCwiRm9udFNldHRpbmdzIjp7IiRpZCI6IjQxIiwiRm9udFNpemUiOjksIkZvbnROYW1lIjoiQ2VudHVyeSBHb3RoaWMiLCJJc0JvbGQiOnRydW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EzMiwiQiI6Mzl9fSwiQXBwZW5kWWVhck9uWWVhckNoYW5nZSI6ZmFsc2UsIkVsYXBzZWRUaW1lRm9ybWF0IjoxLCJUb2RheU1hcmtlclBvc2l0aW9uIjoyLCJRdWlja1Bvc2l0aW9uIjozLCJBYnNvbHV0ZVBvc2l0aW9uIjoxMjguMjUsIk1hcmdpbiI6eyIkaWQiOiI0OSIsIlRvcCI6MCwiTGVmdCI6MTAsIlJpZ2h0IjoxMCwiQm90dG9tIjowfSwiUGFkZGluZyI6eyIkaWQiOiI1MCIsIlRvcCI6MCwiTGVmdCI6MCwiUmlnaHQiOjAsIkJvdHRvbSI6MH0sIkJhY2tncm91bmQiOnsiJGlkIjoiNTEiLCJDb2xvciI6eyIkaWQiOiI1MiIsIkEiOjI1NSwiUiI6MTY3LCJHIjo0NywiQiI6MTR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MuMCwiSGVpZ2h0IjoxMy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lbnR1cnkgR290aGlj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ZW50dXJ5IEdvdGhpYyIsIklzQm9sZCI6ZmFsc2UsIklzSXRhbGljIjpmYWxzZSwiSXNVbmRlcmxpbmVkIjpmYWxzZSwiUGFyZW50U3R5bGUiOm51bGx9LCJBdXRvU2l6ZSI6MCwiRm9yZWdyb3VuZCI6eyIkaWQiOiI3NCIsIkNvbG9yIjp7IiRpZCI6Ijc1IiwiQSI6MjU1LCJSIjoxNzgsIkciOjM4LCJCIjow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SwiU2hhcGVUaGlja25lc3MiOjA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E5MiwiRyI6ODAsIkIiOjc3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TkyLCJHIjo4MCwiQiI6Nzd9fSwiTWF4V2lkdGgiOjIwMC4wLCJNYXhIZWlnaHQiOiJJbmZpbml0eSIsIlNtYXJ0Rm9yZWdyb3VuZElzQWN0aXZlIjpmYWxzZSwiSG9yaXpvbnRhbEFsaWdubWVudCI6MCwiVmVydGljYWxBbGlnbm1lbnQiOjAsIlNtYXJ0Rm9yZWdyb3VuZCI6bnVsbCwiTWFyZ2luIjp7IiRpZCI6IjkyIiwiVG9wIjowLCJMZWZ0IjowLCJSaWdodCI6MCwiQm90dG9tIjowfSwiUGFkZGluZyI6eyIkaWQiOiI5MyIsIlRvcCI6MCwiTGVmdCI6MCwiUmlnaHQiOjAsIkJvdHRvbSI6MH0sIkJhY2tncm91bmQiOnsiJGlkIjoiOTQiLCJDb2xvciI6eyIkcmVmIjoiMjAifX0sIklzVmlzaWJsZSI6dHJ1ZSwiV2lkdGgiOjAuMCwiSGVpZ2h0IjowLjAsIkJvcmRlclN0eWxlIjpudWxsLCJQYXJlbnRTdHlsZSI6bnVsbH0sIkhvcml6b250YWxDb25uZWN0b3JTdHlsZSI6eyIkaWQiOiI5NSIsIkxpbmVDb2xvciI6eyIkaWQiOiI5NiIsIiR0eXBlIjoiTkxSRS5Db21tb24uRG9tLlNvbGlkQ29sb3JCcnVzaCwgTkxSRS5Db21tb24iLCJDb2xvciI6eyIkaWQiOiI5NyIsIkEiOjI1NSwiUiI6MjM4LCJHIjoyMzYsIkIiOjIyNX19LCJMaW5lV2VpZ2h0IjoxLjAsIkxpbmVUeXBlIjowLCJQYXJlbnRTdHlsZSI6bnVsbH0sIlZlcnRpY2FsQ29ubmVjdG9yU3R5bGUiOnsiJGlkIjoiOTgiLCJMaW5lQ29sb3IiOnsiJGlkIjoiOTkiLCIkdHlwZSI6Ik5MUkUuQ29tbW9uLkRvbS5Tb2xpZENvbG9yQnJ1c2gsIE5MUkUuQ29tbW9uIiwiQ29sb3IiOnsiJGlkIjoiMTAwIiwiQSI6MjU1LCJSIjoyMzgsIkciOjIzNiwiQiI6MjI1fX0sIkxpbmVXZWlnaHQiOjEuMCwiTGluZVR5cGUiOjAsIlBhcmVudFN0eWxlIjpudWxs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A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wLCJGb250TmFtZSI6IkNlbnR1cnkgR290aGljIiwiSXNCb2xkIjpmYWxzZSwiSXNJdGFsaWMiOmZhbHNlLCJJc1VuZGVybGluZWQiOmZhbHNlLCJQYXJlbnRTdHlsZSI6bnVsbH0sIkF1dG9TaXplIjowLCJGb3JlZ3JvdW5kIjp7IiRpZCI6IjEwOSIsIkNvbG9yIjp7IiRpZCI6IjExMCIsIkEiOjI1NSwiUiI6ODAsIkciOjgwLCJCIjo3MH19LCJNYXhXaWR0aCI6MjA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IsIkZvbnROYW1lIjoiQ2FsaWJyaSIsIklzQm9sZCI6ZmFsc2UsIklzSXRhbGljIjpmYWxzZSwiSXNVbmRlcmxpbmVkIjpmYWxzZSwiUGFyZW50U3R5bGUiOm51bGx9LCJBdXRvU2l6ZSI6MCwiRm9yZWdyb3VuZCI6eyIkaWQiOiIxMTYiLCJDb2xvciI6eyIkaWQiOiIxMTciLCJBIjoyNTUsIlIiOjI1NSwiRyI6MjU1LCJCIjoyN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IiwiU2VwYXJhdG9yIjoiLyIsIlVzZUludGVybmF0aW9uYWxEYXRlRm9ybWF0IjpmYWxzZX0sIklzVmlzaWJsZSI6dHJ1ZSwiUGFyZW50U3R5bGUiOm51bGx9LCJTaG93RWxhcHNlZFRpbWVHcmFkaWVudFN0eWxlIjpmYWxzZX0sIlNjYWxlIjp7IiRpZCI6IjEyMiIsIlN0YXJ0RGF0ZSI6IjIwMTctMDYtMThUMjM6NTk6NTkuOTk5WiIsIkVuZERhdGUiOiIyMDE4LTA3LTMxVDIzOjU5OjU5Ljk5OVoiLCJGb3JtYXQiOiJNTU0iLCJUeXBlIjoyLCJBdXRvRGF0ZVJhbmdlIjp0cnVlLCJXb3JraW5nRGF5cyI6MCwiVG9kYXlNYXJrZXJUZXh0IjoiVG9kYXkiLCJBdXRvU2NhbGVUeXBlIjp0cnVlfSwiTWlsZXN0b25lcyI6W3siJGlkIjoiMTIzIiwiRGF0ZSI6IjIwMTctMDYtMThUMjM6NTk6NTkuOTk5WiIsIlN0eWxlIjp7IiRpZCI6IjEyNCIsIlNoYXBlIjo3LCJDb25uZWN0b3JNYXJnaW4iOnsiJHJlZiI6IjU0In0sIkNvbm5lY3RvclN0eWxlIjp7IiRpZCI6IjEyNSIsIkxpbmVDb2xvciI6eyIkaWQiOiIxMjYiLCIkdHlwZSI6Ik5MUkUuQ29tbW9uLkRvbS5Tb2xpZENvbG9yQnJ1c2gsIE5MUkUuQ29tbW9uIiwiQ29sb3IiOnsiJGlkIjoiMTI3IiwiQSI6MjU1LCJSIjoyNDQsIkciOjE1NywiQiI6MH19LCJMaW5lV2VpZ2h0IjoxLjAsIkxpbmVUeXBlIjowLCJQYXJlbnRTdHlsZSI6eyIkcmVmIjoiNTUifX0sIklzQmVsb3dUaW1lYmFuZCI6dHJ1ZSwiSGlkZURhdGUiOmZhbHNlLCJTaGFwZVNpemUiOjAsIlNwYWNpbmciOjAuMCwiUGFkZGluZyI6eyIkaWQiOiIxMjgiLCJUb3AiOjAsIkxlZnQiOjAsIlJpZ2h0IjowLCJCb3R0b20iOjB9LCJTaGFwZVN0eWxlIjp7IiRpZCI6IjEyOSIsIk1hcmdpbiI6eyIkcmVmIjoiNjAifSwiUGFkZGluZyI6eyIkcmVmIjoiNjEifSwiQmFja2dyb3VuZCI6eyIkaWQiOiIxMzAiLCJDb2xvciI6eyIkaWQiOiIxMzEiLCJBIjoyNTUsIlIiOjI0NCwiRyI6MTU3LCJCIjowfX0sIklzVmlzaWJsZSI6dHJ1ZSwiV2lkdGgiOjEyLjAsIkhlaWdodCI6MTQuMCwiQm9yZGVyU3R5bGUiOnsiJGlkIjoiMTMyIiwiTGluZUNvbG9yIjp7IiRyZWYiOiI2MyJ9LCJMaW5lV2VpZ2h0IjowLjAsIkxpbmVUeXBlIjowLCJQYXJlbnRTdHlsZSI6eyIkcmVmIjoiNjIifX0sIlBhcmVudFN0eWxlIjp7IiRyZWYiOiI1OSJ9fSwiVGl0bGVTdHlsZSI6eyIkaWQiOiIxMzMiLCJGb250U2V0dGluZ3MiOnsiJGlkIjoiMTM0IiwiRm9udFNpemUiOjgsIkZvbnROYW1lIjoiQ2VudHVyeSBHb3RoaWMiLCJJc0JvbGQiOnRydWUsIklzSXRhbGljIjpmYWxzZSwiSXNVbmRlcmxpbmVkIjpmYWxzZSwiUGFyZW50U3R5bGUiOnsiJHJlZiI6IjY2In19LCJBdXRvU2l6ZSI6MCwiRm9yZWdyb3VuZCI6eyIkaWQiOiIxMzUiLCJDb2xvciI6eyIkaWQiOiIxMzYiLCJBIjoyNTUsIlIiOjgwLCJHIjo4MCwiQiI6NzB9fSwiTWF4V2lkdGgiOjM1Ljc1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ciLCJMaW5lQ29sb3IiOm51bGwsIkxpbmVXZWlnaHQiOjAuMCwiTGluZVR5cGUiOjAsIlBhcmVudFN0eWxlIjpudWxsfSwiUGFyZW50U3R5bGUiOnsiJHJlZiI6IjY1In19LCJEYXRlU3R5bGUiOnsiJGlkIjoiMTM4IiwiRm9udFNldHRpbmdzIjp7IiRpZCI6IjEzOSIsIkZvbnRTaXplIjo3LCJGb250TmFtZSI6IkNlbnR1cnkgR290aGlj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0MCIsIkxpbmVDb2xvciI6bnVsbCwiTGluZVdlaWdodCI6MC4wLCJMaW5lVHlwZSI6MCwiUGFyZW50U3R5bGUiOm51bGx9LCJQYXJlbnRTdHlsZSI6eyIkcmVmIjoiNzIifX0sIkRhdGVGb3JtYXQiOnsiJHJlZiI6Ijc5In0sIklzVmlzaWJsZSI6dHJ1ZSwiUGFyZW50U3R5bGUiOnsiJHJlZiI6IjUzIn19LCJQb3NpdGlvbiI6eyJSYXRpbyI6MC4wNjk5ODU3MTIxMjIwMzQxNTIsIklzQ3VzdG9tIjp0cnVlfSwiSWQiOiJlMTk5NzgzMC1lOTE2LTRmMTgtOTdiYS0yNzk0YWRmNTIwZjUiLCJJbXBvcnRJZCI6bnVsbCwiVGl0bGUiOiIgS2ljay1PZmYiLCJOb3RlIjpudWxsLCJIeXBlcmxpbmsiOm51bGwsIklzQ2hhbmdlZCI6ZmFsc2UsIklzTmV3Ijp0cnVlfSx7IiRpZCI6IjE0MSIsIkRhdGUiOiIyMDE3LTA5LTI0VDIzOjU5OjU5Ljk5OVoiLCJTdHlsZSI6eyIkaWQiOiIxNDIiLCJTaGFwZSI6NSwiQ29ubmVjdG9yTWFyZ2luIjp7IiRyZWYiOiI1NCJ9LCJDb25uZWN0b3JTdHlsZSI6eyIkaWQiOiIxNDMiLCJMaW5lQ29sb3IiOnsiJGlkIjoiMTQ0IiwiJHR5cGUiOiJOTFJFLkNvbW1vbi5Eb20uU29saWRDb2xvckJydXNoLCBOTFJFLkNvbW1vbiIsIkNvbG9yIjp7IiRpZCI6IjE0NSIsIkEiOjI1NSwiUiI6MjMyLCJHIjo3NiwiQiI6MzR9fSwiTGluZVdlaWdodCI6MS4wLCJMaW5lVHlwZSI6MCwiUGFyZW50U3R5bGUiOnsiJHJlZiI6IjU1In19LCJJc0JlbG93VGltZWJhbmQiOmZhbHNlLCJIaWRlRGF0ZSI6ZmFsc2UsIlNoYXBlU2l6ZSI6MCwiU3BhY2luZyI6MC4wLCJQYWRkaW5nIjp7IiRpZCI6IjE0NiIsIlRvcCI6MCwiTGVmdCI6MCwiUmlnaHQiOjAsIkJvdHRvbSI6MH0sIlNoYXBlU3R5bGUiOnsiJGlkIjoiMTQ3IiwiTWFyZ2luIjp7IiRyZWYiOiI2MCJ9LCJQYWRkaW5nIjp7IiRyZWYiOiI2MSJ9LCJCYWNrZ3JvdW5kIjp7IiRpZCI6IjE0OCIsIkNvbG9yIjp7IiRpZCI6IjE0OSIsIkEiOjI1NSwiUiI6MjMyLCJHIjo3NiwiQiI6MzR9fSwiSXNWaXNpYmxlIjp0cnVlLCJXaWR0aCI6MTIuMCwiSGVpZ2h0IjoxNC4wLCJCb3JkZXJTdHlsZSI6eyIkaWQiOiIxNTAiLCJMaW5lQ29sb3IiOnsiJHJlZiI6IjYzIn0sIkxpbmVXZWlnaHQiOjAuMCwiTGluZVR5cGUiOjAsIlBhcmVudFN0eWxlIjp7IiRyZWYiOiI2MiJ9fSwiUGFyZW50U3R5bGUiOnsiJHJlZiI6IjU5In19LCJUaXRsZVN0eWxlIjp7IiRpZCI6IjE1MSIsIkZvbnRTZXR0aW5ncyI6eyIkaWQiOiIxNTIiLCJGb250U2l6ZSI6OCwiRm9udE5hbWUiOiJDZW50dXJ5IEdvdGhpYyIsIklzQm9sZCI6ZmFsc2UsIklzSXRhbGljIjpmYWxzZSwiSXNVbmRlcmxpbmVkIjpmYWxzZSwiUGFyZW50U3R5bGUiOnsiJHJlZiI6IjY2In19LCJBdXRvU2l6ZSI6MCwiRm9yZWdyb3VuZCI6eyIkaWQiOiIxNTMiLCJDb2xvciI6eyIkaWQiOiIxNTQiLCJBIjoyNTUsIlIiOjI1NSwiRyI6MTMyLCJCIjozOX19LCJNYXhXaWR0aCI6NDQuMz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UiLCJMaW5lQ29sb3IiOm51bGwsIkxpbmVXZWlnaHQiOjAuMCwiTGluZVR5cGUiOjAsIlBhcmVudFN0eWxlIjpudWxsfSwiUGFyZW50U3R5bGUiOnsiJHJlZiI6IjY1In19LCJEYXRlU3R5bGUiOnsiJGlkIjoiMTU2IiwiRm9udFNldHRpbmdzIjp7IiRpZCI6IjE1NyIsIkZvbnRTaXplIjo3LCJGb250TmFtZSI6IkNlbnR1cnkgR290aGljIiwiSXNCb2xkIjpmYWxzZSwiSXNJdGFsaWMiOmZhbHNlLCJJc1VuZGVybGluZWQiOmZhbHNlLCJQYXJlbnRTdHlsZSI6eyIkcmVmIjoiNzMifX0sIkF1dG9TaXplIjowLCJGb3JlZ3JvdW5kIjp7IiRpZCI6IjE1OCIsIkNvbG9yIjp7IiRpZCI6IjE1OSIsIkEiOjI1NSwiUiI6ODAsIkciOjgwLCJCIjo3M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MCIsIkxpbmVDb2xvciI6bnVsbCwiTGluZVdlaWdodCI6MC4wLCJMaW5lVHlwZSI6MCwiUGFyZW50U3R5bGUiOm51bGx9LCJQYXJlbnRTdHlsZSI6eyIkcmVmIjoiNzIifX0sIkRhdGVGb3JtYXQiOnsiJHJlZiI6Ijc5In0sIklzVmlzaWJsZSI6dHJ1ZSwiUGFyZW50U3R5bGUiOnsiJHJlZiI6IjUzIn19LCJQb3NpdGlvbiI6eyJSYXRpbyI6MC4wNjQzMjc5MzIyODcxNDU1NDgsIklzQ3VzdG9tIjp0cnVlfSwiSWQiOiJmMDNkZTQ5ZS05OGQzLTRiMTUtODgxYy1lYmMyOWVkM2VhZjkiLCJJbXBvcnRJZCI6bnVsbCwiVGl0bGUiOiJWYWxpZGF0aW9uICIsIk5vdGUiOm51bGwsIkh5cGVybGluayI6bnVsbCwiSXNDaGFuZ2VkIjpmYWxzZSwiSXNOZXciOnRydWV9LHsiJGlkIjoiMTYxIiwiRGF0ZSI6IjIwMTctMTItMjBUMjM6NTk6NTkuOTk5WiIsIlN0eWxlIjp7IiRpZCI6IjE2MiIsIlNoYXBlIjo3LCJDb25uZWN0b3JNYXJnaW4iOnsiJHJlZiI6IjU0In0sIkNvbm5lY3RvclN0eWxlIjp7IiRpZCI6IjE2MyIsIkxpbmVDb2xvciI6eyIkaWQiOiIxNjQiLCIkdHlwZSI6Ik5MUkUuQ29tbW9uLkRvbS5Tb2xpZENvbG9yQnJ1c2gsIE5MUkUuQ29tbW9uIiwiQ29sb3IiOnsiJGlkIjoiMTY1IiwiQSI6MjU1LCJSIjoyMzIsIkciOjc2LCJCIjozNH19LCJMaW5lV2VpZ2h0IjoxLjAsIkxpbmVUeXBlIjowLCJQYXJlbnRTdHlsZSI6eyIkcmVmIjoiNTUifX0sIklzQmVsb3dUaW1lYmFuZCI6ZmFsc2UsIkhpZGVEYXRlIjpmYWxzZSwiU2hhcGVTaXplIjowLCJTcGFjaW5nIjowLjAsIlBhZGRpbmciOnsiJGlkIjoiMTY2IiwiVG9wIjowLCJMZWZ0IjowLCJSaWdodCI6MCwiQm90dG9tIjowfSwiU2hhcGVTdHlsZSI6eyIkaWQiOiIxNjciLCJNYXJnaW4iOnsiJHJlZiI6IjYwIn0sIlBhZGRpbmciOnsiJHJlZiI6IjYxIn0sIkJhY2tncm91bmQiOnsiJGlkIjoiMTY4IiwiQ29sb3IiOnsiJGlkIjoiMTY5IiwiQSI6MjU1LCJSIjoyMzIsIkciOjc2LCJCIjozNH19LCJJc1Zpc2libGUiOnRydWUsIldpZHRoIjoxMi4wLCJIZWlnaHQiOjE0LjAsIkJvcmRlclN0eWxlIjp7IiRpZCI6IjE3MCIsIkxpbmVDb2xvciI6eyIkcmVmIjoiNjMifSwiTGluZVdlaWdodCI6MC4wLCJMaW5lVHlwZSI6MCwiUGFyZW50U3R5bGUiOnsiJHJlZiI6IjYyIn19LCJQYXJlbnRTdHlsZSI6eyIkcmVmIjoiNTkifX0sIlRpdGxlU3R5bGUiOnsiJGlkIjoiMTcxIiwiRm9udFNldHRpbmdzIjp7IiRpZCI6IjE3MiIsIkZvbnRTaXplIjo4LCJGb250TmFtZSI6IkNlbnR1cnkgR290aGljIiwiSXNCb2xkIjpmYWxzZSwiSXNJdGFsaWMiOmZhbHNlLCJJc1VuZGVybGluZWQiOmZhbHNlLCJQYXJlbnRTdHlsZSI6eyIkcmVmIjoiNjYifX0sIkF1dG9TaXplIjowLCJGb3JlZ3JvdW5kIjp7IiRpZCI6IjE3MyIsIkNvbG9yIjp7IiRpZCI6IjE3NCIsIkEiOjI1NSwiUiI6MjU1LCJHIjoxMzIsIkIiOjM5fX0sIk1heFdpZHRoIjo0Mi42MjQ5NjE4NTMwMjczNDQ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3NSIsIkxpbmVDb2xvciI6bnVsbCwiTGluZVdlaWdodCI6MC4wLCJMaW5lVHlwZSI6MCwiUGFyZW50U3R5bGUiOm51bGx9LCJQYXJlbnRTdHlsZSI6eyIkcmVmIjoiNjUifX0sIkRhdGVTdHlsZSI6eyIkaWQiOiIxNzYiLCJGb250U2V0dGluZ3MiOnsiJGlkIjoiMTc3IiwiRm9udFNpemUiOjcsIkZvbnROYW1lIjoiQ2VudHVyeSBHb3RoaWMiLCJJc0JvbGQiOmZhbHNlLCJJc0l0YWxpYyI6ZmFsc2UsIklzVW5kZXJsaW5lZCI6ZmFsc2UsIlBhcmVudFN0eWxlIjp7IiRyZWYiOiI3MyJ9fSwiQXV0b1NpemUiOjAsIkZvcmVncm91bmQiOnsiJGlkIjoiMTc4IiwiQ29sb3IiOnsiJGlkIjoiMTc5IiwiQSI6MjU1LCJSIjo4MCwiRyI6ODAsIkIiOjc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wIiwiTGluZUNvbG9yIjpudWxsLCJMaW5lV2VpZ2h0IjowLjAsIkxpbmVUeXBlIjowLCJQYXJlbnRTdHlsZSI6bnVsbH0sIlBhcmVudFN0eWxlIjp7IiRyZWYiOiI3MiJ9fSwiRGF0ZUZvcm1hdCI6eyIkcmVmIjoiNzkifSwiSXNWaXNpYmxlIjp0cnVlLCJQYXJlbnRTdHlsZSI6eyIkcmVmIjoiNTMifX0sIlBvc2l0aW9uIjp7IlJhdGlvIjowLjA3ODY4ODk4MTc5Nzk2MDA2NCwiSXNDdXN0b20iOnRydWV9LCJJZCI6IjYzZGE2MTIzLWZiNDMtNDE5YS1hODVlLWI4M2RmMGM5NzlmNiIsIkltcG9ydElkIjpudWxsLCJUaXRsZSI6Ik1pbmltYWwgUHJvdG90eXBlICIsIk5vdGUiOm51bGwsIkh5cGVybGluayI6bnVsbCwiSXNDaGFuZ2VkIjpmYWxzZSwiSXNOZXciOnRydWV9LHsiJGlkIjoiMTgxIiwiRGF0ZSI6IjIwMTgtMDQtMDFUMjM6NTk6NTkuOTk5WiIsIlN0eWxlIjp7IiRpZCI6IjE4MiIsIlNoYXBlIjo3LCJDb25uZWN0b3JNYXJnaW4iOnsiJHJlZiI6IjU0In0sIkNvbm5lY3RvclN0eWxlIjp7IiRpZCI6IjE4MyIsIkxpbmVDb2xvciI6eyIkaWQiOiIxODQiLCIkdHlwZSI6Ik5MUkUuQ29tbW9uLkRvbS5Tb2xpZENvbG9yQnJ1c2gsIE5MUkUuQ29tbW9uIiwiQ29sb3IiOnsiJGlkIjoiMTg1IiwiQSI6MjU1LCJSIjoyMzIsIkciOjc2LCJCIjozNH19LCJMaW5lV2VpZ2h0IjoxLjAsIkxpbmVUeXBlIjowLCJQYXJlbnRTdHlsZSI6eyIkcmVmIjoiNTUifX0sIklzQmVsb3dUaW1lYmFuZCI6ZmFsc2UsIkhpZGVEYXRlIjpmYWxzZSwiU2hhcGVTaXplIjowLCJTcGFjaW5nIjowLjAsIlBhZGRpbmciOnsiJGlkIjoiMTg2IiwiVG9wIjowLCJMZWZ0IjowLCJSaWdodCI6MCwiQm90dG9tIjowfSwiU2hhcGVTdHlsZSI6eyIkaWQiOiIxODciLCJNYXJnaW4iOnsiJHJlZiI6IjYwIn0sIlBhZGRpbmciOnsiJHJlZiI6IjYxIn0sIkJhY2tncm91bmQiOnsiJGlkIjoiMTg4IiwiQ29sb3IiOnsiJGlkIjoiMTg5IiwiQSI6MjU1LCJSIjoyMzIsIkciOjc2LCJCIjozNH19LCJJc1Zpc2libGUiOnRydWUsIldpZHRoIjoxMi4wLCJIZWlnaHQiOjE0LjAsIkJvcmRlclN0eWxlIjp7IiRpZCI6IjE5MCIsIkxpbmVDb2xvciI6eyIkcmVmIjoiNjMifSwiTGluZVdlaWdodCI6MC4wLCJMaW5lVHlwZSI6MCwiUGFyZW50U3R5bGUiOnsiJHJlZiI6IjYyIn19LCJQYXJlbnRTdHlsZSI6eyIkcmVmIjoiNTkifX0sIlRpdGxlU3R5bGUiOnsiJGlkIjoiMTkxIiwiRm9udFNldHRpbmdzIjp7IiRpZCI6IjE5MiIsIkZvbnRTaXplIjo4LCJGb250TmFtZSI6IkNlbnR1cnkgR290aGljIiwiSXNCb2xkIjpmYWxzZSwiSXNJdGFsaWMiOmZhbHNlLCJJc1VuZGVybGluZWQiOmZhbHNlLCJQYXJlbnRTdHlsZSI6eyIkcmVmIjoiNjYifX0sIkF1dG9TaXplIjowLCJGb3JlZ3JvdW5kIjp7IiRpZCI6IjE5MyIsIkNvbG9yIjp7IiRpZCI6IjE5NCIsIkEiOjI1NSwiUiI6MjU1LCJHIjoxMzIsIkIiOjM5fX0sIk1heFdpZHRoIjo0My42MjUwMzgxNDY5NzI2NTY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E5NSIsIkxpbmVDb2xvciI6bnVsbCwiTGluZVdlaWdodCI6MC4wLCJMaW5lVHlwZSI6MCwiUGFyZW50U3R5bGUiOm51bGx9LCJQYXJlbnRTdHlsZSI6eyIkcmVmIjoiNjUifX0sIkRhdGVTdHlsZSI6eyIkaWQiOiIxOTYiLCJGb250U2V0dGluZ3MiOnsiJGlkIjoiMTk3IiwiRm9udFNpemUiOjcsIkZvbnROYW1lIjoiQ2VudHVyeSBHb3RoaWMiLCJJc0JvbGQiOmZhbHNlLCJJc0l0YWxpYyI6ZmFsc2UsIklzVW5kZXJsaW5lZCI6ZmFsc2UsIlBhcmVudFN0eWxlIjp7IiRyZWYiOiI3MyJ9fSwiQXV0b1NpemUiOjAsIkZvcmVncm91bmQiOnsiJGlkIjoiMTk4IiwiQ29sb3IiOnsiJGlkIjoiMTk5IiwiQSI6MjU1LCJSIjo4MCwiRyI6ODAsIkIiOjcwfX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AwIiwiTGluZUNvbG9yIjpudWxsLCJMaW5lV2VpZ2h0IjowLjAsIkxpbmVUeXBlIjowLCJQYXJlbnRTdHlsZSI6bnVsbH0sIlBhcmVudFN0eWxlIjp7IiRyZWYiOiI3MiJ9fSwiRGF0ZUZvcm1hdCI6eyIkcmVmIjoiNzkifSwiSXNWaXNpYmxlIjp0cnVlLCJQYXJlbnRTdHlsZSI6eyIkcmVmIjoiNTMifX0sIlBvc2l0aW9uIjp7IlJhdGlvIjowLjA3ODY4ODk4MTc5Nzk2MDA2NCwiSXNDdXN0b20iOnRydWV9LCJJZCI6ImM1ZjBiMGFhLWRmZGMtNDg4ZC04OGU4LTExYTExMTZhYzFjNyIsIkltcG9ydElkIjpudWxsLCJUaXRsZSI6IkludGVncmF0ZWQgUHJvdG90eXBlIiwiTm90ZSI6bnVsbCwiSHlwZXJsaW5rIjpudWxsLCJJc0NoYW5nZWQiOmZhbHNlLCJJc05ldyI6dHJ1ZX0seyIkaWQiOiIyMDEiLCJEYXRlIjoiMjAxOC0wNS0yMVQyMzo1OTo1OS45OTlaIiwiU3R5bGUiOnsiJGlkIjoiMjAyIiwiU2hhcGUiOjUsIkNvbm5lY3Rvck1hcmdpbiI6eyIkcmVmIjoiNTQifSwiQ29ubmVjdG9yU3R5bGUiOnsiJGlkIjoiMjAzIiwiTGluZUNvbG9yIjp7IiRyZWYiOiI1NiJ9LCJMaW5lV2VpZ2h0IjoxLjAsIkxpbmVUeXBlIjowLCJQYXJlbnRTdHlsZSI6eyIkcmVmIjoiNTUifX0sIklzQmVsb3dUaW1lYmFuZCI6ZmFsc2UsIkhpZGVEYXRlIjpmYWxzZSwiU2hhcGVTaXplIjowLCJTcGFjaW5nIjowLjAsIlBhZGRpbmciOnsiJGlkIjoiMjA0IiwiVG9wIjowLCJMZWZ0IjowLCJSaWdodCI6MCwiQm90dG9tIjowfSwiU2hhcGVTdHlsZSI6eyIkaWQiOiIyMDUiLCJNYXJnaW4iOnsiJHJlZiI6IjYwIn0sIlBhZGRpbmciOnsiJHJlZiI6IjYxIn0sIkJhY2tncm91bmQiOnsiJGlkIjoiMjA2IiwiQ29sb3IiOnsiJGlkIjoiMjA3IiwiQSI6MjU1LCJSIjoxNDYsIkciOjIwOCwiQiI6ODB9fSwiSXNWaXNpYmxlIjp0cnVlLCJXaWR0aCI6MTIuMCwiSGVpZ2h0IjoxNC4wLCJCb3JkZXJTdHlsZSI6eyIkaWQiOiIyMDgiLCJMaW5lQ29sb3IiOnsiJHJlZiI6IjYzIn0sIkxpbmVXZWlnaHQiOjAuMCwiTGluZVR5cGUiOjAsIlBhcmVudFN0eWxlIjp7IiRyZWYiOiI2MiJ9fSwiUGFyZW50U3R5bGUiOnsiJHJlZiI6IjU5In19LCJUaXRsZVN0eWxlIjp7IiRpZCI6IjIwOSIsIkZvbnRTZXR0aW5ncyI6eyIkaWQiOiIyMTAiLCJGb250U2l6ZSI6OCwiRm9udE5hbWUiOiJDZW50dXJ5IEdvdGhpYyIsIklzQm9sZCI6dHJ1ZSwiSXNJdGFsaWMiOnRydWUsIklzVW5kZXJsaW5lZCI6dHJ1ZSwiUGFyZW50U3R5bGUiOnsiJHJlZiI6IjY2In19LCJBdXRvU2l6ZSI6MCwiRm9yZWdyb3VuZCI6eyIkaWQiOiIyMTEiLCJDb2xvciI6eyIkaWQiOiIyMTIiLCJBIjoyNTUsIlIiOjI1NSwiRyI6MTMyLCJCIjozOX19LCJNYXhXaWR0aCI6NDMuODc1MDM4MTQ2OTcyNjU2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MiLCJMaW5lQ29sb3IiOm51bGwsIkxpbmVXZWlnaHQiOjAuMCwiTGluZVR5cGUiOjAsIlBhcmVudFN0eWxlIjpudWxsfSwiUGFyZW50U3R5bGUiOnsiJHJlZiI6IjY1In19LCJEYXRlU3R5bGUiOnsiJGlkIjoiMjE0IiwiRm9udFNldHRpbmdzIjp7IiRpZCI6IjIxNSIsIkZvbnRTaXplIjo3LCJGb250TmFtZSI6IkNlbnR1cnkgR290aGljIiwiSXNCb2xkIjpmYWxzZSwiSXNJdGFsaWMiOmZhbHNlLCJJc1VuZGVybGluZWQiOmZhbHNlLCJQYXJlbnRTdHlsZSI6eyIkcmVmIjoiNzMifX0sIkF1dG9TaXplIjowLCJGb3JlZ3JvdW5kIjp7IiRpZCI6IjIxNiIsIkNvbG9yIjp7IiRpZCI6IjIxNyIsIkEiOjI1NSwiUiI6ODAsIkciOjgwLCJCIjo3MH1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OCIsIkxpbmVDb2xvciI6bnVsbCwiTGluZVdlaWdodCI6MC4wLCJMaW5lVHlwZSI6MCwiUGFyZW50U3R5bGUiOm51bGx9LCJQYXJlbnRTdHlsZSI6eyIkcmVmIjoiNzIifX0sIkRhdGVGb3JtYXQiOnsiJHJlZiI6Ijc5In0sIklzVmlzaWJsZSI6dHJ1ZSwiUGFyZW50U3R5bGUiOnsiJHJlZiI6IjUzIn19LCJQb3NpdGlvbiI6eyJSYXRpbyI6MC4wODA5MzQyNDE5NjU5NjQ5OTMsIklzQ3VzdG9tIjp0cnVlfSwiSWQiOiJkYmI1MGY1Ni0zM2JmLTQ0M2YtOTI0YS05YjJhNmMxOTRiZjkiLCJJbXBvcnRJZCI6bnVsbCwiVGl0bGUiOiJJbnRlZ3JhdGlvbiIsIk5vdGUiOm51bGwsIkh5cGVybGluayI6bnVsbCwiSXNDaGFuZ2VkIjpmYWxzZSwiSXNOZXciOnRydWV9LHsiJGlkIjoiMjE5IiwiRGF0ZSI6IjIwMTgtMDctMzFUMjM6NTk6NTkuOTk5WiIsIlN0eWxlIjp7IiRpZCI6IjIyMCIsIlNoYXBlIjo3LCJDb25uZWN0b3JNYXJnaW4iOnsiJHJlZiI6IjU0In0sIkNvbm5lY3RvclN0eWxlIjp7IiRpZCI6IjIyMSIsIkxpbmVDb2xvciI6eyIkaWQiOiIyMjIiLCIkdHlwZSI6Ik5MUkUuQ29tbW9uLkRvbS5Tb2xpZENvbG9yQnJ1c2gsIE5MUkUuQ29tbW9uIiwiQ29sb3IiOnsiJGlkIjoiMjIzIiwiQSI6MjU1LCJSIjoyNDQsIkciOjE1NywiQiI6MH19LCJMaW5lV2VpZ2h0IjoxLjAsIkxpbmVUeXBlIjowLCJQYXJlbnRTdHlsZSI6eyIkcmVmIjoiNTUifX0sIklzQmVsb3dUaW1lYmFuZCI6dHJ1ZSwiSGlkZURhdGUiOmZhbHNlLCJTaGFwZVNpemUiOjAsIlNwYWNpbmciOjAuMCwiUGFkZGluZyI6eyIkaWQiOiIyMjQiLCJUb3AiOjAsIkxlZnQiOjAsIlJpZ2h0IjowLCJCb3R0b20iOjB9LCJTaGFwZVN0eWxlIjp7IiRpZCI6IjIyNSIsIk1hcmdpbiI6eyIkcmVmIjoiNjAifSwiUGFkZGluZyI6eyIkcmVmIjoiNjEifSwiQmFja2dyb3VuZCI6eyIkaWQiOiIyMjYiLCJDb2xvciI6eyIkaWQiOiIyMjciLCJBIjoyNTUsIlIiOjI0NCwiRyI6MTU3LCJCIjowfX0sIklzVmlzaWJsZSI6dHJ1ZSwiV2lkdGgiOjEyLjAsIkhlaWdodCI6MTQuMCwiQm9yZGVyU3R5bGUiOnsiJGlkIjoiMjI4IiwiTGluZUNvbG9yIjp7IiRyZWYiOiI2MyJ9LCJMaW5lV2VpZ2h0IjowLjAsIkxpbmVUeXBlIjowLCJQYXJlbnRTdHlsZSI6eyIkcmVmIjoiNjIifX0sIlBhcmVudFN0eWxlIjp7IiRyZWYiOiI1OSJ9fSwiVGl0bGVTdHlsZSI6eyIkaWQiOiIyMjkiLCJGb250U2V0dGluZ3MiOnsiJGlkIjoiMjMwIiwiRm9udFNpemUiOjgsIkZvbnROYW1lIjoiQ2VudHVyeSBHb3RoaWMiLCJJc0JvbGQiOnRydWUsIklzSXRhbGljIjpmYWxzZSwiSXNVbmRlcmxpbmVkIjpmYWxzZSwiUGFyZW50U3R5bGUiOnsiJHJlZiI6IjY2In19LCJBdXRvU2l6ZSI6MCwiRm9yZWdyb3VuZCI6eyIkaWQiOiIyMzEiLCJDb2xvciI6eyIkaWQiOiIyMzIiLCJBIjoyNTUsIlIiOjgwLCJHIjo4MCwiQiI6NzB9fSwiTWF4V2lkdGgiOjQ0LjUsIk1heEhlaWdodCI6IkluZmluaXR5IiwiU21hcnRGb3JlZ3JvdW5kSXNBY3RpdmUiOmZhbHNlLCJIb3Jpem9udGFsQWxpZ25tZW50IjoxLCJWZXJ0aWNhbEFsaWdubWVudCI6MCwiU21hcnRGb3JlZ3JvdW5kIjpudWxsLCJNYXJnaW4iOnsiJHJlZiI6IjY5In0sIlBhZGRpbmciOnsiJHJlZiI6IjcwIn0sIkJhY2tncm91bmQiOnsiJHJlZiI6IjcxIn0sIklzVmlzaWJsZSI6dHJ1ZSwiV2lkdGgiOjAuMCwiSGVpZ2h0IjowLjAsIkJvcmRlclN0eWxlIjp7IiRpZCI6IjIzMyIsIkxpbmVDb2xvciI6bnVsbCwiTGluZVdlaWdodCI6MC4wLCJMaW5lVHlwZSI6MCwiUGFyZW50U3R5bGUiOm51bGx9LCJQYXJlbnRTdHlsZSI6eyIkcmVmIjoiNjUifX0sIkRhdGVTdHlsZSI6eyIkaWQiOiIyMzQiLCJGb250U2V0dGluZ3MiOnsiJGlkIjoiMjM1IiwiRm9udFNpemUiOjcsIkZvbnROYW1lIjoiQ2VudHVyeSBHb3RoaWM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M2IiwiTGluZUNvbG9yIjpudWxsLCJMaW5lV2VpZ2h0IjowLjAsIkxpbmVUeXBlIjowLCJQYXJlbnRTdHlsZSI6bnVsbH0sIlBhcmVudFN0eWxlIjp7IiRyZWYiOiI3MiJ9fSwiRGF0ZUZvcm1hdCI6eyIkcmVmIjoiNzkifSwiSXNWaXNpYmxlIjp0cnVlLCJQYXJlbnRTdHlsZSI6eyIkcmVmIjoiNTMifX0sIlBvc2l0aW9uIjp7IlJhdGlvIjowLjA2OTk4NTcxMjEyMjAzNDE1MiwiSXNDdXN0b20iOnRydWV9LCJJZCI6ImQ4NmUxNTJhLTI3OTAtNDU4OC1hYTYyLTk0Nzc5ZTFkZmJlOSIsIkltcG9ydElkIjpudWxsLCJUaXRsZSI6IlN1Ym1pc3Npb24iLCJOb3RlIjpudWxsLCJIeXBlcmxpbmsiOm51bGwsIklzQ2hhbmdlZCI6ZmFsc2UsIklzTmV3Ijp0cnVlfV0sIlRhc2tzIjpbeyIkaWQiOiIyMzciLCJHcm91cE5hbWUiOm51bGwsIlN0YXJ0RGF0ZSI6IjIwMTctMDYtMjVUMDA6MDA6MDBaIiwiRW5kRGF0ZSI6IjIwMTctMDctMjFUMjM6NTk6NTkuOTk5WiIsIlBlcmNlbnRhZ2VDb21wbGV0ZSI6bnVsbCwiU3R5bGUiOnsiJGlkIjoiMjM4IiwiU2hhcGUiOjEsIlNoYXBlVGhpY2tuZXNzIjowLCJEdXJhdGlvbkZvcm1hdCI6MCwiSW5jbHVkZU5vbldvcmtpbmdEYXlzSW5EdXJhdGlvbiI6dHJ1ZSwiUGVyY2VudGFnZUNvbXBsZXRlU3R5bGUiOnsiJGlkIjoiMjM5IiwiRm9udFNldHRpbmdzIjp7IiRpZCI6IjI0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0MSIsIkxpbmVDb2xvciI6bnVsbCwiTGluZVdlaWdodCI6MC4wLCJMaW5lVHlwZSI6MCwiUGFyZW50U3R5bGUiOm51bGx9LCJQYXJlbnRTdHlsZSI6eyIkcmVmIjoiODEifX0sIkR1cmF0aW9uU3R5bGUiOnsiJGlkIjoiMjQyIiwiRm9udFNldHRpbmdzIjp7IiRpZCI6IjI0MyIsIkZvbnRTaXplIjo3LCJGb250TmFtZSI6IkNhbGlicmkiLCJJc0JvbGQiOmZhbHNlLCJJc0l0YWxpYyI6ZmFsc2UsIklzVW5kZXJsaW5lZCI6ZmFsc2UsIlBhcmVudFN0eWxlIjp7IiRyZWYiOiI4OSJ9fSwiQXV0b1NpemUiOjAsIkZvcmVncm91bmQiOnsiJGlkIjoiMjQ0IiwiQ29sb3IiOnsiJGlkIjoiMjQ1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Q2IiwiTGluZUNvbG9yIjpudWxsLCJMaW5lV2VpZ2h0IjowLjAsIkxpbmVUeXBlIjowLCJQYXJlbnRTdHlsZSI6bnVsbH0sIlBhcmVudFN0eWxlIjp7IiRyZWYiOiI4OCJ9fSwiSG9yaXpvbnRhbENvbm5lY3RvclN0eWxlIjp7IiRpZCI6IjI0NyIsIkxpbmVDb2xvciI6eyIkcmVmIjoiOTYifSwiTGluZVdlaWdodCI6MS4wLCJMaW5lVHlwZSI6MCwiUGFyZW50U3R5bGUiOnsiJHJlZiI6Ijk1In19LCJWZXJ0aWNhbENvbm5lY3RvclN0eWxlIjp7IiRpZCI6IjI0O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I0OSIsIk1hcmdpbiI6eyIkcmVmIjoiMTAyIn0sIlBhZGRpbmciOnsiJGlkIjoiMjUwIiwiVG9wIjowLCJMZWZ0IjoxLCJSaWdodCI6MCwiQm90dG9tIjoxfSwiQmFja2dyb3VuZCI6eyIkaWQiOiIyNTEiLCJDb2xvciI6eyIkaWQiOiIyNTIiLCJBIjoyNTUsIlIiOjgwLCJHIjo4MCwiQiI6NzB9fSwiSXNWaXNpYmxlIjp0cnVlLCJXaWR0aCI6MC4wLCJIZWlnaHQiOjEwLjAsIkJvcmRlclN0eWxlIjp7IiRpZCI6IjI1MyIsIkxpbmVDb2xvciI6eyIkaWQiOiIyNTQiLCIkdHlwZSI6Ik5MUkUuQ29tbW9uLkRvbS5Tb2xpZENvbG9yQnJ1c2gsIE5MUkUuQ29tbW9uIiwiQ29sb3IiOnsiJGlkIjoiMjU1IiwiQSI6MjU1LCJSIjoyNTUsIkciOjAsIkIiOjB9fSwiTGluZVdlaWdodCI6MC4wLCJMaW5lVHlwZSI6MCwiUGFyZW50U3R5bGUiOm51bGx9LCJQYXJlbnRTdHlsZSI6eyIkcmVmIjoiMTAxIn19LCJUaXRsZVN0eWxlIjp7IiRpZCI6IjI1NiIsIkZvbnRTZXR0aW5ncyI6eyIkaWQiOiIyNTciLCJGb250U2l6ZSI6NywiRm9udE5hbWUiOiJDZW50dXJ5IEdvdGhpYyIsIklzQm9sZCI6ZmFsc2UsIklzSXRhbGljIjpmYWxzZSwiSXNVbmRlcmxpbmVkIjpmYWxzZSwiUGFyZW50U3R5bGUiOnsiJHJlZiI6IjEwOCJ9fSwiQXV0b1NpemUiOjAsIkZvcmVncm91bmQiOnsiJHJlZiI6IjEwOSJ9LCJNYXhXaWR0aCI6NDguMjU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CIsIkxpbmVDb2xvciI6bnVsbCwiTGluZVdlaWdodCI6MC4wLCJMaW5lVHlwZSI6MCwiUGFyZW50U3R5bGUiOm51bGx9LCJQYXJlbnRTdHlsZSI6eyIkcmVmIjoiMTA3In19LCJEYXRlU3R5bGUiOnsiJGlkIjoiMjU5IiwiRm9udFNldHRpbmdzIjp7IiRpZCI6IjI2MCIsIkZvbnRTaXplIjo2LCJGb250TmFtZSI6IkNlbnR1cnkgR290aGljIiwiSXNCb2xkIjpmYWxzZSwiSXNJdGFsaWMiOmZhbHNlLCJJc1VuZGVybGluZWQiOmZhbHNlLCJQYXJlbnRTdHlsZSI6eyIkcmVmIjoiMTE1In19LCJBdXRvU2l6ZSI6MCwiRm9yZWdyb3VuZCI6eyIkaWQiOiIyNjEiLCJDb2xvciI6eyIkaWQiOiIyNjI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zIiwiTGluZUNvbG9yIjpudWxsLCJMaW5lV2VpZ2h0IjowLjAsIkxpbmVUeXBlIjowLCJQYXJlbnRTdHlsZSI6bnVsbH0sIlBhcmVudFN0eWxlIjp7IiRyZWYiOiIxMTQifX0sIkRhdGVGb3JtYXQiOnsiJGlkIjoiMjY0IiwiRm9ybWF0U3RyaW5nIjoiTS9kIiwiU2VwYXJhdG9yIjoiLyIsIlVzZUludGVybmF0aW9uYWxEYXRlRm9ybWF0IjpmYWxzZX0sIklzVmlzaWJsZSI6dHJ1ZSwiUGFyZW50U3R5bGUiOnsiJHJlZiI6IjgwIn19LCJJbmRleCI6MSwiSWQiOiJmM2M3NzBkOC1hNmEyLTQyMzgtYTU3Yi0zNzNlZjk5ODQ1NTAiLCJJbXBvcnRJZCI6bnVsbCwiVGl0bGUiOiJSZXF1aXJlbWVudHMiLCJOb3RlIjpudWxsLCJIeXBlcmxpbmsiOm51bGwsIklzQ2hhbmdlZCI6ZmFsc2UsIklzTmV3Ijp0cnVlfSx7IiRpZCI6IjI2NSIsIkdyb3VwTmFtZSI6bnVsbCwiU3RhcnREYXRlIjoiMjAxNy0wNy0wNVQwMDowMDowMFoiLCJFbmREYXRlIjoiMjAxNy0wOC0wOFQyMzo1OTo1OS45OTlaIiwiUGVyY2VudGFnZUNvbXBsZXRlIjpudWxsLCJTdHlsZSI6eyIkaWQiOiIyNjYiLCJTaGFwZSI6MSwiU2hhcGVUaGlja25lc3MiOjAsIkR1cmF0aW9uRm9ybWF0IjowLCJJbmNsdWRlTm9uV29ya2luZ0RheXNJbkR1cmF0aW9uIjp0cnVlLCJQZXJjZW50YWdlQ29tcGxldGVTdHlsZSI6eyIkaWQiOiIyNjciLCJGb250U2V0dGluZ3MiOnsiJGlkIjoiMjY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5IiwiTGluZUNvbG9yIjpudWxsLCJMaW5lV2VpZ2h0IjowLjAsIkxpbmVUeXBlIjowLCJQYXJlbnRTdHlsZSI6bnVsbH0sIlBhcmVudFN0eWxlIjp7IiRyZWYiOiI4MSJ9fSwiRHVyYXRpb25TdHlsZSI6eyIkaWQiOiIyNzAiLCJGb250U2V0dGluZ3MiOnsiJGlkIjoiMjcxIiwiRm9udFNpemUiOjcsIkZvbnROYW1lIjoiQ2FsaWJyaSIsIklzQm9sZCI6ZmFsc2UsIklzSXRhbGljIjpmYWxzZSwiSXNVbmRlcmxpbmVkIjpmYWxzZSwiUGFyZW50U3R5bGUiOnsiJHJlZiI6Ijg5In19LCJBdXRvU2l6ZSI6MCwiRm9yZWdyb3VuZCI6eyIkaWQiOiIyNzIiLCJDb2xvciI6eyIkaWQiOiIyNzM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QiLCJMaW5lQ29sb3IiOm51bGwsIkxpbmVXZWlnaHQiOjAuMCwiTGluZVR5cGUiOjAsIlBhcmVudFN0eWxlIjpudWxsfSwiUGFyZW50U3R5bGUiOnsiJHJlZiI6Ijg4In19LCJIb3Jpem9udGFsQ29ubmVjdG9yU3R5bGUiOnsiJGlkIjoiMjc1IiwiTGluZUNvbG9yIjp7IiRyZWYiOiI5NiJ9LCJMaW5lV2VpZ2h0IjoxLjAsIkxpbmVUeXBlIjowLCJQYXJlbnRTdHlsZSI6eyIkcmVmIjoiOTUifX0sIlZlcnRpY2FsQ29ubmVjdG9yU3R5bGUiOnsiJGlkIjoiMjc2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Mjc3IiwiTWFyZ2luIjp7IiRyZWYiOiIxMDIifSwiUGFkZGluZyI6eyIkaWQiOiIyNzgiLCJUb3AiOjAsIkxlZnQiOjEsIlJpZ2h0IjowLCJCb3R0b20iOjF9LCJCYWNrZ3JvdW5kIjp7IiRpZCI6IjI3OSIsIkNvbG9yIjp7IiRpZCI6IjI4MCIsIkEiOjI1NSwiUiI6MTc4LCJHIjozOCwiQiI6MH19LCJJc1Zpc2libGUiOnRydWUsIldpZHRoIjowLjAsIkhlaWdodCI6MTA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7IiRyZWYiOiIxMDEifX0sIlRpdGxlU3R5bGUiOnsiJGlkIjoiMjg0IiwiRm9udFNldHRpbmdzIjp7IiRpZCI6IjI4NSIsIkZvbnRTaXplIjo3LCJGb250TmFtZSI6IkNlbnR1cnkgR290aGljIiwiSXNCb2xkIjpmYWxzZSwiSXNJdGFsaWMiOmZhbHNlLCJJc1VuZGVybGluZWQiOmZhbHNlLCJQYXJlbnRTdHlsZSI6eyIkcmVmIjoiMTA4In19LCJBdXRvU2l6ZSI6MCwiRm9yZWdyb3VuZCI6eyIkcmVmIjoiMTA5In0sIk1heFdpZHRoIjozOC4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YiLCJMaW5lQ29sb3IiOm51bGwsIkxpbmVXZWlnaHQiOjAuMCwiTGluZVR5cGUiOjAsIlBhcmVudFN0eWxlIjpudWxsfSwiUGFyZW50U3R5bGUiOnsiJHJlZiI6IjEwNyJ9fSwiRGF0ZVN0eWxlIjp7IiRpZCI6IjI4NyIsIkZvbnRTZXR0aW5ncyI6eyIkaWQiOiIyODgiLCJGb250U2l6ZSI6NiwiRm9udE5hbWUiOiJDZW50dXJ5IEdvdGhpYyIsIklzQm9sZCI6ZmFsc2UsIklzSXRhbGljIjpmYWxzZSwiSXNVbmRlcmxpbmVkIjpmYWxzZSwiUGFyZW50U3R5bGUiOnsiJHJlZiI6IjExNSJ9fSwiQXV0b1NpemUiOjAsIkZvcmVncm91bmQiOnsiJGlkIjoiMjg5IiwiQ29sb3IiOnsiJGlkIjoiMjkw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MSIsIkxpbmVDb2xvciI6bnVsbCwiTGluZVdlaWdodCI6MC4wLCJMaW5lVHlwZSI6MCwiUGFyZW50U3R5bGUiOm51bGx9LCJQYXJlbnRTdHlsZSI6eyIkcmVmIjoiMTE0In19LCJEYXRlRm9ybWF0Ijp7IiRpZCI6IjI5MiIsIkZvcm1hdFN0cmluZyI6Ik0vZCIsIlNlcGFyYXRvciI6Ii8iLCJVc2VJbnRlcm5hdGlvbmFsRGF0ZUZvcm1hdCI6ZmFsc2V9LCJJc1Zpc2libGUiOnRydWUsIlBhcmVudFN0eWxlIjp7IiRyZWYiOiI4MCJ9fSwiSW5kZXgiOjIsIklkIjoiYzNkNjg1ZDUtYWU4NS00ZmIxLTg1OTItNWU1MjdlNTM0ZjI4IiwiSW1wb3J0SWQiOm51bGwsIlRpdGxlIjoiVmFsaWRhdGlvbiAiLCJOb3RlIjpudWxsLCJIeXBlcmxpbmsiOm51bGwsIklzQ2hhbmdlZCI6ZmFsc2UsIklzTmV3Ijp0cnVlfSx7IiRpZCI6IjI5MyIsIkdyb3VwTmFtZSI6bnVsbCwiU3RhcnREYXRlIjoiMjAxNy0wNy0yNVQwMDowMDowMFoiLCJFbmREYXRlIjoiMjAxNy0wOS0wMVQyMzo1OTo1OS45OTlaIiwiUGVyY2VudGFnZUNvbXBsZXRlIjpudWxsLCJTdHlsZSI6eyIkaWQiOiIyOTQiLCJTaGFwZSI6MSwiU2hhcGVUaGlja25lc3MiOjAsIkR1cmF0aW9uRm9ybWF0IjowLCJJbmNsdWRlTm9uV29ya2luZ0RheXNJbkR1cmF0aW9uIjp0cnVlLCJQZXJjZW50YWdlQ29tcGxldGVTdHlsZSI6eyIkaWQiOiIyOTUiLCJGb250U2V0dGluZ3MiOnsiJGlkIjoiMjk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k3IiwiTGluZUNvbG9yIjpudWxsLCJMaW5lV2VpZ2h0IjowLjAsIkxpbmVUeXBlIjowLCJQYXJlbnRTdHlsZSI6bnVsbH0sIlBhcmVudFN0eWxlIjp7IiRyZWYiOiI4MSJ9fSwiRHVyYXRpb25TdHlsZSI6eyIkaWQiOiIyOTgiLCJGb250U2V0dGluZ3MiOnsiJGlkIjoiMjk5IiwiRm9udFNpemUiOjcsIkZvbnROYW1lIjoiQ2FsaWJyaSIsIklzQm9sZCI6ZmFsc2UsIklzSXRhbGljIjpmYWxzZSwiSXNVbmRlcmxpbmVkIjpmYWxzZSwiUGFyZW50U3R5bGUiOnsiJHJlZiI6Ijg5In19LCJBdXRvU2l6ZSI6MCwiRm9yZWdyb3VuZCI6eyIkaWQiOiIzMDAiLCJDb2xvciI6eyIkaWQiOiIzMDE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IiLCJMaW5lQ29sb3IiOm51bGwsIkxpbmVXZWlnaHQiOjAuMCwiTGluZVR5cGUiOjAsIlBhcmVudFN0eWxlIjpudWxsfSwiUGFyZW50U3R5bGUiOnsiJHJlZiI6Ijg4In19LCJIb3Jpem9udGFsQ29ubmVjdG9yU3R5bGUiOnsiJGlkIjoiMzAzIiwiTGluZUNvbG9yIjp7IiRyZWYiOiI5NiJ9LCJMaW5lV2VpZ2h0IjoxLjAsIkxpbmVUeXBlIjowLCJQYXJlbnRTdHlsZSI6eyIkcmVmIjoiOTUifX0sIlZlcnRpY2FsQ29ubmVjdG9yU3R5bGUiOnsiJGlkIjoiMzA0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MzA1IiwiTWFyZ2luIjp7IiRyZWYiOiIxMDIifSwiUGFkZGluZyI6eyIkaWQiOiIzMDYiLCJUb3AiOjAsIkxlZnQiOjEsIlJpZ2h0IjowLCJCb3R0b20iOjF9LCJCYWNrZ3JvdW5kIjp7IiRpZCI6IjMwNyIsIkNvbG9yIjp7IiRpZCI6IjMwOCIsIkEiOjI1NSwiUiI6ODAsIkciOjgwLCJCIjo3MH19LCJJc1Zpc2libGUiOnRydWUsIldpZHRoIjowLjAsIkhlaWdodCI6MTAuMCwiQm9yZGVyU3R5bGUiOnsiJGlkIjoiMzA5IiwiTGluZUNvbG9yIjp7IiRpZCI6IjMxMCIsIiR0eXBlIjoiTkxSRS5Db21tb24uRG9tLlNvbGlkQ29sb3JCcnVzaCwgTkxSRS5Db21tb24iLCJDb2xvciI6eyIkaWQiOiIzMTEiLCJBIjoyNTUsIlIiOjI1NSwiRyI6MCwiQiI6MH19LCJMaW5lV2VpZ2h0IjowLjAsIkxpbmVUeXBlIjowLCJQYXJlbnRTdHlsZSI6bnVsbH0sIlBhcmVudFN0eWxlIjp7IiRyZWYiOiIxMDEifX0sIlRpdGxlU3R5bGUiOnsiJGlkIjoiMzEyIiwiRm9udFNldHRpbmdzIjp7IiRpZCI6IjMxMyIsIkZvbnRTaXplIjo3LCJGb250TmFtZSI6IkNlbnR1cnkgR290aGljIiwiSXNCb2xkIjpmYWxzZSwiSXNJdGFsaWMiOmZhbHNlLCJJc1VuZGVybGluZWQiOmZhbHNlLCJQYXJlbnRTdHlsZSI6eyIkcmVmIjoiMTA4In19LCJBdXRvU2l6ZSI6MCwiRm9yZWdyb3VuZCI6eyIkcmVmIjoiMTA5In0sIk1heFdpZHRoIjo0Ny4y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0IiwiTGluZUNvbG9yIjpudWxsLCJMaW5lV2VpZ2h0IjowLjAsIkxpbmVUeXBlIjowLCJQYXJlbnRTdHlsZSI6bnVsbH0sIlBhcmVudFN0eWxlIjp7IiRyZWYiOiIxMDcifX0sIkRhdGVTdHlsZSI6eyIkaWQiOiIzMTUiLCJGb250U2V0dGluZ3MiOnsiJGlkIjoiMzE2IiwiRm9udFNpemUiOjYsIkZvbnROYW1lIjoiQ2VudHVyeSBHb3RoaWMiLCJJc0JvbGQiOmZhbHNlLCJJc0l0YWxpYyI6ZmFsc2UsIklzVW5kZXJsaW5lZCI6ZmFsc2UsIlBhcmVudFN0eWxlIjp7IiRyZWYiOiIxMTUifX0sIkF1dG9TaXplIjowLCJGb3JlZ3JvdW5kIjp7IiRpZCI6IjMxNyIsIkNvbG9yIjp7IiRpZCI6IjMxOC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kiLCJMaW5lQ29sb3IiOm51bGwsIkxpbmVXZWlnaHQiOjAuMCwiTGluZVR5cGUiOjAsIlBhcmVudFN0eWxlIjpudWxsfSwiUGFyZW50U3R5bGUiOnsiJHJlZiI6IjExNCJ9fSwiRGF0ZUZvcm1hdCI6eyIkaWQiOiIzMjAiLCJGb3JtYXRTdHJpbmciOiJNL2QiLCJTZXBhcmF0b3IiOiIvIiwiVXNlSW50ZXJuYXRpb25hbERhdGVGb3JtYXQiOmZhbHNlfSwiSXNWaXNpYmxlIjp0cnVlLCJQYXJlbnRTdHlsZSI6eyIkcmVmIjoiODAifX0sIkluZGV4IjozLCJJZCI6ImE1MjE3ODNjLWYzMDgtNDMxMy1hZjc2LTBjZDljMjkyM2UzYyIsIkltcG9ydElkIjpudWxsLCJUaXRsZSI6IkRhdGEgQW5hbHlzaXMiLCJOb3RlIjpudWxsLCJIeXBlcmxpbmsiOm51bGwsIklzQ2hhbmdlZCI6ZmFsc2UsIklzTmV3Ijp0cnVlfSx7IiRpZCI6IjMyMSIsIkdyb3VwTmFtZSI6bnVsbCwiU3RhcnREYXRlIjoiMjAxNy0wOC0xMVQwMDowMDowMFoiLCJFbmREYXRlIjoiMjAxNy0wOS0xM1QyMzo1OTo1OS45OTlaIiwiUGVyY2VudGFnZUNvbXBsZXRlIjpudWxsLCJTdHlsZSI6eyIkaWQiOiIzMjIiLCJTaGFwZSI6MSwiU2hhcGVUaGlja25lc3MiOjAsIkR1cmF0aW9uRm9ybWF0IjowLCJJbmNsdWRlTm9uV29ya2luZ0RheXNJbkR1cmF0aW9uIjp0cnVlLCJQZXJjZW50YWdlQ29tcGxldGVTdHlsZSI6eyIkaWQiOiIzMjMiLCJGb250U2V0dGluZ3MiOnsiJGlkIjoiMzI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I1IiwiTGluZUNvbG9yIjpudWxsLCJMaW5lV2VpZ2h0IjowLjAsIkxpbmVUeXBlIjowLCJQYXJlbnRTdHlsZSI6bnVsbH0sIlBhcmVudFN0eWxlIjp7IiRyZWYiOiI4MSJ9fSwiRHVyYXRpb25TdHlsZSI6eyIkaWQiOiIzMjYiLCJGb250U2V0dGluZ3MiOnsiJGlkIjoiMzI3IiwiRm9udFNpemUiOjcsIkZvbnROYW1lIjoiQ2FsaWJyaSIsIklzQm9sZCI6ZmFsc2UsIklzSXRhbGljIjpmYWxzZSwiSXNVbmRlcmxpbmVkIjpmYWxzZSwiUGFyZW50U3R5bGUiOnsiJHJlZiI6Ijg5In19LCJBdXRvU2l6ZSI6MCwiRm9yZWdyb3VuZCI6eyIkaWQiOiIzMjgiLCJDb2xvciI6eyIkaWQiOiIzMjk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zAiLCJMaW5lQ29sb3IiOm51bGwsIkxpbmVXZWlnaHQiOjAuMCwiTGluZVR5cGUiOjAsIlBhcmVudFN0eWxlIjpudWxsfSwiUGFyZW50U3R5bGUiOnsiJHJlZiI6Ijg4In19LCJIb3Jpem9udGFsQ29ubmVjdG9yU3R5bGUiOnsiJGlkIjoiMzMxIiwiTGluZUNvbG9yIjp7IiRyZWYiOiI5NiJ9LCJMaW5lV2VpZ2h0IjoxLjAsIkxpbmVUeXBlIjowLCJQYXJlbnRTdHlsZSI6eyIkcmVmIjoiOTUifX0sIlZlcnRpY2FsQ29ubmVjdG9yU3R5bGUiOnsiJGlkIjoiMzMy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MzMzIiwiTWFyZ2luIjp7IiRyZWYiOiIxMDIifSwiUGFkZGluZyI6eyIkaWQiOiIzMzQiLCJUb3AiOjAsIkxlZnQiOjEsIlJpZ2h0IjowLCJCb3R0b20iOjF9LCJCYWNrZ3JvdW5kIjp7IiRpZCI6IjMzNSIsIkNvbG9yIjp7IiRpZCI6IjMzNiIsIkEiOjI1NSwiUiI6MTc4LCJHIjozOCwiQiI6MH19LCJJc1Zpc2libGUiOnRydWUsIldpZHRoIjowLjAsIkhlaWdodCI6MTAuMCwiQm9yZGVyU3R5bGUiOnsiJGlkIjoiMzM3IiwiTGluZUNvbG9yIjp7IiRpZCI6IjMzOCIsIiR0eXBlIjoiTkxSRS5Db21tb24uRG9tLlNvbGlkQ29sb3JCcnVzaCwgTkxSRS5Db21tb24iLCJDb2xvciI6eyIkaWQiOiIzMzkiLCJBIjoyNTUsIlIiOjI1NSwiRyI6MCwiQiI6MH19LCJMaW5lV2VpZ2h0IjowLjAsIkxpbmVUeXBlIjowLCJQYXJlbnRTdHlsZSI6bnVsbH0sIlBhcmVudFN0eWxlIjp7IiRyZWYiOiIxMDEifX0sIlRpdGxlU3R5bGUiOnsiJGlkIjoiMzQwIiwiRm9udFNldHRpbmdzIjp7IiRpZCI6IjM0MSIsIkZvbnRTaXplIjo3LCJGb250TmFtZSI6IkNlbnR1cnkgR290aGljIiwiSXNCb2xkIjpmYWxzZSwiSXNJdGFsaWMiOmZhbHNlLCJJc1VuZGVybGluZWQiOmZhbHNlLCJQYXJlbnRTdHlsZSI6eyIkcmVmIjoiMTA4In19LCJBdXRvU2l6ZSI6MCwiRm9yZWdyb3VuZCI6eyIkcmVmIjoiMTA5In0sIk1heFdpZHRoIjo3Mi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NDIiLCJMaW5lQ29sb3IiOm51bGwsIkxpbmVXZWlnaHQiOjAuMCwiTGluZVR5cGUiOjAsIlBhcmVudFN0eWxlIjpudWxsfSwiUGFyZW50U3R5bGUiOnsiJHJlZiI6IjEwNyJ9fSwiRGF0ZVN0eWxlIjp7IiRpZCI6IjM0MyIsIkZvbnRTZXR0aW5ncyI6eyIkaWQiOiIzNDQiLCJGb250U2l6ZSI6NiwiRm9udE5hbWUiOiJDZW50dXJ5IEdvdGhpYyIsIklzQm9sZCI6ZmFsc2UsIklzSXRhbGljIjpmYWxzZSwiSXNVbmRlcmxpbmVkIjpmYWxzZSwiUGFyZW50U3R5bGUiOnsiJHJlZiI6IjExNSJ9fSwiQXV0b1NpemUiOjAsIkZvcmVncm91bmQiOnsiJGlkIjoiMzQ1IiwiQ29sb3IiOnsiJGlkIjoiMzQ2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0NyIsIkxpbmVDb2xvciI6bnVsbCwiTGluZVdlaWdodCI6MC4wLCJMaW5lVHlwZSI6MCwiUGFyZW50U3R5bGUiOm51bGx9LCJQYXJlbnRTdHlsZSI6eyIkcmVmIjoiMTE0In19LCJEYXRlRm9ybWF0Ijp7IiRpZCI6IjM0OCIsIkZvcm1hdFN0cmluZyI6Ik0vZCIsIlNlcGFyYXRvciI6Ii8iLCJVc2VJbnRlcm5hdGlvbmFsRGF0ZUZvcm1hdCI6ZmFsc2V9LCJJc1Zpc2libGUiOnRydWUsIlBhcmVudFN0eWxlIjp7IiRyZWYiOiI4MCJ9fSwiSW5kZXgiOjQsIklkIjoiOWNkZTZkNWQtMzA3Yi00ZGY3LWIxNDYtNDI0OGNhYjdmZWY2IiwiSW1wb3J0SWQiOm51bGwsIlRpdGxlIjoiQXJjaGl0ZWN0dXJhbCBSZXZpZXciLCJOb3RlIjpudWxsLCJIeXBlcmxpbmsiOm51bGwsIklzQ2hhbmdlZCI6ZmFsc2UsIklzTmV3Ijp0cnVlfSx7IiRpZCI6IjM0OSIsIkdyb3VwTmFtZSI6bnVsbCwiU3RhcnREYXRlIjoiMjAxNy0wOC0yNVQwMDowMDowMFoiLCJFbmREYXRlIjoiMjAxNy0xMC0wNVQyMzo1OTo1OS45OTlaIiwiUGVyY2VudGFnZUNvbXBsZXRlIjpudWxsLCJTdHlsZSI6eyIkaWQiOiIzNTAiLCJTaGFwZSI6MSwiU2hhcGVUaGlja25lc3MiOjAsIkR1cmF0aW9uRm9ybWF0IjowLCJJbmNsdWRlTm9uV29ya2luZ0RheXNJbkR1cmF0aW9uIjp0cnVlLCJQZXJjZW50YWdlQ29tcGxldGVTdHlsZSI6eyIkaWQiOiIzNTEiLCJGb250U2V0dGluZ3MiOnsiJGlkIjoiMzUy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UzIiwiTGluZUNvbG9yIjpudWxsLCJMaW5lV2VpZ2h0IjowLjAsIkxpbmVUeXBlIjowLCJQYXJlbnRTdHlsZSI6bnVsbH0sIlBhcmVudFN0eWxlIjp7IiRyZWYiOiI4MSJ9fSwiRHVyYXRpb25TdHlsZSI6eyIkaWQiOiIzNTQiLCJGb250U2V0dGluZ3MiOnsiJGlkIjoiMzU1IiwiRm9udFNpemUiOjcsIkZvbnROYW1lIjoiQ2FsaWJyaSIsIklzQm9sZCI6ZmFsc2UsIklzSXRhbGljIjpmYWxzZSwiSXNVbmRlcmxpbmVkIjpmYWxzZSwiUGFyZW50U3R5bGUiOnsiJHJlZiI6Ijg5In19LCJBdXRvU2l6ZSI6MCwiRm9yZWdyb3VuZCI6eyIkaWQiOiIzNTYiLCJDb2xvciI6eyIkaWQiOiIzNTc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TgiLCJMaW5lQ29sb3IiOm51bGwsIkxpbmVXZWlnaHQiOjAuMCwiTGluZVR5cGUiOjAsIlBhcmVudFN0eWxlIjpudWxsfSwiUGFyZW50U3R5bGUiOnsiJHJlZiI6Ijg4In19LCJIb3Jpem9udGFsQ29ubmVjdG9yU3R5bGUiOnsiJGlkIjoiMzU5IiwiTGluZUNvbG9yIjp7IiRyZWYiOiI5NiJ9LCJMaW5lV2VpZ2h0IjoxLjAsIkxpbmVUeXBlIjowLCJQYXJlbnRTdHlsZSI6eyIkcmVmIjoiOTUifX0sIlZlcnRpY2FsQ29ubmVjdG9yU3R5bGUiOnsiJGlkIjoiMzYw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MzYxIiwiTWFyZ2luIjp7IiRyZWYiOiIxMDIifSwiUGFkZGluZyI6eyIkaWQiOiIzNjIiLCJUb3AiOjAsIkxlZnQiOjEsIlJpZ2h0IjowLCJCb3R0b20iOjF9LCJCYWNrZ3JvdW5kIjp7IiRpZCI6IjM2MyIsIkNvbG9yIjp7IiRpZCI6IjM2NCIsIkEiOjI1NSwiUiI6ODAsIkciOjgwLCJCIjo3MH19LCJJc1Zpc2libGUiOnRydWUsIldpZHRoIjowLjAsIkhlaWdodCI6MTA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EifX0sIlRpdGxlU3R5bGUiOnsiJGlkIjoiMzY4IiwiRm9udFNldHRpbmdzIjp7IiRpZCI6IjM2OSIsIkZvbnRTaXplIjo3LCJGb250TmFtZSI6IkNlbnR1cnkgR290aGljIiwiSXNCb2xkIjpmYWxzZSwiSXNJdGFsaWMiOmZhbHNlLCJJc1VuZGVybGluZWQiOmZhbHNlLCJQYXJlbnRTdHlsZSI6eyIkcmVmIjoiMTA4In19LCJBdXRvU2l6ZSI6MCwiRm9yZWdyb3VuZCI6eyIkcmVmIjoiMTA5In0sIk1heFdpZHRoIjo1MC4zNz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M3MCIsIkxpbmVDb2xvciI6bnVsbCwiTGluZVdlaWdodCI6MC4wLCJMaW5lVHlwZSI6MCwiUGFyZW50U3R5bGUiOm51bGx9LCJQYXJlbnRTdHlsZSI6eyIkcmVmIjoiMTA3In19LCJEYXRlU3R5bGUiOnsiJGlkIjoiMzcxIiwiRm9udFNldHRpbmdzIjp7IiRpZCI6IjM3MiIsIkZvbnRTaXplIjo2LCJGb250TmFtZSI6IkNlbnR1cnkgR290aGljIiwiSXNCb2xkIjpmYWxzZSwiSXNJdGFsaWMiOmZhbHNlLCJJc1VuZGVybGluZWQiOmZhbHNlLCJQYXJlbnRTdHlsZSI6eyIkcmVmIjoiMTE1In19LCJBdXRvU2l6ZSI6MCwiRm9yZWdyb3VuZCI6eyIkaWQiOiIzNzMiLCJDb2xvciI6eyIkaWQiOiIzNzQ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c1IiwiTGluZUNvbG9yIjpudWxsLCJMaW5lV2VpZ2h0IjowLjAsIkxpbmVUeXBlIjowLCJQYXJlbnRTdHlsZSI6bnVsbH0sIlBhcmVudFN0eWxlIjp7IiRyZWYiOiIxMTQifX0sIkRhdGVGb3JtYXQiOnsiJGlkIjoiMzc2IiwiRm9ybWF0U3RyaW5nIjoiTS9kIiwiU2VwYXJhdG9yIjoiLyIsIlVzZUludGVybmF0aW9uYWxEYXRlRm9ybWF0IjpmYWxzZX0sIklzVmlzaWJsZSI6dHJ1ZSwiUGFyZW50U3R5bGUiOnsiJHJlZiI6IjgwIn19LCJJbmRleCI6NSwiSWQiOiI2YTZlNzE0OS02NjFjLTRkOTgtYWUyMi1iOWE4NGEyMGMwY2QiLCJJbXBvcnRJZCI6bnVsbCwiVGl0bGUiOiJTeXN0ZW0gRGVzaWduIiwiTm90ZSI6bnVsbCwiSHlwZXJsaW5rIjpudWxsLCJJc0NoYW5nZWQiOmZhbHNlLCJJc05ldyI6dHJ1ZX0seyIkaWQiOiIzNzciLCJHcm91cE5hbWUiOm51bGwsIlN0YXJ0RGF0ZSI6IjIwMTctMDktMDdUMDA6MDA6MDBaIiwiRW5kRGF0ZSI6IjIwMTctMTAtMTRUMjM6NTk6NTkuOTk5WiIsIlBlcmNlbnRhZ2VDb21wbGV0ZSI6bnVsbCwiU3R5bGUiOnsiJGlkIjoiMzc4IiwiU2hhcGUiOjEsIlNoYXBlVGhpY2tuZXNzIjowLCJEdXJhdGlvbkZvcm1hdCI6MCwiSW5jbHVkZU5vbldvcmtpbmdEYXlzSW5EdXJhdGlvbiI6dHJ1ZSwiUGVyY2VudGFnZUNvbXBsZXRlU3R5bGUiOnsiJGlkIjoiMzc5IiwiRm9udFNldHRpbmdzIjp7IiRpZCI6IjM4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4MSIsIkxpbmVDb2xvciI6bnVsbCwiTGluZVdlaWdodCI6MC4wLCJMaW5lVHlwZSI6MCwiUGFyZW50U3R5bGUiOm51bGx9LCJQYXJlbnRTdHlsZSI6eyIkcmVmIjoiODEifX0sIkR1cmF0aW9uU3R5bGUiOnsiJGlkIjoiMzgyIiwiRm9udFNldHRpbmdzIjp7IiRpZCI6IjM4MyIsIkZvbnRTaXplIjo3LCJGb250TmFtZSI6IkNhbGlicmkiLCJJc0JvbGQiOmZhbHNlLCJJc0l0YWxpYyI6ZmFsc2UsIklzVW5kZXJsaW5lZCI6ZmFsc2UsIlBhcmVudFN0eWxlIjp7IiRyZWYiOiI4OSJ9fSwiQXV0b1NpemUiOjAsIkZvcmVncm91bmQiOnsiJGlkIjoiMzg0IiwiQ29sb3IiOnsiJGlkIjoiMzg1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g2IiwiTGluZUNvbG9yIjpudWxsLCJMaW5lV2VpZ2h0IjowLjAsIkxpbmVUeXBlIjowLCJQYXJlbnRTdHlsZSI6bnVsbH0sIlBhcmVudFN0eWxlIjp7IiRyZWYiOiI4OCJ9fSwiSG9yaXpvbnRhbENvbm5lY3RvclN0eWxlIjp7IiRpZCI6IjM4NyIsIkxpbmVDb2xvciI6eyIkcmVmIjoiOTYifSwiTGluZVdlaWdodCI6MS4wLCJMaW5lVHlwZSI6MCwiUGFyZW50U3R5bGUiOnsiJHJlZiI6Ijk1In19LCJWZXJ0aWNhbENvbm5lY3RvclN0eWxlIjp7IiRpZCI6IjM4O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M4OSIsIk1hcmdpbiI6eyIkcmVmIjoiMTAyIn0sIlBhZGRpbmciOnsiJGlkIjoiMzkwIiwiVG9wIjowLCJMZWZ0IjoxLCJSaWdodCI6MCwiQm90dG9tIjoxfSwiQmFja2dyb3VuZCI6eyIkaWQiOiIzOTEiLCJDb2xvciI6eyIkaWQiOiIzOTIiLCJBIjoyNTUsIlIiOjE3OCwiRyI6MzgsIkIiOjB9fSwiSXNWaXNpYmxlIjp0cnVlLCJXaWR0aCI6MC4wLCJIZWlnaHQiOjEwLjAsIkJvcmRlclN0eWxlIjp7IiRpZCI6IjM5MyIsIkxpbmVDb2xvciI6eyIkaWQiOiIzOTQiLCIkdHlwZSI6Ik5MUkUuQ29tbW9uLkRvbS5Tb2xpZENvbG9yQnJ1c2gsIE5MUkUuQ29tbW9uIiwiQ29sb3IiOnsiJGlkIjoiMzk1IiwiQSI6MjU1LCJSIjoyNTUsIkciOjAsIkIiOjB9fSwiTGluZVdlaWdodCI6MC4wLCJMaW5lVHlwZSI6MCwiUGFyZW50U3R5bGUiOm51bGx9LCJQYXJlbnRTdHlsZSI6eyIkcmVmIjoiMTAxIn19LCJUaXRsZVN0eWxlIjp7IiRpZCI6IjM5NiIsIkZvbnRTZXR0aW5ncyI6eyIkaWQiOiIzOTciLCJGb250U2l6ZSI6NywiRm9udE5hbWUiOiJDZW50dXJ5IEdvdGhpYyIsIklzQm9sZCI6ZmFsc2UsIklzSXRhbGljIjpmYWxzZSwiSXNVbmRlcmxpbmVkIjpmYWxzZSwiUGFyZW50U3R5bGUiOnsiJHJlZiI6IjEwOCJ9fSwiQXV0b1NpemUiOjAsIkZvcmVncm91bmQiOnsiJHJlZiI6IjEwOSJ9LCJNYXhXaWR0aCI6MzUuOD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zOTgiLCJMaW5lQ29sb3IiOm51bGwsIkxpbmVXZWlnaHQiOjAuMCwiTGluZVR5cGUiOjAsIlBhcmVudFN0eWxlIjpudWxsfSwiUGFyZW50U3R5bGUiOnsiJHJlZiI6IjEwNyJ9fSwiRGF0ZVN0eWxlIjp7IiRpZCI6IjM5OSIsIkZvbnRTZXR0aW5ncyI6eyIkaWQiOiI0MDAiLCJGb250U2l6ZSI6NiwiRm9udE5hbWUiOiJDZW50dXJ5IEdvdGhpYyIsIklzQm9sZCI6ZmFsc2UsIklzSXRhbGljIjpmYWxzZSwiSXNVbmRlcmxpbmVkIjpmYWxzZSwiUGFyZW50U3R5bGUiOnsiJHJlZiI6IjExNSJ9fSwiQXV0b1NpemUiOjAsIkZvcmVncm91bmQiOnsiJGlkIjoiNDAxIiwiQ29sb3IiOnsiJGlkIjoiNDAy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MyIsIkxpbmVDb2xvciI6bnVsbCwiTGluZVdlaWdodCI6MC4wLCJMaW5lVHlwZSI6MCwiUGFyZW50U3R5bGUiOm51bGx9LCJQYXJlbnRTdHlsZSI6eyIkcmVmIjoiMTE0In19LCJEYXRlRm9ybWF0Ijp7IiRpZCI6IjQwNCIsIkZvcm1hdFN0cmluZyI6Ik0vZCIsIlNlcGFyYXRvciI6Ii8iLCJVc2VJbnRlcm5hdGlvbmFsRGF0ZUZvcm1hdCI6ZmFsc2V9LCJJc1Zpc2libGUiOnRydWUsIlBhcmVudFN0eWxlIjp7IiRyZWYiOiI4MCJ9fSwiSW5kZXgiOjYsIklkIjoiZGI1MjgyMGUtODk2Mi00YzJmLWE0MDYtODc2ZGFiOWIzNjYwIiwiSW1wb3J0SWQiOm51bGwsIlRpdGxlIjoiRGF0YWJhc2UiLCJOb3RlIjpudWxsLCJIeXBlcmxpbmsiOm51bGwsIklzQ2hhbmdlZCI6ZmFsc2UsIklzTmV3Ijp0cnVlfSx7IiRpZCI6IjQwNSIsIkdyb3VwTmFtZSI6bnVsbCwiU3RhcnREYXRlIjoiMjAxNy0wOS0yNVQwMDowMDowMFoiLCJFbmREYXRlIjoiMjAxNy0xMC0yMFQyMzo1OTo1OS45OTlaIiwiUGVyY2VudGFnZUNvbXBsZXRlIjpudWxsLCJTdHlsZSI6eyIkaWQiOiI0MDYiLCJTaGFwZSI6MSwiU2hhcGVUaGlja25lc3MiOjAsIkR1cmF0aW9uRm9ybWF0IjowLCJJbmNsdWRlTm9uV29ya2luZ0RheXNJbkR1cmF0aW9uIjp0cnVlLCJQZXJjZW50YWdlQ29tcGxldGVTdHlsZSI6eyIkaWQiOiI0MDciLCJGb250U2V0dGluZ3MiOnsiJGlkIjoiNDA4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A5IiwiTGluZUNvbG9yIjpudWxsLCJMaW5lV2VpZ2h0IjowLjAsIkxpbmVUeXBlIjowLCJQYXJlbnRTdHlsZSI6bnVsbH0sIlBhcmVudFN0eWxlIjp7IiRyZWYiOiI4MSJ9fSwiRHVyYXRpb25TdHlsZSI6eyIkaWQiOiI0MTAiLCJGb250U2V0dGluZ3MiOnsiJGlkIjoiNDExIiwiRm9udFNpemUiOjcsIkZvbnROYW1lIjoiQ2FsaWJyaSIsIklzQm9sZCI6ZmFsc2UsIklzSXRhbGljIjpmYWxzZSwiSXNVbmRlcmxpbmVkIjpmYWxzZSwiUGFyZW50U3R5bGUiOnsiJHJlZiI6Ijg5In19LCJBdXRvU2l6ZSI6MCwiRm9yZWdyb3VuZCI6eyIkaWQiOiI0MTIiLCJDb2xvciI6eyIkaWQiOiI0MTM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QiLCJMaW5lQ29sb3IiOm51bGwsIkxpbmVXZWlnaHQiOjAuMCwiTGluZVR5cGUiOjAsIlBhcmVudFN0eWxlIjpudWxsfSwiUGFyZW50U3R5bGUiOnsiJHJlZiI6Ijg4In19LCJIb3Jpem9udGFsQ29ubmVjdG9yU3R5bGUiOnsiJGlkIjoiNDE1IiwiTGluZUNvbG9yIjp7IiRyZWYiOiI5NiJ9LCJMaW5lV2VpZ2h0IjoxLjAsIkxpbmVUeXBlIjowLCJQYXJlbnRTdHlsZSI6eyIkcmVmIjoiOTUifX0sIlZlcnRpY2FsQ29ubmVjdG9yU3R5bGUiOnsiJGlkIjoiNDE2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NDE3IiwiTWFyZ2luIjp7IiRyZWYiOiIxMDIifSwiUGFkZGluZyI6eyIkaWQiOiI0MTgiLCJUb3AiOjAsIkxlZnQiOjEsIlJpZ2h0IjowLCJCb3R0b20iOjF9LCJCYWNrZ3JvdW5kIjp7IiRpZCI6IjQxOSIsIkNvbG9yIjp7IiRpZCI6IjQyMCIsIkEiOjI1NSwiUiI6ODAsIkciOjgwLCJCIjo3MH19LCJJc1Zpc2libGUiOnRydWUsIldpZHRoIjowLjAsIkhlaWdodCI6MTAuMCwiQm9yZGVyU3R5bGUiOnsiJGlkIjoiNDIxIiwiTGluZUNvbG9yIjp7IiRpZCI6IjQyMiIsIiR0eXBlIjoiTkxSRS5Db21tb24uRG9tLlNvbGlkQ29sb3JCcnVzaCwgTkxSRS5Db21tb24iLCJDb2xvciI6eyIkaWQiOiI0MjMiLCJBIjoyNTUsIlIiOjI1NSwiRyI6MCwiQiI6MH19LCJMaW5lV2VpZ2h0IjowLjAsIkxpbmVUeXBlIjowLCJQYXJlbnRTdHlsZSI6bnVsbH0sIlBhcmVudFN0eWxlIjp7IiRyZWYiOiIxMDEifX0sIlRpdGxlU3R5bGUiOnsiJGlkIjoiNDI0IiwiRm9udFNldHRpbmdzIjp7IiRpZCI6IjQyNSIsIkZvbnRTaXplIjo3LCJGb250TmFtZSI6IkNlbnR1cnkgR290aGljIiwiSXNCb2xkIjpmYWxzZSwiSXNJdGFsaWMiOmZhbHNlLCJJc1VuZGVybGluZWQiOmZhbHNlLCJQYXJlbnRTdHlsZSI6eyIkcmVmIjoiMTA4In19LCJBdXRvU2l6ZSI6MCwiRm9yZWdyb3VuZCI6eyIkcmVmIjoiMTA5In0sIk1heFdpZHRoIjo0OS4y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I2IiwiTGluZUNvbG9yIjpudWxsLCJMaW5lV2VpZ2h0IjowLjAsIkxpbmVUeXBlIjowLCJQYXJlbnRTdHlsZSI6bnVsbH0sIlBhcmVudFN0eWxlIjp7IiRyZWYiOiIxMDcifX0sIkRhdGVTdHlsZSI6eyIkaWQiOiI0MjciLCJGb250U2V0dGluZ3MiOnsiJGlkIjoiNDI4IiwiRm9udFNpemUiOjYsIkZvbnROYW1lIjoiQ2VudHVyeSBHb3RoaWMiLCJJc0JvbGQiOmZhbHNlLCJJc0l0YWxpYyI6ZmFsc2UsIklzVW5kZXJsaW5lZCI6ZmFsc2UsIlBhcmVudFN0eWxlIjp7IiRyZWYiOiIxMTUifX0sIkF1dG9TaXplIjowLCJGb3JlZ3JvdW5kIjp7IiRpZCI6IjQyOSIsIkNvbG9yIjp7IiRpZCI6IjQzMC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MzEiLCJMaW5lQ29sb3IiOm51bGwsIkxpbmVXZWlnaHQiOjAuMCwiTGluZVR5cGUiOjAsIlBhcmVudFN0eWxlIjpudWxsfSwiUGFyZW50U3R5bGUiOnsiJHJlZiI6IjExNCJ9fSwiRGF0ZUZvcm1hdCI6eyIkaWQiOiI0MzIiLCJGb3JtYXRTdHJpbmciOiJNL2QiLCJTZXBhcmF0b3IiOiIvIiwiVXNlSW50ZXJuYXRpb25hbERhdGVGb3JtYXQiOmZhbHNlfSwiSXNWaXNpYmxlIjp0cnVlLCJQYXJlbnRTdHlsZSI6eyIkcmVmIjoiODAifX0sIkluZGV4Ijo3LCJJZCI6IjM2Zjc4MThkLTAxYTEtNDBiNS04NzE2LWEwZWVhNDk3MjQyNSIsIkltcG9ydElkIjpudWxsLCJUaXRsZSI6IkRhdGEgSW1wcm92ZSIsIk5vdGUiOm51bGwsIkh5cGVybGluayI6bnVsbCwiSXNDaGFuZ2VkIjpmYWxzZSwiSXNOZXciOnRydWV9LHsiJGlkIjoiNDMzIiwiR3JvdXBOYW1lIjpudWxsLCJTdGFydERhdGUiOiIyMDE3LTEwLTE1VDAwOjAwOjAwWiIsIkVuZERhdGUiOiIyMDE3LTEyLTE2VDIzOjU5OjU5Ljk5OVoiLCJQZXJjZW50YWdlQ29tcGxldGUiOm51bGwsIlN0eWxlIjp7IiRpZCI6IjQzNCIsIlNoYXBlIjoxLCJTaGFwZVRoaWNrbmVzcyI6MCwiRHVyYXRpb25Gb3JtYXQiOjAsIkluY2x1ZGVOb25Xb3JraW5nRGF5c0luRHVyYXRpb24iOnRydWUsIlBlcmNlbnRhZ2VDb21wbGV0ZVN0eWxlIjp7IiRpZCI6IjQzNSIsIkZvbnRTZXR0aW5ncyI6eyIkaWQiOiI0Mz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zciLCJMaW5lQ29sb3IiOm51bGwsIkxpbmVXZWlnaHQiOjAuMCwiTGluZVR5cGUiOjAsIlBhcmVudFN0eWxlIjpudWxsfSwiUGFyZW50U3R5bGUiOnsiJHJlZiI6IjgxIn19LCJEdXJhdGlvblN0eWxlIjp7IiRpZCI6IjQzOCIsIkZvbnRTZXR0aW5ncyI6eyIkaWQiOiI0MzkiLCJGb250U2l6ZSI6NywiRm9udE5hbWUiOiJDYWxpYnJpIiwiSXNCb2xkIjpmYWxzZSwiSXNJdGFsaWMiOmZhbHNlLCJJc1VuZGVybGluZWQiOmZhbHNlLCJQYXJlbnRTdHlsZSI6eyIkcmVmIjoiODkifX0sIkF1dG9TaXplIjowLCJGb3JlZ3JvdW5kIjp7IiRpZCI6IjQ0MCIsIkNvbG9yIjp7IiRpZCI6IjQ0M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0MiIsIkxpbmVDb2xvciI6bnVsbCwiTGluZVdlaWdodCI6MC4wLCJMaW5lVHlwZSI6MCwiUGFyZW50U3R5bGUiOm51bGx9LCJQYXJlbnRTdHlsZSI6eyIkcmVmIjoiODgifX0sIkhvcml6b250YWxDb25uZWN0b3JTdHlsZSI6eyIkaWQiOiI0NDMiLCJMaW5lQ29sb3IiOnsiJHJlZiI6Ijk2In0sIkxpbmVXZWlnaHQiOjIuMCwiTGluZVR5cGUiOjAsIlBhcmVudFN0eWxlIjp7IiRyZWYiOiI5NSJ9fSwiVmVydGljYWxDb25uZWN0b3JTdHlsZSI6eyIkaWQiOiI0NDQiLCJMaW5lQ29sb3IiOnsiJHJlZiI6Ijk5In0sIkxpbmVXZWlnaHQiOjI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0NDUiLCJNYXJnaW4iOnsiJHJlZiI6IjEwMiJ9LCJQYWRkaW5nIjp7IiRpZCI6IjQ0NiIsIlRvcCI6MCwiTGVmdCI6MSwiUmlnaHQiOjAsIkJvdHRvbSI6MX0sIkJhY2tncm91bmQiOnsiJGlkIjoiNDQ3IiwiQ29sb3IiOnsiJGlkIjoiNDQ4IiwiQSI6MjU1LCJSIjoxNzgsIkciOjM4LCJCIjowfX0sIklzVmlzaWJsZSI6dHJ1ZSwiV2lkdGgiOjAuMCwiSGVpZ2h0IjoxMC4wLCJCb3JkZXJTdHlsZSI6eyIkaWQiOiI0NDkiLCJMaW5lQ29sb3IiOnsiJGlkIjoiNDUwIiwiJHR5cGUiOiJOTFJFLkNvbW1vbi5Eb20uU29saWRDb2xvckJydXNoLCBOTFJFLkNvbW1vbiIsIkNvbG9yIjp7IiRpZCI6IjQ1MSIsIkEiOjI1NSwiUiI6MjU1LCJHIjowLCJCIjowfX0sIkxpbmVXZWlnaHQiOjAuMCwiTGluZVR5cGUiOjAsIlBhcmVudFN0eWxlIjpudWxsfSwiUGFyZW50U3R5bGUiOnsiJHJlZiI6IjEwMSJ9fSwiVGl0bGVTdHlsZSI6eyIkaWQiOiI0NTIiLCJGb250U2V0dGluZ3MiOnsiJGlkIjoiNDUzIiwiRm9udFNpemUiOjcsIkZvbnROYW1lIjoiQ2VudHVyeSBHb3RoaWMiLCJJc0JvbGQiOnRydWUsIklzSXRhbGljIjpmYWxzZSwiSXNVbmRlcmxpbmVkIjpmYWxzZSwiUGFyZW50U3R5bGUiOnsiJHJlZiI6IjEwOCJ9fSwiQXV0b1NpemUiOjAsIkZvcmVncm91bmQiOnsiJGlkIjoiNDU0IiwiQ29sb3IiOnsiJGlkIjoiNDU1IiwiQSI6MjU1LCJSIjoyNTUsIkciOjEzMiwiQiI6Mzl9fSwiTWF4V2lkdGgiOjI3LjEyNTA0MDA1NDMyMTI4O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DU2IiwiTGluZUNvbG9yIjpudWxsLCJMaW5lV2VpZ2h0IjowLjAsIkxpbmVUeXBlIjowLCJQYXJlbnRTdHlsZSI6bnVsbH0sIlBhcmVudFN0eWxlIjp7IiRyZWYiOiIxMDcifX0sIkRhdGVTdHlsZSI6eyIkaWQiOiI0NTciLCJGb250U2V0dGluZ3MiOnsiJGlkIjoiNDU4IiwiRm9udFNpemUiOjYsIkZvbnROYW1lIjoiQ2VudHVyeSBHb3RoaWMiLCJJc0JvbGQiOmZhbHNlLCJJc0l0YWxpYyI6ZmFsc2UsIklzVW5kZXJsaW5lZCI6ZmFsc2UsIlBhcmVudFN0eWxlIjp7IiRyZWYiOiIxMTUifX0sIkF1dG9TaXplIjowLCJGb3JlZ3JvdW5kIjp7IiRpZCI6IjQ1OSIsIkNvbG9yIjp7IiRpZCI6IjQ2MC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0NjEiLCJMaW5lQ29sb3IiOm51bGwsIkxpbmVXZWlnaHQiOjAuMCwiTGluZVR5cGUiOjAsIlBhcmVudFN0eWxlIjpudWxsfSwiUGFyZW50U3R5bGUiOnsiJHJlZiI6IjExNCJ9fSwiRGF0ZUZvcm1hdCI6eyIkaWQiOiI0NjIiLCJGb3JtYXRTdHJpbmciOiJNL2QiLCJTZXBhcmF0b3IiOiIvIiwiVXNlSW50ZXJuYXRpb25hbERhdGVGb3JtYXQiOmZhbHNlfSwiSXNWaXNpYmxlIjp0cnVlLCJQYXJlbnRTdHlsZSI6eyIkcmVmIjoiODAifX0sIkluZGV4Ijo4LCJJZCI6ImRiYzUwMzE4LTc0M2YtNGQ2Yi1hOTk1LWZiM2U3YjQxODdkNyIsIkltcG9ydElkIjpudWxsLCJUaXRsZSI6IkNvZGluZyIsIk5vdGUiOm51bGwsIkh5cGVybGluayI6bnVsbCwiSXNDaGFuZ2VkIjpmYWxzZSwiSXNOZXciOnRydWV9LHsiJGlkIjoiNDYzIiwiR3JvdXBOYW1lIjpudWxsLCJTdGFydERhdGUiOiIyMDE3LTEyLTEyVDAwOjAwOjAwWiIsIkVuZERhdGUiOiIyMDE3LTEyLTMxVDIzOjU5OjU5Ljk5OVoiLCJQZXJjZW50YWdlQ29tcGxldGUiOm51bGwsIlN0eWxlIjp7IiRpZCI6IjQ2NCIsIlNoYXBlIjoxLCJTaGFwZVRoaWNrbmVzcyI6MCwiRHVyYXRpb25Gb3JtYXQiOjAsIkluY2x1ZGVOb25Xb3JraW5nRGF5c0luRHVyYXRpb24iOnRydWUsIlBlcmNlbnRhZ2VDb21wbGV0ZVN0eWxlIjp7IiRpZCI6IjQ2NSIsIkZvbnRTZXR0aW5ncyI6eyIkaWQiOiI0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NjciLCJMaW5lQ29sb3IiOm51bGwsIkxpbmVXZWlnaHQiOjAuMCwiTGluZVR5cGUiOjAsIlBhcmVudFN0eWxlIjpudWxsfSwiUGFyZW50U3R5bGUiOnsiJHJlZiI6IjgxIn19LCJEdXJhdGlvblN0eWxlIjp7IiRpZCI6IjQ2OCIsIkZvbnRTZXR0aW5ncyI6eyIkaWQiOiI0NjkiLCJGb250U2l6ZSI6NywiRm9udE5hbWUiOiJDYWxpYnJpIiwiSXNCb2xkIjpmYWxzZSwiSXNJdGFsaWMiOmZhbHNlLCJJc1VuZGVybGluZWQiOmZhbHNlLCJQYXJlbnRTdHlsZSI6eyIkcmVmIjoiODkifX0sIkF1dG9TaXplIjowLCJGb3JlZ3JvdW5kIjp7IiRpZCI6IjQ3MCIsIkNvbG9yIjp7IiRpZCI6IjQ3M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Q3MiIsIkxpbmVDb2xvciI6bnVsbCwiTGluZVdlaWdodCI6MC4wLCJMaW5lVHlwZSI6MCwiUGFyZW50U3R5bGUiOm51bGx9LCJQYXJlbnRTdHlsZSI6eyIkcmVmIjoiODgifX0sIkhvcml6b250YWxDb25uZWN0b3JTdHlsZSI6eyIkaWQiOiI0NzMiLCJMaW5lQ29sb3IiOnsiJHJlZiI6Ijk2In0sIkxpbmVXZWlnaHQiOjEuMCwiTGluZVR5cGUiOjAsIlBhcmVudFN0eWxlIjp7IiRyZWYiOiI5NSJ9fSwiVmVydGljYWxDb25uZWN0b3JTdHlsZSI6eyIkaWQiOiI0NzQ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0NzUiLCJNYXJnaW4iOnsiJHJlZiI6IjEwMiJ9LCJQYWRkaW5nIjp7IiRpZCI6IjQ3NiIsIlRvcCI6MCwiTGVmdCI6MSwiUmlnaHQiOjAsIkJvdHRvbSI6MX0sIkJhY2tncm91bmQiOnsiJGlkIjoiNDc3IiwiQ29sb3IiOnsiJGlkIjoiNDc4IiwiQSI6MjU1LCJSIjo4MCwiRyI6ODAsIkIiOjcwfX0sIklzVmlzaWJsZSI6dHJ1ZSwiV2lkdGgiOjAuMCwiSGVpZ2h0IjoxMC4wLCJCb3JkZXJTdHlsZSI6eyIkaWQiOiI0NzkiLCJMaW5lQ29sb3IiOnsiJGlkIjoiNDgwIiwiJHR5cGUiOiJOTFJFLkNvbW1vbi5Eb20uU29saWRDb2xvckJydXNoLCBOTFJFLkNvbW1vbiIsIkNvbG9yIjp7IiRpZCI6IjQ4MSIsIkEiOjI1NSwiUiI6MjU1LCJHIjowLCJCIjowfX0sIkxpbmVXZWlnaHQiOjAuMCwiTGluZVR5cGUiOjAsIlBhcmVudFN0eWxlIjpudWxsfSwiUGFyZW50U3R5bGUiOnsiJHJlZiI6IjEwMSJ9fSwiVGl0bGVTdHlsZSI6eyIkaWQiOiI0ODIiLCJGb250U2V0dGluZ3MiOnsiJGlkIjoiNDgzIiwiRm9udFNpemUiOjcsIkZvbnROYW1lIjoiQ2VudHVyeSBHb3RoaWMiLCJJc0JvbGQiOmZhbHNlLCJJc0l0YWxpYyI6ZmFsc2UsIklzVW5kZXJsaW5lZCI6ZmFsc2UsIlBhcmVudFN0eWxlIjp7IiRyZWYiOiIxMDgifX0sIkF1dG9TaXplIjowLCJGb3JlZ3JvdW5kIjp7IiRyZWYiOiIxMDkifSwiTWF4V2lkdGgiOjU0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Q4NCIsIkxpbmVDb2xvciI6bnVsbCwiTGluZVdlaWdodCI6MC4wLCJMaW5lVHlwZSI6MCwiUGFyZW50U3R5bGUiOm51bGx9LCJQYXJlbnRTdHlsZSI6eyIkcmVmIjoiMTA3In19LCJEYXRlU3R5bGUiOnsiJGlkIjoiNDg1IiwiRm9udFNldHRpbmdzIjp7IiRpZCI6IjQ4NiIsIkZvbnRTaXplIjo2LCJGb250TmFtZSI6IkNlbnR1cnkgR290aGljIiwiSXNCb2xkIjpmYWxzZSwiSXNJdGFsaWMiOmZhbHNlLCJJc1VuZGVybGluZWQiOmZhbHNlLCJQYXJlbnRTdHlsZSI6eyIkcmVmIjoiMTE1In19LCJBdXRvU2l6ZSI6MCwiRm9yZWdyb3VuZCI6eyIkaWQiOiI0ODciLCJDb2xvciI6eyIkaWQiOiI0ODg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g5IiwiTGluZUNvbG9yIjpudWxsLCJMaW5lV2VpZ2h0IjowLjAsIkxpbmVUeXBlIjowLCJQYXJlbnRTdHlsZSI6bnVsbH0sIlBhcmVudFN0eWxlIjp7IiRyZWYiOiIxMTQifX0sIkRhdGVGb3JtYXQiOnsiJGlkIjoiNDkwIiwiRm9ybWF0U3RyaW5nIjoiTS9kIiwiU2VwYXJhdG9yIjoiLyIsIlVzZUludGVybmF0aW9uYWxEYXRlRm9ybWF0IjpmYWxzZX0sIklzVmlzaWJsZSI6dHJ1ZSwiUGFyZW50U3R5bGUiOnsiJHJlZiI6IjgwIn19LCJJbmRleCI6OSwiSWQiOiI1MGRmNGFkZC1hMjlhLTQ5NGMtYmUwZS05ZTg0Njg2NTk4NmIiLCJJbXBvcnRJZCI6bnVsbCwiVGl0bGUiOiJXZWJzaXRlIFRlc3RpbmciLCJOb3RlIjpudWxsLCJIeXBlcmxpbmsiOm51bGwsIklzQ2hhbmdlZCI6ZmFsc2UsIklzTmV3Ijp0cnVlfSx7IiRpZCI6IjQ5MSIsIkdyb3VwTmFtZSI6bnVsbCwiU3RhcnREYXRlIjoiMjAxOC0wMS0wMlQwMDowMDowMFoiLCJFbmREYXRlIjoiMjAxOC0wMi0wNlQyMzo1OTo1OS45OTlaIiwiUGVyY2VudGFnZUNvbXBsZXRlIjpudWxsLCJTdHlsZSI6eyIkaWQiOiI0OTIiLCJTaGFwZSI6MSwiU2hhcGVUaGlja25lc3MiOjAsIkR1cmF0aW9uRm9ybWF0IjowLCJJbmNsdWRlTm9uV29ya2luZ0RheXNJbkR1cmF0aW9uIjp0cnVlLCJQZXJjZW50YWdlQ29tcGxldGVTdHlsZSI6eyIkaWQiOiI0OTMiLCJGb250U2V0dGluZ3MiOnsiJGlkIjoiNDk0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Dk1IiwiTGluZUNvbG9yIjpudWxsLCJMaW5lV2VpZ2h0IjowLjAsIkxpbmVUeXBlIjowLCJQYXJlbnRTdHlsZSI6bnVsbH0sIlBhcmVudFN0eWxlIjp7IiRyZWYiOiI4MSJ9fSwiRHVyYXRpb25TdHlsZSI6eyIkaWQiOiI0OTYiLCJGb250U2V0dGluZ3MiOnsiJGlkIjoiNDk3IiwiRm9udFNpemUiOjcsIkZvbnROYW1lIjoiQ2FsaWJyaSIsIklzQm9sZCI6ZmFsc2UsIklzSXRhbGljIjpmYWxzZSwiSXNVbmRlcmxpbmVkIjpmYWxzZSwiUGFyZW50U3R5bGUiOnsiJHJlZiI6Ijg5In19LCJBdXRvU2l6ZSI6MCwiRm9yZWdyb3VuZCI6eyIkaWQiOiI0OTgiLCJDb2xvciI6eyIkaWQiOiI0OTk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1MDAiLCJMaW5lQ29sb3IiOm51bGwsIkxpbmVXZWlnaHQiOjAuMCwiTGluZVR5cGUiOjAsIlBhcmVudFN0eWxlIjpudWxsfSwiUGFyZW50U3R5bGUiOnsiJHJlZiI6Ijg4In19LCJIb3Jpem9udGFsQ29ubmVjdG9yU3R5bGUiOnsiJGlkIjoiNTAxIiwiTGluZUNvbG9yIjp7IiRyZWYiOiI5NiJ9LCJMaW5lV2VpZ2h0IjoxLjAsIkxpbmVUeXBlIjowLCJQYXJlbnRTdHlsZSI6eyIkcmVmIjoiOTUifX0sIlZlcnRpY2FsQ29ubmVjdG9yU3R5bGUiOnsiJGlkIjoiNTAyIiwiTGluZUNvbG9yIjp7IiRyZWYiOiI5OSJ9LCJMaW5lV2VpZ2h0Ijox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NTAzIiwiTWFyZ2luIjp7IiRyZWYiOiIxMDIifSwiUGFkZGluZyI6eyIkaWQiOiI1MDQiLCJUb3AiOjAsIkxlZnQiOjEsIlJpZ2h0IjowLCJCb3R0b20iOjF9LCJCYWNrZ3JvdW5kIjp7IiRpZCI6IjUwNSIsIkNvbG9yIjp7IiRpZCI6IjUwNiIsIkEiOjI1NSwiUiI6MTc4LCJHIjozOCwiQiI6MH19LCJJc1Zpc2libGUiOnRydWUsIldpZHRoIjowLjAsIkhlaWdodCI6MTAuMCwiQm9yZGVyU3R5bGUiOnsiJGlkIjoiNTA3IiwiTGluZUNvbG9yIjp7IiRpZCI6IjUwOCIsIiR0eXBlIjoiTkxSRS5Db21tb24uRG9tLlNvbGlkQ29sb3JCcnVzaCwgTkxSRS5Db21tb24iLCJDb2xvciI6eyIkaWQiOiI1MDkiLCJBIjoyNTUsIlIiOjI1NSwiRyI6MCwiQiI6MH19LCJMaW5lV2VpZ2h0IjowLjAsIkxpbmVUeXBlIjowLCJQYXJlbnRTdHlsZSI6bnVsbH0sIlBhcmVudFN0eWxlIjp7IiRyZWYiOiIxMDEifX0sIlRpdGxlU3R5bGUiOnsiJGlkIjoiNTEwIiwiRm9udFNldHRpbmdzIjp7IiRpZCI6IjUxMSIsIkZvbnRTaXplIjo3LCJGb250TmFtZSI6IkNlbnR1cnkgR290aGljIiwiSXNCb2xkIjpmYWxzZSwiSXNJdGFsaWMiOmZhbHNlLCJJc1VuZGVybGluZWQiOmZhbHNlLCJQYXJlbnRTdHlsZSI6eyIkcmVmIjoiMTA4In19LCJBdXRvU2l6ZSI6MCwiRm9yZWdyb3VuZCI6eyIkcmVmIjoiMTA5In0sIk1heFdpZHRoIjo1MC44NzUwMzgxNDY5NzI2NTY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xMiIsIkxpbmVDb2xvciI6bnVsbCwiTGluZVdlaWdodCI6MC4wLCJMaW5lVHlwZSI6MCwiUGFyZW50U3R5bGUiOm51bGx9LCJQYXJlbnRTdHlsZSI6eyIkcmVmIjoiMTA3In19LCJEYXRlU3R5bGUiOnsiJGlkIjoiNTEzIiwiRm9udFNldHRpbmdzIjp7IiRpZCI6IjUxNCIsIkZvbnRTaXplIjo2LCJGb250TmFtZSI6IkNlbnR1cnkgR290aGljIiwiSXNCb2xkIjpmYWxzZSwiSXNJdGFsaWMiOmZhbHNlLCJJc1VuZGVybGluZWQiOmZhbHNlLCJQYXJlbnRTdHlsZSI6eyIkcmVmIjoiMTE1In19LCJBdXRvU2l6ZSI6MCwiRm9yZWdyb3VuZCI6eyIkaWQiOiI1MTUiLCJDb2xvciI6eyIkaWQiOiI1MTY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E3IiwiTGluZUNvbG9yIjpudWxsLCJMaW5lV2VpZ2h0IjowLjAsIkxpbmVUeXBlIjowLCJQYXJlbnRTdHlsZSI6bnVsbH0sIlBhcmVudFN0eWxlIjp7IiRyZWYiOiIxMTQifX0sIkRhdGVGb3JtYXQiOnsiJGlkIjoiNTE4IiwiRm9ybWF0U3RyaW5nIjoiTS9kIiwiU2VwYXJhdG9yIjoiLyIsIlVzZUludGVybmF0aW9uYWxEYXRlRm9ybWF0IjpmYWxzZX0sIklzVmlzaWJsZSI6dHJ1ZSwiUGFyZW50U3R5bGUiOnsiJHJlZiI6IjgwIn19LCJJbmRleCI6MTAsIklkIjoiZWI5NTQyNzUtYzViNS00YmU1LTkwYmUtZTNkMTdiMGNlOGEzIiwiSW1wb3J0SWQiOm51bGwsIlRpdGxlIjoiT25saW5lIFRlc3RpbmcgIiwiTm90ZSI6bnVsbCwiSHlwZXJsaW5rIjpudWxsLCJJc0NoYW5nZWQiOmZhbHNlLCJJc05ldyI6dHJ1ZX0seyIkaWQiOiI1MTkiLCJHcm91cE5hbWUiOm51bGwsIlN0YXJ0RGF0ZSI6IjIwMTgtMDEtMTVUMDA6MDA6MDBaIiwiRW5kRGF0ZSI6IjIwMTgtMDQtMDlUMjM6NTk6NTkuOTk5WiIsIlBlcmNlbnRhZ2VDb21wbGV0ZSI6bnVsbCwiU3R5bGUiOnsiJGlkIjoiNTIwIiwiU2hhcGUiOjEsIlNoYXBlVGhpY2tuZXNzIjowLCJEdXJhdGlvbkZvcm1hdCI6MCwiSW5jbHVkZU5vbldvcmtpbmdEYXlzSW5EdXJhdGlvbiI6dHJ1ZSwiUGVyY2VudGFnZUNvbXBsZXRlU3R5bGUiOnsiJGlkIjoiNTIxIiwiRm9udFNldHRpbmdzIjp7IiRpZCI6IjU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yMyIsIkxpbmVDb2xvciI6bnVsbCwiTGluZVdlaWdodCI6MC4wLCJMaW5lVHlwZSI6MCwiUGFyZW50U3R5bGUiOm51bGx9LCJQYXJlbnRTdHlsZSI6eyIkcmVmIjoiODEifX0sIkR1cmF0aW9uU3R5bGUiOnsiJGlkIjoiNTI0IiwiRm9udFNldHRpbmdzIjp7IiRpZCI6IjUyNSIsIkZvbnRTaXplIjo3LCJGb250TmFtZSI6IkNhbGlicmkiLCJJc0JvbGQiOmZhbHNlLCJJc0l0YWxpYyI6ZmFsc2UsIklzVW5kZXJsaW5lZCI6ZmFsc2UsIlBhcmVudFN0eWxlIjp7IiRyZWYiOiI4OSJ9fSwiQXV0b1NpemUiOjAsIkZvcmVncm91bmQiOnsiJGlkIjoiNTI2IiwiQ29sb3IiOnsiJGlkIjoiNTI3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I4IiwiTGluZUNvbG9yIjpudWxsLCJMaW5lV2VpZ2h0IjowLjAsIkxpbmVUeXBlIjowLCJQYXJlbnRTdHlsZSI6bnVsbH0sIlBhcmVudFN0eWxlIjp7IiRyZWYiOiI4OCJ9fSwiSG9yaXpvbnRhbENvbm5lY3RvclN0eWxlIjp7IiRpZCI6IjUyOSIsIkxpbmVDb2xvciI6eyIkcmVmIjoiOTYifSwiTGluZVdlaWdodCI6Mi4wLCJMaW5lVHlwZSI6MCwiUGFyZW50U3R5bGUiOnsiJHJlZiI6Ijk1In19LCJWZXJ0aWNhbENvbm5lY3RvclN0eWxlIjp7IiRpZCI6IjUzMCIsIkxpbmVDb2xvciI6eyIkcmVmIjoiOTkifSwiTGluZVdlaWdodCI6Mi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UzMSIsIk1hcmdpbiI6eyIkcmVmIjoiMTAyIn0sIlBhZGRpbmciOnsiJGlkIjoiNTMyIiwiVG9wIjowLCJMZWZ0IjoxLCJSaWdodCI6MCwiQm90dG9tIjoxfSwiQmFja2dyb3VuZCI6eyIkaWQiOiI1MzMiLCJDb2xvciI6eyIkaWQiOiI1MzQiLCJBIjoyNTUsIlIiOjgwLCJHIjo4MCwiQiI6NzB9fSwiSXNWaXNpYmxlIjp0cnVlLCJXaWR0aCI6MC4wLCJIZWlnaHQiOjEwLjAsIkJvcmRlclN0eWxlIjp7IiRpZCI6IjUzNSIsIkxpbmVDb2xvciI6eyIkaWQiOiI1MzYiLCIkdHlwZSI6Ik5MUkUuQ29tbW9uLkRvbS5Tb2xpZENvbG9yQnJ1c2gsIE5MUkUuQ29tbW9uIiwiQ29sb3IiOnsiJGlkIjoiNTM3IiwiQSI6MjU1LCJSIjoyNTUsIkciOjAsIkIiOjB9fSwiTGluZVdlaWdodCI6MC4wLCJMaW5lVHlwZSI6MCwiUGFyZW50U3R5bGUiOm51bGx9LCJQYXJlbnRTdHlsZSI6eyIkcmVmIjoiMTAxIn19LCJUaXRsZVN0eWxlIjp7IiRpZCI6IjUzOCIsIkZvbnRTZXR0aW5ncyI6eyIkaWQiOiI1MzkiLCJGb250U2l6ZSI6NywiRm9udE5hbWUiOiJDZW50dXJ5IEdvdGhpYyIsIklzQm9sZCI6dHJ1ZSwiSXNJdGFsaWMiOmZhbHNlLCJJc1VuZGVybGluZWQiOmZhbHNlLCJQYXJlbnRTdHlsZSI6eyIkcmVmIjoiMTA4In19LCJBdXRvU2l6ZSI6MCwiRm9yZWdyb3VuZCI6eyIkaWQiOiI1NDAiLCJDb2xvciI6eyIkaWQiOiI1NDEiLCJBIjoyNTUsIlIiOjI1NSwiRyI6MTMyLCJCIjozOX19LCJNYXhXaWR0aCI6MjcuMTI1MDQwMDU0MzIxMjg5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NDIiLCJMaW5lQ29sb3IiOm51bGwsIkxpbmVXZWlnaHQiOjAuMCwiTGluZVR5cGUiOjAsIlBhcmVudFN0eWxlIjpudWxsfSwiUGFyZW50U3R5bGUiOnsiJHJlZiI6IjEwNyJ9fSwiRGF0ZVN0eWxlIjp7IiRpZCI6IjU0MyIsIkZvbnRTZXR0aW5ncyI6eyIkaWQiOiI1NDQiLCJGb250U2l6ZSI6NiwiRm9udE5hbWUiOiJDZW50dXJ5IEdvdGhpYyIsIklzQm9sZCI6ZmFsc2UsIklzSXRhbGljIjpmYWxzZSwiSXNVbmRlcmxpbmVkIjpmYWxzZSwiUGFyZW50U3R5bGUiOnsiJHJlZiI6IjExNSJ9fSwiQXV0b1NpemUiOjAsIkZvcmVncm91bmQiOnsiJGlkIjoiNTQ1IiwiQ29sb3IiOnsiJGlkIjoiNTQ2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U0NyIsIkxpbmVDb2xvciI6bnVsbCwiTGluZVdlaWdodCI6MC4wLCJMaW5lVHlwZSI6MCwiUGFyZW50U3R5bGUiOm51bGx9LCJQYXJlbnRTdHlsZSI6eyIkcmVmIjoiMTE0In19LCJEYXRlRm9ybWF0Ijp7IiRpZCI6IjU0OCIsIkZvcm1hdFN0cmluZyI6Ik0vZCIsIlNlcGFyYXRvciI6Ii8iLCJVc2VJbnRlcm5hdGlvbmFsRGF0ZUZvcm1hdCI6ZmFsc2V9LCJJc1Zpc2libGUiOnRydWUsIlBhcmVudFN0eWxlIjp7IiRyZWYiOiI4MCJ9fSwiSW5kZXgiOjExLCJJZCI6IjdlZTkzNjdkLTgzZTctNDMxMi1hZGFhLTZkNGJjZjIyMmY3NSIsIkltcG9ydElkIjpudWxsLCJUaXRsZSI6IkNvZGluZyIsIk5vdGUiOm51bGwsIkh5cGVybGluayI6bnVsbCwiSXNDaGFuZ2VkIjpmYWxzZSwiSXNOZXciOnRydWV9LHsiJGlkIjoiNTQ5IiwiR3JvdXBOYW1lIjpudWxsLCJTdGFydERhdGUiOiIyMDE4LTAzLTI1VDAwOjAwOjAwWiIsIkVuZERhdGUiOiIyMDE4LTA0LTE4VDIzOjU5OjU5Ljk5OVoiLCJQZXJjZW50YWdlQ29tcGxldGUiOm51bGwsIlN0eWxlIjp7IiRpZCI6IjU1MCIsIlNoYXBlIjoxLCJTaGFwZVRoaWNrbmVzcyI6MCwiRHVyYXRpb25Gb3JtYXQiOjAsIkluY2x1ZGVOb25Xb3JraW5nRGF5c0luRHVyYXRpb24iOnRydWUsIlBlcmNlbnRhZ2VDb21wbGV0ZVN0eWxlIjp7IiRpZCI6IjU1MSIsIkZvbnRTZXR0aW5ncyI6eyIkaWQiOiI1NT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1NTMiLCJMaW5lQ29sb3IiOm51bGwsIkxpbmVXZWlnaHQiOjAuMCwiTGluZVR5cGUiOjAsIlBhcmVudFN0eWxlIjpudWxsfSwiUGFyZW50U3R5bGUiOnsiJHJlZiI6IjgxIn19LCJEdXJhdGlvblN0eWxlIjp7IiRpZCI6IjU1NCIsIkZvbnRTZXR0aW5ncyI6eyIkaWQiOiI1NTUiLCJGb250U2l6ZSI6NywiRm9udE5hbWUiOiJDYWxpYnJpIiwiSXNCb2xkIjpmYWxzZSwiSXNJdGFsaWMiOmZhbHNlLCJJc1VuZGVybGluZWQiOmZhbHNlLCJQYXJlbnRTdHlsZSI6eyIkcmVmIjoiODkifX0sIkF1dG9TaXplIjowLCJGb3JlZ3JvdW5kIjp7IiRpZCI6IjU1NiIsIkNvbG9yIjp7IiRpZCI6IjU1Ny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U1OCIsIkxpbmVDb2xvciI6bnVsbCwiTGluZVdlaWdodCI6MC4wLCJMaW5lVHlwZSI6MCwiUGFyZW50U3R5bGUiOm51bGx9LCJQYXJlbnRTdHlsZSI6eyIkcmVmIjoiODgifX0sIkhvcml6b250YWxDb25uZWN0b3JTdHlsZSI6eyIkaWQiOiI1NTkiLCJMaW5lQ29sb3IiOnsiJHJlZiI6Ijk2In0sIkxpbmVXZWlnaHQiOjEuMCwiTGluZVR5cGUiOjAsIlBhcmVudFN0eWxlIjp7IiRyZWYiOiI5NSJ9fSwiVmVydGljYWxDb25uZWN0b3JTdHlsZSI6eyIkaWQiOiI1NjA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1NjEiLCJNYXJnaW4iOnsiJHJlZiI6IjEwMiJ9LCJQYWRkaW5nIjp7IiRpZCI6IjU2MiIsIlRvcCI6MCwiTGVmdCI6MSwiUmlnaHQiOjAsIkJvdHRvbSI6MX0sIkJhY2tncm91bmQiOnsiJGlkIjoiNTYzIiwiQ29sb3IiOnsiJGlkIjoiNTY0IiwiQSI6MjU1LCJSIjoxNzgsIkciOjM4LCJCIjowfX0sIklzVmlzaWJsZSI6dHJ1ZSwiV2lkdGgiOjAuMCwiSGVpZ2h0IjoxMC4wLCJCb3JkZXJTdHlsZSI6eyIkaWQiOiI1NjUiLCJMaW5lQ29sb3IiOnsiJGlkIjoiNTY2IiwiJHR5cGUiOiJOTFJFLkNvbW1vbi5Eb20uU29saWRDb2xvckJydXNoLCBOTFJFLkNvbW1vbiIsIkNvbG9yIjp7IiRpZCI6IjU2NyIsIkEiOjI1NSwiUiI6MjU1LCJHIjowLCJCIjowfX0sIkxpbmVXZWlnaHQiOjAuMCwiTGluZVR5cGUiOjAsIlBhcmVudFN0eWxlIjpudWxsfSwiUGFyZW50U3R5bGUiOnsiJHJlZiI6IjEwMSJ9fSwiVGl0bGVTdHlsZSI6eyIkaWQiOiI1NjgiLCJGb250U2V0dGluZ3MiOnsiJGlkIjoiNTY5IiwiRm9udFNpemUiOjcsIkZvbnROYW1lIjoiQ2VudHVyeSBHb3RoaWMiLCJJc0JvbGQiOmZhbHNlLCJJc0l0YWxpYyI6ZmFsc2UsIklzVW5kZXJsaW5lZCI6ZmFsc2UsIlBhcmVudFN0eWxlIjp7IiRyZWYiOiIxMDgifX0sIkF1dG9TaXplIjowLCJGb3JlZ3JvdW5kIjp7IiRyZWYiOiIxMDkifSwiTWF4V2lkdGgiOjUyLjU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U3MCIsIkxpbmVDb2xvciI6bnVsbCwiTGluZVdlaWdodCI6MC4wLCJMaW5lVHlwZSI6MCwiUGFyZW50U3R5bGUiOm51bGx9LCJQYXJlbnRTdHlsZSI6eyIkcmVmIjoiMTA3In19LCJEYXRlU3R5bGUiOnsiJGlkIjoiNTcxIiwiRm9udFNldHRpbmdzIjp7IiRpZCI6IjU3MiIsIkZvbnRTaXplIjo2LCJGb250TmFtZSI6IkNlbnR1cnkgR290aGljIiwiSXNCb2xkIjpmYWxzZSwiSXNJdGFsaWMiOmZhbHNlLCJJc1VuZGVybGluZWQiOmZhbHNlLCJQYXJlbnRTdHlsZSI6eyIkcmVmIjoiMTE1In19LCJBdXRvU2l6ZSI6MCwiRm9yZWdyb3VuZCI6eyIkaWQiOiI1NzMiLCJDb2xvciI6eyIkaWQiOiI1NzQiLCJBIjoyNTUsIlIiOjIzMiwiRyI6NzYsIkIiOjM0fX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Tc1IiwiTGluZUNvbG9yIjpudWxsLCJMaW5lV2VpZ2h0IjowLjAsIkxpbmVUeXBlIjowLCJQYXJlbnRTdHlsZSI6bnVsbH0sIlBhcmVudFN0eWxlIjp7IiRyZWYiOiIxMTQifX0sIkRhdGVGb3JtYXQiOnsiJGlkIjoiNTc2IiwiRm9ybWF0U3RyaW5nIjoiTS9kIiwiU2VwYXJhdG9yIjoiLyIsIlVzZUludGVybmF0aW9uYWxEYXRlRm9ybWF0IjpmYWxzZX0sIklzVmlzaWJsZSI6dHJ1ZSwiUGFyZW50U3R5bGUiOnsiJHJlZiI6IjgwIn19LCJJbmRleCI6MTIsIklkIjoiZTViNjJkNjgtNGRhZi00YzgyLTgxN2UtNjRiMWVlNzM5NGFjIiwiSW1wb3J0SWQiOm51bGwsIlRpdGxlIjoiU3lzdGVtIFRlc3RpbmcgIiwiTm90ZSI6bnVsbCwiSHlwZXJsaW5rIjpudWxsLCJJc0NoYW5nZWQiOmZhbHNlLCJJc05ldyI6dHJ1ZX0seyIkaWQiOiI1NzciLCJHcm91cE5hbWUiOm51bGwsIlN0YXJ0RGF0ZSI6IjIwMTgtMDQtMDFUMDA6MDA6MDBaIiwiRW5kRGF0ZSI6IjIwMTgtMDUtMDJUMjM6NTk6NTkuOTk5WiIsIlBlcmNlbnRhZ2VDb21wbGV0ZSI6bnVsbCwiU3R5bGUiOnsiJGlkIjoiNTc4IiwiU2hhcGUiOjEsIlNoYXBlVGhpY2tuZXNzIjowLCJEdXJhdGlvbkZvcm1hdCI6MCwiSW5jbHVkZU5vbldvcmtpbmdEYXlzSW5EdXJhdGlvbiI6dHJ1ZSwiUGVyY2VudGFnZUNvbXBsZXRlU3R5bGUiOnsiJGlkIjoiNTc5IiwiRm9udFNldHRpbmdzIjp7IiRpZCI6IjU4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U4MSIsIkxpbmVDb2xvciI6bnVsbCwiTGluZVdlaWdodCI6MC4wLCJMaW5lVHlwZSI6MCwiUGFyZW50U3R5bGUiOm51bGx9LCJQYXJlbnRTdHlsZSI6eyIkcmVmIjoiODEifX0sIkR1cmF0aW9uU3R5bGUiOnsiJGlkIjoiNTgyIiwiRm9udFNldHRpbmdzIjp7IiRpZCI6IjU4MyIsIkZvbnRTaXplIjo3LCJGb250TmFtZSI6IkNhbGlicmkiLCJJc0JvbGQiOmZhbHNlLCJJc0l0YWxpYyI6ZmFsc2UsIklzVW5kZXJsaW5lZCI6ZmFsc2UsIlBhcmVudFN0eWxlIjp7IiRyZWYiOiI4OSJ9fSwiQXV0b1NpemUiOjAsIkZvcmVncm91bmQiOnsiJGlkIjoiNTg0IiwiQ29sb3IiOnsiJGlkIjoiNTg1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Tg2IiwiTGluZUNvbG9yIjpudWxsLCJMaW5lV2VpZ2h0IjowLjAsIkxpbmVUeXBlIjowLCJQYXJlbnRTdHlsZSI6bnVsbH0sIlBhcmVudFN0eWxlIjp7IiRyZWYiOiI4OCJ9fSwiSG9yaXpvbnRhbENvbm5lY3RvclN0eWxlIjp7IiRpZCI6IjU4NyIsIkxpbmVDb2xvciI6eyIkcmVmIjoiOTYifSwiTGluZVdlaWdodCI6MS4wLCJMaW5lVHlwZSI6MCwiUGFyZW50U3R5bGUiOnsiJHJlZiI6Ijk1In19LCJWZXJ0aWNhbENvbm5lY3RvclN0eWxlIjp7IiRpZCI6IjU4O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U4OSIsIk1hcmdpbiI6eyIkcmVmIjoiMTAyIn0sIlBhZGRpbmciOnsiJGlkIjoiNTkwIiwiVG9wIjowLCJMZWZ0IjoxLCJSaWdodCI6MCwiQm90dG9tIjoxfSwiQmFja2dyb3VuZCI6eyIkaWQiOiI1OTEiLCJDb2xvciI6eyIkaWQiOiI1OTIiLCJBIjoyNTUsIlIiOjgwLCJHIjo4MCwiQiI6NzB9fSwiSXNWaXNpYmxlIjp0cnVlLCJXaWR0aCI6MC4wLCJIZWlnaHQiOjEwLjAsIkJvcmRlclN0eWxlIjp7IiRpZCI6IjU5MyIsIkxpbmVDb2xvciI6eyIkaWQiOiI1OTQiLCIkdHlwZSI6Ik5MUkUuQ29tbW9uLkRvbS5Tb2xpZENvbG9yQnJ1c2gsIE5MUkUuQ29tbW9uIiwiQ29sb3IiOnsiJGlkIjoiNTk1IiwiQSI6MjU1LCJSIjoyNTUsIkciOjAsIkIiOjB9fSwiTGluZVdlaWdodCI6MC4wLCJMaW5lVHlwZSI6MCwiUGFyZW50U3R5bGUiOm51bGx9LCJQYXJlbnRTdHlsZSI6eyIkcmVmIjoiMTAxIn19LCJUaXRsZVN0eWxlIjp7IiRpZCI6IjU5NiIsIkZvbnRTZXR0aW5ncyI6eyIkaWQiOiI1OTciLCJGb250U2l6ZSI6NywiRm9udE5hbWUiOiJDZW50dXJ5IEdvdGhpYyIsIklzQm9sZCI6ZmFsc2UsIklzSXRhbGljIjpmYWxzZSwiSXNVbmRlcmxpbmVkIjpmYWxzZSwiUGFyZW50U3R5bGUiOnsiJHJlZiI6IjEwOCJ9fSwiQXV0b1NpemUiOjAsIkZvcmVncm91bmQiOnsiJHJlZiI6IjEwOSJ9LCJNYXhXaWR0aCI6NDMuODc1MDM4MTQ2OTcyNjU2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1OTgiLCJMaW5lQ29sb3IiOm51bGwsIkxpbmVXZWlnaHQiOjAuMCwiTGluZVR5cGUiOjAsIlBhcmVudFN0eWxlIjpudWxsfSwiUGFyZW50U3R5bGUiOnsiJHJlZiI6IjEwNyJ9fSwiRGF0ZVN0eWxlIjp7IiRpZCI6IjU5OSIsIkZvbnRTZXR0aW5ncyI6eyIkaWQiOiI2MDAiLCJGb250U2l6ZSI6NiwiRm9udE5hbWUiOiJDZW50dXJ5IEdvdGhpYyIsIklzQm9sZCI6ZmFsc2UsIklzSXRhbGljIjpmYWxzZSwiSXNVbmRlcmxpbmVkIjpmYWxzZSwiUGFyZW50U3R5bGUiOnsiJHJlZiI6IjExNSJ9fSwiQXV0b1NpemUiOjAsIkZvcmVncm91bmQiOnsiJGlkIjoiNjAxIiwiQ29sb3IiOnsiJGlkIjoiNjAy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wMyIsIkxpbmVDb2xvciI6bnVsbCwiTGluZVdlaWdodCI6MC4wLCJMaW5lVHlwZSI6MCwiUGFyZW50U3R5bGUiOm51bGx9LCJQYXJlbnRTdHlsZSI6eyIkcmVmIjoiMTE0In19LCJEYXRlRm9ybWF0Ijp7IiRpZCI6IjYwNCIsIkZvcm1hdFN0cmluZyI6Ik0vZCIsIlNlcGFyYXRvciI6Ii8iLCJVc2VJbnRlcm5hdGlvbmFsRGF0ZUZvcm1hdCI6ZmFsc2V9LCJJc1Zpc2libGUiOnRydWUsIlBhcmVudFN0eWxlIjp7IiRyZWYiOiI4MCJ9fSwiSW5kZXgiOjEzLCJJZCI6ImQ5NDU3MjhlLTk2ZTgtNDQ1My05YjNjLTAxOGMyYmU4YTg2OSIsIkltcG9ydElkIjpudWxsLCJUaXRsZSI6IlN0YWJpbGl6YXRpb24gIiwiTm90ZSI6bnVsbCwiSHlwZXJsaW5rIjpudWxsLCJJc0NoYW5nZWQiOmZhbHNlLCJJc05ldyI6dHJ1ZX0seyIkaWQiOiI2MDUiLCJHcm91cE5hbWUiOm51bGwsIlN0YXJ0RGF0ZSI6IjIwMTgtMDQtMThUMDA6MDA6MDBaIiwiRW5kRGF0ZSI6IjIwMTgtMDUtMjNUMjM6NTk6NTkuOTk5WiIsIlBlcmNlbnRhZ2VDb21wbGV0ZSI6bnVsbCwiU3R5bGUiOnsiJGlkIjoiNjA2IiwiU2hhcGUiOjEsIlNoYXBlVGhpY2tuZXNzIjowLCJEdXJhdGlvbkZvcm1hdCI6MCwiSW5jbHVkZU5vbldvcmtpbmdEYXlzSW5EdXJhdGlvbiI6dHJ1ZSwiUGVyY2VudGFnZUNvbXBsZXRlU3R5bGUiOnsiJGlkIjoiNjA3IiwiRm9udFNldHRpbmdzIjp7IiRpZCI6IjYw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YwOSIsIkxpbmVDb2xvciI6bnVsbCwiTGluZVdlaWdodCI6MC4wLCJMaW5lVHlwZSI6MCwiUGFyZW50U3R5bGUiOm51bGx9LCJQYXJlbnRTdHlsZSI6eyIkcmVmIjoiODEifX0sIkR1cmF0aW9uU3R5bGUiOnsiJGlkIjoiNjEwIiwiRm9udFNldHRpbmdzIjp7IiRpZCI6IjYxMSIsIkZvbnRTaXplIjo3LCJGb250TmFtZSI6IkNhbGlicmkiLCJJc0JvbGQiOmZhbHNlLCJJc0l0YWxpYyI6ZmFsc2UsIklzVW5kZXJsaW5lZCI6ZmFsc2UsIlBhcmVudFN0eWxlIjp7IiRyZWYiOiI4OSJ9fSwiQXV0b1NpemUiOjAsIkZvcmVncm91bmQiOnsiJGlkIjoiNjEyIiwiQ29sb3IiOnsiJGlkIjoiNjEz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jE0IiwiTGluZUNvbG9yIjpudWxsLCJMaW5lV2VpZ2h0IjowLjAsIkxpbmVUeXBlIjowLCJQYXJlbnRTdHlsZSI6bnVsbH0sIlBhcmVudFN0eWxlIjp7IiRyZWYiOiI4OCJ9fSwiSG9yaXpvbnRhbENvbm5lY3RvclN0eWxlIjp7IiRpZCI6IjYxNSIsIkxpbmVDb2xvciI6eyIkcmVmIjoiOTYifSwiTGluZVdlaWdodCI6MS4wLCJMaW5lVHlwZSI6MCwiUGFyZW50U3R5bGUiOnsiJHJlZiI6Ijk1In19LCJWZXJ0aWNhbENvbm5lY3RvclN0eWxlIjp7IiRpZCI6IjYxNi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YxNyIsIk1hcmdpbiI6eyIkcmVmIjoiMTAyIn0sIlBhZGRpbmciOnsiJGlkIjoiNjE4IiwiVG9wIjowLCJMZWZ0IjoxLCJSaWdodCI6MCwiQm90dG9tIjoxfSwiQmFja2dyb3VuZCI6eyIkaWQiOiI2MTkiLCJDb2xvciI6eyIkaWQiOiI2MjAiLCJBIjoyNTUsIlIiOjE3OCwiRyI6MzgsIkIiOjB9fSwiSXNWaXNpYmxlIjp0cnVlLCJXaWR0aCI6MC4wLCJIZWlnaHQiOjEwLjAsIkJvcmRlclN0eWxlIjp7IiRpZCI6IjYyMSIsIkxpbmVDb2xvciI6eyIkaWQiOiI2MjIiLCIkdHlwZSI6Ik5MUkUuQ29tbW9uLkRvbS5Tb2xpZENvbG9yQnJ1c2gsIE5MUkUuQ29tbW9uIiwiQ29sb3IiOnsiJGlkIjoiNjIzIiwiQSI6MjU1LCJSIjoyNTUsIkciOjAsIkIiOjB9fSwiTGluZVdlaWdodCI6MC4wLCJMaW5lVHlwZSI6MCwiUGFyZW50U3R5bGUiOm51bGx9LCJQYXJlbnRTdHlsZSI6eyIkcmVmIjoiMTAxIn19LCJUaXRsZVN0eWxlIjp7IiRpZCI6IjYyNCIsIkZvbnRTZXR0aW5ncyI6eyIkaWQiOiI2MjUiLCJGb250U2l6ZSI6NywiRm9udE5hbWUiOiJDZW50dXJ5IEdvdGhpYyIsIklzQm9sZCI6ZmFsc2UsIklzSXRhbGljIjpmYWxzZSwiSXNVbmRlcmxpbmVkIjpmYWxzZSwiUGFyZW50U3R5bGUiOnsiJHJlZiI6IjEwOCJ9fSwiQXV0b1NpemUiOjAsIkZvcmVncm91bmQiOnsiJHJlZiI6IjEwOSJ9LCJNYXhXaWR0aCI6ODQu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jI2IiwiTGluZUNvbG9yIjpudWxsLCJMaW5lV2VpZ2h0IjowLjAsIkxpbmVUeXBlIjowLCJQYXJlbnRTdHlsZSI6bnVsbH0sIlBhcmVudFN0eWxlIjp7IiRyZWYiOiIxMDcifX0sIkRhdGVTdHlsZSI6eyIkaWQiOiI2MjciLCJGb250U2V0dGluZ3MiOnsiJGlkIjoiNjI4IiwiRm9udFNpemUiOjYsIkZvbnROYW1lIjoiQ2VudHVyeSBHb3RoaWMiLCJJc0JvbGQiOmZhbHNlLCJJc0l0YWxpYyI6ZmFsc2UsIklzVW5kZXJsaW5lZCI6ZmFsc2UsIlBhcmVudFN0eWxlIjp7IiRyZWYiOiIxMTUifX0sIkF1dG9TaXplIjowLCJGb3JlZ3JvdW5kIjp7IiRpZCI6IjYyOSIsIkNvbG9yIjp7IiRpZCI6IjYzMC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2MzEiLCJMaW5lQ29sb3IiOm51bGwsIkxpbmVXZWlnaHQiOjAuMCwiTGluZVR5cGUiOjAsIlBhcmVudFN0eWxlIjpudWxsfSwiUGFyZW50U3R5bGUiOnsiJHJlZiI6IjExNCJ9fSwiRGF0ZUZvcm1hdCI6eyIkaWQiOiI2MzIiLCJGb3JtYXRTdHJpbmciOiJNL2QiLCJTZXBhcmF0b3IiOiIvIiwiVXNlSW50ZXJuYXRpb25hbERhdGVGb3JtYXQiOmZhbHNlfSwiSXNWaXNpYmxlIjp0cnVlLCJQYXJlbnRTdHlsZSI6eyIkcmVmIjoiODAifX0sIkluZGV4IjoxNCwiSWQiOiJjOWI4YjQ5Yy00MzgzLTQ2ODMtYjRhYS0xNGI2NTY2Mjk2ODYiLCJJbXBvcnRJZCI6bnVsbCwiVGl0bGUiOiJQZXJmb3JtYW5jZSBFbmhhbmNpbmciLCJOb3RlIjpudWxsLCJIeXBlcmxpbmsiOm51bGwsIklzQ2hhbmdlZCI6ZmFsc2UsIklzTmV3Ijp0cnVlfSx7IiRpZCI6IjYzMyIsIkdyb3VwTmFtZSI6bnVsbCwiU3RhcnREYXRlIjoiMjAxOC0wNS0zMFQwMDowMDowMFoiLCJFbmREYXRlIjoiMjAxOC0wNi0zMFQyMzo1OTo1OS45OTlaIiwiUGVyY2VudGFnZUNvbXBsZXRlIjpudWxsLCJTdHlsZSI6eyIkaWQiOiI2MzQiLCJTaGFwZSI6MSwiU2hhcGVUaGlja25lc3MiOjAsIkR1cmF0aW9uRm9ybWF0IjowLCJJbmNsdWRlTm9uV29ya2luZ0RheXNJbkR1cmF0aW9uIjp0cnVlLCJQZXJjZW50YWdlQ29tcGxldGVTdHlsZSI6eyIkaWQiOiI2MzUiLCJGb250U2V0dGluZ3MiOnsiJGlkIjoiNjM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NjM3IiwiTGluZUNvbG9yIjpudWxsLCJMaW5lV2VpZ2h0IjowLjAsIkxpbmVUeXBlIjowLCJQYXJlbnRTdHlsZSI6bnVsbH0sIlBhcmVudFN0eWxlIjp7IiRyZWYiOiI4MSJ9fSwiRHVyYXRpb25TdHlsZSI6eyIkaWQiOiI2MzgiLCJGb250U2V0dGluZ3MiOnsiJGlkIjoiNjM5IiwiRm9udFNpemUiOjcsIkZvbnROYW1lIjoiQ2FsaWJyaSIsIklzQm9sZCI6ZmFsc2UsIklzSXRhbGljIjpmYWxzZSwiSXNVbmRlcmxpbmVkIjpmYWxzZSwiUGFyZW50U3R5bGUiOnsiJHJlZiI6Ijg5In19LCJBdXRvU2l6ZSI6MCwiRm9yZWdyb3VuZCI6eyIkaWQiOiI2NDAiLCJDb2xvciI6eyIkaWQiOiI2NDEiLCJBIjoyNTUsIlIiOjIzOCwiRyI6MjM2LCJCIjoyMjV9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2NDIiLCJMaW5lQ29sb3IiOm51bGwsIkxpbmVXZWlnaHQiOjAuMCwiTGluZVR5cGUiOjAsIlBhcmVudFN0eWxlIjpudWxsfSwiUGFyZW50U3R5bGUiOnsiJHJlZiI6Ijg4In19LCJIb3Jpem9udGFsQ29ubmVjdG9yU3R5bGUiOnsiJGlkIjoiNjQzIiwiTGluZUNvbG9yIjp7IiRyZWYiOiI5NiJ9LCJMaW5lV2VpZ2h0IjoyLjAsIkxpbmVUeXBlIjowLCJQYXJlbnRTdHlsZSI6eyIkcmVmIjoiOTUifX0sIlZlcnRpY2FsQ29ubmVjdG9yU3R5bGUiOnsiJGlkIjoiNjQ0IiwiTGluZUNvbG9yIjp7IiRyZWYiOiI5OSJ9LCJMaW5lV2VpZ2h0IjoyLjAsIkxpbmVUeXBlIjowLCJQYXJlbnRTdHlsZSI6eyIkcmVmIjoiOTgifX0sIk1hcmdpbiI6bnVsbCwiU3RhcnREYXRlUG9zaXRpb24iOjQsIkVuZERhdGVQb3NpdGlvbiI6NCwiVGl0bGVQb3NpdGlvbiI6NSwiRHVyYXRpb25Qb3NpdGlvbiI6MiwiUGVyY2VudGFnZUNvbXBsZXRlZFBvc2l0aW9uIjo2LCJTcGFjaW5nIjo1LCJJc0JlbG93VGltZWJhbmQiOnRydWUsIlBlcmNlbnRhZ2VDb21wbGV0ZVNoYXBlT3BhY2l0eSI6MzUsIlNoYXBlU3R5bGUiOnsiJGlkIjoiNjQ1IiwiTWFyZ2luIjp7IiRyZWYiOiIxMDIifSwiUGFkZGluZyI6eyIkaWQiOiI2NDYiLCJUb3AiOjAsIkxlZnQiOjEsIlJpZ2h0IjowLCJCb3R0b20iOjF9LCJCYWNrZ3JvdW5kIjp7IiRpZCI6IjY0NyIsIkNvbG9yIjp7IiRpZCI6IjY0OCIsIkEiOjI1NSwiUiI6ODAsIkciOjgwLCJCIjo3MH19LCJJc1Zpc2libGUiOnRydWUsIldpZHRoIjowLjAsIkhlaWdodCI6MTAuMCwiQm9yZGVyU3R5bGUiOnsiJGlkIjoiNjQ5IiwiTGluZUNvbG9yIjp7IiRpZCI6IjY1MCIsIiR0eXBlIjoiTkxSRS5Db21tb24uRG9tLlNvbGlkQ29sb3JCcnVzaCwgTkxSRS5Db21tb24iLCJDb2xvciI6eyIkaWQiOiI2NTEiLCJBIjoyNTUsIlIiOjI1NSwiRyI6MCwiQiI6MH19LCJMaW5lV2VpZ2h0IjowLjAsIkxpbmVUeXBlIjowLCJQYXJlbnRTdHlsZSI6bnVsbH0sIlBhcmVudFN0eWxlIjp7IiRyZWYiOiIxMDEifX0sIlRpdGxlU3R5bGUiOnsiJGlkIjoiNjUyIiwiRm9udFNldHRpbmdzIjp7IiRpZCI6IjY1MyIsIkZvbnRTaXplIjo3LCJGb250TmFtZSI6IkNlbnR1cnkgR290aGljIiwiSXNCb2xkIjp0cnVlLCJJc0l0YWxpYyI6ZmFsc2UsIklzVW5kZXJsaW5lZCI6ZmFsc2UsIlBhcmVudFN0eWxlIjp7IiRyZWYiOiIxMDgifX0sIkF1dG9TaXplIjowLCJGb3JlZ3JvdW5kIjp7IiRpZCI6IjY1NCIsIkNvbG9yIjp7IiRpZCI6IjY1NSIsIkEiOjI1NSwiUiI6MTgyLCJHIjo3MywiQiI6Mzh9fSwiTWF4V2lkdGgiOjgzLjI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2NTYiLCJMaW5lQ29sb3IiOm51bGwsIkxpbmVXZWlnaHQiOjAuMCwiTGluZVR5cGUiOjAsIlBhcmVudFN0eWxlIjpudWxsfSwiUGFyZW50U3R5bGUiOnsiJHJlZiI6IjEwNyJ9fSwiRGF0ZVN0eWxlIjp7IiRpZCI6IjY1NyIsIkZvbnRTZXR0aW5ncyI6eyIkaWQiOiI2NTgiLCJGb250U2l6ZSI6NiwiRm9udE5hbWUiOiJDZW50dXJ5IEdvdGhpYyIsIklzQm9sZCI6ZmFsc2UsIklzSXRhbGljIjpmYWxzZSwiSXNVbmRlcmxpbmVkIjpmYWxzZSwiUGFyZW50U3R5bGUiOnsiJHJlZiI6IjExNSJ9fSwiQXV0b1NpemUiOjAsIkZvcmVncm91bmQiOnsiJGlkIjoiNjU5IiwiQ29sb3IiOnsiJGlkIjoiNjYw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2MSIsIkxpbmVDb2xvciI6bnVsbCwiTGluZVdlaWdodCI6MC4wLCJMaW5lVHlwZSI6MCwiUGFyZW50U3R5bGUiOm51bGx9LCJQYXJlbnRTdHlsZSI6eyIkcmVmIjoiMTE0In19LCJEYXRlRm9ybWF0Ijp7IiRpZCI6IjY2MiIsIkZvcm1hdFN0cmluZyI6Ik0vZCIsIlNlcGFyYXRvciI6Ii8iLCJVc2VJbnRlcm5hdGlvbmFsRGF0ZUZvcm1hdCI6ZmFsc2V9LCJJc1Zpc2libGUiOnRydWUsIlBhcmVudFN0eWxlIjp7IiRyZWYiOiI4MCJ9fSwiSW5kZXgiOjE1LCJJZCI6ImUwYmY1NjljLTY3ODUtNDIyNS1hMzdkLTNlZjg2MzlkMTJlMSIsIkltcG9ydElkIjpudWxsLCJUaXRsZSI6IkludGVncmF0aW9uIHdpdGggV2Vic2l0ZSIsIk5vdGUiOm51bGwsIkh5cGVybGluayI6bnVsbCwiSXNDaGFuZ2VkIjpmYWxzZSwiSXNOZXciOnRydWV9LHsiJGlkIjoiNjYzIiwiR3JvdXBOYW1lIjpudWxsLCJTdGFydERhdGUiOiIyMDE4LTA2LTE0VDAwOjAwOjAwWiIsIkVuZERhdGUiOiIyMDE4LTA3LTAzVDIzOjU5OjU5Ljk5OVoiLCJQZXJjZW50YWdlQ29tcGxldGUiOm51bGwsIlN0eWxlIjp7IiRpZCI6IjY2NCIsIlNoYXBlIjoxLCJTaGFwZVRoaWNrbmVzcyI6MCwiRHVyYXRpb25Gb3JtYXQiOjAsIkluY2x1ZGVOb25Xb3JraW5nRGF5c0luRHVyYXRpb24iOnRydWUsIlBlcmNlbnRhZ2VDb21wbGV0ZVN0eWxlIjp7IiRpZCI6IjY2NSIsIkZvbnRTZXR0aW5ncyI6eyIkaWQiOiI2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2NjciLCJMaW5lQ29sb3IiOm51bGwsIkxpbmVXZWlnaHQiOjAuMCwiTGluZVR5cGUiOjAsIlBhcmVudFN0eWxlIjpudWxsfSwiUGFyZW50U3R5bGUiOnsiJHJlZiI6IjgxIn19LCJEdXJhdGlvblN0eWxlIjp7IiRpZCI6IjY2OCIsIkZvbnRTZXR0aW5ncyI6eyIkaWQiOiI2NjkiLCJGb250U2l6ZSI6NywiRm9udE5hbWUiOiJDYWxpYnJpIiwiSXNCb2xkIjpmYWxzZSwiSXNJdGFsaWMiOmZhbHNlLCJJc1VuZGVybGluZWQiOmZhbHNlLCJQYXJlbnRTdHlsZSI6eyIkcmVmIjoiODkifX0sIkF1dG9TaXplIjowLCJGb3JlZ3JvdW5kIjp7IiRpZCI6IjY3MCIsIkNvbG9yIjp7IiRpZCI6IjY3M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Y3MiIsIkxpbmVDb2xvciI6bnVsbCwiTGluZVdlaWdodCI6MC4wLCJMaW5lVHlwZSI6MCwiUGFyZW50U3R5bGUiOm51bGx9LCJQYXJlbnRTdHlsZSI6eyIkcmVmIjoiODgifX0sIkhvcml6b250YWxDb25uZWN0b3JTdHlsZSI6eyIkaWQiOiI2NzMiLCJMaW5lQ29sb3IiOnsiJHJlZiI6Ijk2In0sIkxpbmVXZWlnaHQiOjEuMCwiTGluZVR5cGUiOjAsIlBhcmVudFN0eWxlIjp7IiRyZWYiOiI5NSJ9fSwiVmVydGljYWxDb25uZWN0b3JTdHlsZSI6eyIkaWQiOiI2NzQ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2NzUiLCJNYXJnaW4iOnsiJHJlZiI6IjEwMiJ9LCJQYWRkaW5nIjp7IiRpZCI6IjY3NiIsIlRvcCI6MCwiTGVmdCI6MSwiUmlnaHQiOjAsIkJvdHRvbSI6MX0sIkJhY2tncm91bmQiOnsiJGlkIjoiNjc3IiwiQ29sb3IiOnsiJGlkIjoiNjc4IiwiQSI6MjU1LCJSIjoxNzgsIkciOjM4LCJCIjowfX0sIklzVmlzaWJsZSI6dHJ1ZSwiV2lkdGgiOjAuMCwiSGVpZ2h0IjoxMC4wLCJCb3JkZXJTdHlsZSI6eyIkaWQiOiI2NzkiLCJMaW5lQ29sb3IiOnsiJGlkIjoiNjgwIiwiJHR5cGUiOiJOTFJFLkNvbW1vbi5Eb20uU29saWRDb2xvckJydXNoLCBOTFJFLkNvbW1vbiIsIkNvbG9yIjp7IiRpZCI6IjY4MSIsIkEiOjI1NSwiUiI6MjU1LCJHIjowLCJCIjowfX0sIkxpbmVXZWlnaHQiOjAuMCwiTGluZVR5cGUiOjAsIlBhcmVudFN0eWxlIjpudWxsfSwiUGFyZW50U3R5bGUiOnsiJHJlZiI6IjEwMSJ9fSwiVGl0bGVTdHlsZSI6eyIkaWQiOiI2ODIiLCJGb250U2V0dGluZ3MiOnsiJGlkIjoiNjgzIiwiRm9udFNpemUiOjcsIkZvbnROYW1lIjoiQ2VudHVyeSBHb3RoaWMiLCJJc0JvbGQiOmZhbHNlLCJJc0l0YWxpYyI6ZmFsc2UsIklzVW5kZXJsaW5lZCI6ZmFsc2UsIlBhcmVudFN0eWxlIjp7IiRyZWYiOiIxMDgifX0sIkF1dG9TaXplIjowLCJGb3JlZ3JvdW5kIjp7IiRyZWYiOiIxMDkifSwiTWF4V2lkdGgiOjg4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2ODQiLCJMaW5lQ29sb3IiOm51bGwsIkxpbmVXZWlnaHQiOjAuMCwiTGluZVR5cGUiOjAsIlBhcmVudFN0eWxlIjpudWxsfSwiUGFyZW50U3R5bGUiOnsiJHJlZiI6IjEwNyJ9fSwiRGF0ZVN0eWxlIjp7IiRpZCI6IjY4NSIsIkZvbnRTZXR0aW5ncyI6eyIkaWQiOiI2ODYiLCJGb250U2l6ZSI6NiwiRm9udE5hbWUiOiJDZW50dXJ5IEdvdGhpYyIsIklzQm9sZCI6ZmFsc2UsIklzSXRhbGljIjpmYWxzZSwiSXNVbmRlcmxpbmVkIjpmYWxzZSwiUGFyZW50U3R5bGUiOnsiJHJlZiI6IjExNSJ9fSwiQXV0b1NpemUiOjAsIkZvcmVncm91bmQiOnsiJGlkIjoiNjg3IiwiQ29sb3IiOnsiJGlkIjoiNjg4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Y4OSIsIkxpbmVDb2xvciI6bnVsbCwiTGluZVdlaWdodCI6MC4wLCJMaW5lVHlwZSI6MCwiUGFyZW50U3R5bGUiOm51bGx9LCJQYXJlbnRTdHlsZSI6eyIkcmVmIjoiMTE0In19LCJEYXRlRm9ybWF0Ijp7IiRpZCI6IjY5MCIsIkZvcm1hdFN0cmluZyI6Ik0vZCIsIlNlcGFyYXRvciI6Ii8iLCJVc2VJbnRlcm5hdGlvbmFsRGF0ZUZvcm1hdCI6ZmFsc2V9LCJJc1Zpc2libGUiOnRydWUsIlBhcmVudFN0eWxlIjp7IiRyZWYiOiI4MCJ9fSwiSW5kZXgiOjE2LCJJZCI6ImMwYzA1NWFkLTE3MjYtNGZkYy1iZjIxLTNjZjc2MmI0NDcwZCIsIkltcG9ydElkIjpudWxsLCJUaXRsZSI6IlVzZXIgQWNjZXB0YW5jZSBUZXN0aW5nICIsIk5vdGUiOm51bGwsIkh5cGVybGluayI6bnVsbCwiSXNDaGFuZ2VkIjpmYWxzZSwiSXNOZXciOnRydWV9LHsiJGlkIjoiNjkxIiwiR3JvdXBOYW1lIjpudWxsLCJTdGFydERhdGUiOiIyMDE4LTA3LTAyVDAwOjAwOjAwWiIsIkVuZERhdGUiOiIyMDE4LTA3LTI1VDIzOjU5OjU5Ljk5OVoiLCJQZXJjZW50YWdlQ29tcGxldGUiOm51bGwsIlN0eWxlIjp7IiRpZCI6IjY5MiIsIlNoYXBlIjoxLCJTaGFwZVRoaWNrbmVzcyI6MCwiRHVyYXRpb25Gb3JtYXQiOjAsIkluY2x1ZGVOb25Xb3JraW5nRGF5c0luRHVyYXRpb24iOnRydWUsIlBlcmNlbnRhZ2VDb21wbGV0ZVN0eWxlIjp7IiRpZCI6IjY5MyIsIkZvbnRTZXR0aW5ncyI6eyIkaWQiOiI2OT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2OTUiLCJMaW5lQ29sb3IiOm51bGwsIkxpbmVXZWlnaHQiOjAuMCwiTGluZVR5cGUiOjAsIlBhcmVudFN0eWxlIjpudWxsfSwiUGFyZW50U3R5bGUiOnsiJHJlZiI6IjgxIn19LCJEdXJhdGlvblN0eWxlIjp7IiRpZCI6IjY5NiIsIkZvbnRTZXR0aW5ncyI6eyIkaWQiOiI2OTciLCJGb250U2l6ZSI6NywiRm9udE5hbWUiOiJDYWxpYnJpIiwiSXNCb2xkIjpmYWxzZSwiSXNJdGFsaWMiOmZhbHNlLCJJc1VuZGVybGluZWQiOmZhbHNlLCJQYXJlbnRTdHlsZSI6eyIkcmVmIjoiODkifX0sIkF1dG9TaXplIjowLCJGb3JlZ3JvdW5kIjp7IiRpZCI6IjY5OCIsIkNvbG9yIjp7IiRpZCI6IjY5OSIsIkEiOjI1NSwiUiI6MjM4LCJHIjoyMzYsIkIiOjIyNX1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cwMCIsIkxpbmVDb2xvciI6bnVsbCwiTGluZVdlaWdodCI6MC4wLCJMaW5lVHlwZSI6MCwiUGFyZW50U3R5bGUiOm51bGx9LCJQYXJlbnRTdHlsZSI6eyIkcmVmIjoiODgifX0sIkhvcml6b250YWxDb25uZWN0b3JTdHlsZSI6eyIkaWQiOiI3MDEiLCJMaW5lQ29sb3IiOnsiJHJlZiI6Ijk2In0sIkxpbmVXZWlnaHQiOjEuMCwiTGluZVR5cGUiOjAsIlBhcmVudFN0eWxlIjp7IiRyZWYiOiI5NSJ9fSwiVmVydGljYWxDb25uZWN0b3JTdHlsZSI6eyIkaWQiOiI3MDIiLCJMaW5lQ29sb3IiOnsiJHJlZiI6Ijk5In0sIkxpbmVXZWlnaHQiOjEuMCwiTGluZVR5cGUiOjAsIlBhcmVudFN0eWxlIjp7IiRyZWYiOiI5OCJ9fSwiTWFyZ2luIjpudWxsLCJTdGFydERhdGVQb3NpdGlvbiI6NCwiRW5kRGF0ZVBvc2l0aW9uIjo0LCJUaXRsZVBvc2l0aW9uIjo1LCJEdXJhdGlvblBvc2l0aW9uIjoyLCJQZXJjZW50YWdlQ29tcGxldGVkUG9zaXRpb24iOjYsIlNwYWNpbmciOjUsIklzQmVsb3dUaW1lYmFuZCI6dHJ1ZSwiUGVyY2VudGFnZUNvbXBsZXRlU2hhcGVPcGFjaXR5IjozNSwiU2hhcGVTdHlsZSI6eyIkaWQiOiI3MDMiLCJNYXJnaW4iOnsiJHJlZiI6IjEwMiJ9LCJQYWRkaW5nIjp7IiRpZCI6IjcwNCIsIlRvcCI6MCwiTGVmdCI6MSwiUmlnaHQiOjAsIkJvdHRvbSI6MX0sIkJhY2tncm91bmQiOnsiJGlkIjoiNzA1IiwiQ29sb3IiOnsiJGlkIjoiNzA2IiwiQSI6MjU1LCJSIjo4MCwiRyI6ODAsIkIiOjcwfX0sIklzVmlzaWJsZSI6dHJ1ZSwiV2lkdGgiOjAuMCwiSGVpZ2h0IjoxMC4wLCJCb3JkZXJTdHlsZSI6eyIkaWQiOiI3MDciLCJMaW5lQ29sb3IiOnsiJGlkIjoiNzA4IiwiJHR5cGUiOiJOTFJFLkNvbW1vbi5Eb20uU29saWRDb2xvckJydXNoLCBOTFJFLkNvbW1vbiIsIkNvbG9yIjp7IiRpZCI6IjcwOSIsIkEiOjI1NSwiUiI6MjU1LCJHIjowLCJCIjowfX0sIkxpbmVXZWlnaHQiOjAuMCwiTGluZVR5cGUiOjAsIlBhcmVudFN0eWxlIjpudWxsfSwiUGFyZW50U3R5bGUiOnsiJHJlZiI6IjEwMSJ9fSwiVGl0bGVTdHlsZSI6eyIkaWQiOiI3MTAiLCJGb250U2V0dGluZ3MiOnsiJGlkIjoiNzExIiwiRm9udFNpemUiOjcsIkZvbnROYW1lIjoiQ2VudHVyeSBHb3RoaWMiLCJJc0JvbGQiOmZhbHNlLCJJc0l0YWxpYyI6ZmFsc2UsIklzVW5kZXJsaW5lZCI6ZmFsc2UsIlBhcmVudFN0eWxlIjp7IiRyZWYiOiIxMDgifX0sIkF1dG9TaXplIjowLCJGb3JlZ3JvdW5kIjp7IiRyZWYiOiIxMDkifSwiTWF4V2lkdGgiOjU3Ljc1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3MTIiLCJMaW5lQ29sb3IiOm51bGwsIkxpbmVXZWlnaHQiOjAuMCwiTGluZVR5cGUiOjAsIlBhcmVudFN0eWxlIjpudWxsfSwiUGFyZW50U3R5bGUiOnsiJHJlZiI6IjEwNyJ9fSwiRGF0ZVN0eWxlIjp7IiRpZCI6IjcxMyIsIkZvbnRTZXR0aW5ncyI6eyIkaWQiOiI3MTQiLCJGb250U2l6ZSI6NiwiRm9udE5hbWUiOiJDZW50dXJ5IEdvdGhpYyIsIklzQm9sZCI6ZmFsc2UsIklzSXRhbGljIjpmYWxzZSwiSXNVbmRlcmxpbmVkIjpmYWxzZSwiUGFyZW50U3R5bGUiOnsiJHJlZiI6IjExNSJ9fSwiQXV0b1NpemUiOjAsIkZvcmVncm91bmQiOnsiJGlkIjoiNzE1IiwiQ29sb3IiOnsiJGlkIjoiNzE2IiwiQSI6MjU1LCJSIjoyMzIsIkciOjc2LCJCIjozNH1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cxNyIsIkxpbmVDb2xvciI6bnVsbCwiTGluZVdlaWdodCI6MC4wLCJMaW5lVHlwZSI6MCwiUGFyZW50U3R5bGUiOm51bGx9LCJQYXJlbnRTdHlsZSI6eyIkcmVmIjoiMTE0In19LCJEYXRlRm9ybWF0Ijp7IiRpZCI6IjcxOCIsIkZvcm1hdFN0cmluZyI6Ik0vZCIsIlNlcGFyYXRvciI6Ii8iLCJVc2VJbnRlcm5hdGlvbmFsRGF0ZUZvcm1hdCI6ZmFsc2V9LCJJc1Zpc2libGUiOnRydWUsIlBhcmVudFN0eWxlIjp7IiRyZWYiOiI4MCJ9fSwiSW5kZXgiOjE3LCJJZCI6ImFmZjRmODU1LTU0ZWMtNGI0Ny1hYTRmLTk1ZjdiZjgyZGE0NSIsIkltcG9ydElkIjpudWxsLCJUaXRsZSI6IkRvY3VtZW50YXRpb24gIiwiTm90ZSI6bnVsbCwiSHlwZXJsaW5rIjpudWxsLCJJc0NoYW5nZWQiOmZhbHNlLCJJc05ldyI6dHJ1ZX0seyIkaWQiOiI3MTkiLCJHcm91cE5hbWUiOm51bGwsIlN0YXJ0RGF0ZSI6IjIwMTgtMDctMTBUMDA6MDA6MDBaIiwiRW5kRGF0ZSI6IjIwMTgtMDctMzBUMjM6NTk6NTkuOTk5WiIsIlBlcmNlbnRhZ2VDb21wbGV0ZSI6bnVsbCwiU3R5bGUiOnsiJGlkIjoiNzIwIiwiU2hhcGUiOjEsIlNoYXBlVGhpY2tuZXNzIjowLCJEdXJhdGlvbkZvcm1hdCI6MCwiSW5jbHVkZU5vbldvcmtpbmdEYXlzSW5EdXJhdGlvbiI6dHJ1ZSwiUGVyY2VudGFnZUNvbXBsZXRlU3R5bGUiOnsiJGlkIjoiNzIxIiwiRm9udFNldHRpbmdzIjp7IiRpZCI6Ijcy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cyMyIsIkxpbmVDb2xvciI6bnVsbCwiTGluZVdlaWdodCI6MC4wLCJMaW5lVHlwZSI6MCwiUGFyZW50U3R5bGUiOm51bGx9LCJQYXJlbnRTdHlsZSI6eyIkcmVmIjoiODEifX0sIkR1cmF0aW9uU3R5bGUiOnsiJGlkIjoiNzI0IiwiRm9udFNldHRpbmdzIjp7IiRpZCI6IjcyNSIsIkZvbnRTaXplIjo3LCJGb250TmFtZSI6IkNhbGlicmkiLCJJc0JvbGQiOmZhbHNlLCJJc0l0YWxpYyI6ZmFsc2UsIklzVW5kZXJsaW5lZCI6ZmFsc2UsIlBhcmVudFN0eWxlIjp7IiRyZWYiOiI4OSJ9fSwiQXV0b1NpemUiOjAsIkZvcmVncm91bmQiOnsiJGlkIjoiNzI2IiwiQ29sb3IiOnsiJGlkIjoiNzI3IiwiQSI6MjU1LCJSIjoyMzgsIkciOjIzNiwiQiI6MjI1fX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NzI4IiwiTGluZUNvbG9yIjpudWxsLCJMaW5lV2VpZ2h0IjowLjAsIkxpbmVUeXBlIjowLCJQYXJlbnRTdHlsZSI6bnVsbH0sIlBhcmVudFN0eWxlIjp7IiRyZWYiOiI4OCJ9fSwiSG9yaXpvbnRhbENvbm5lY3RvclN0eWxlIjp7IiRpZCI6IjcyOSIsIkxpbmVDb2xvciI6eyIkcmVmIjoiOTYifSwiTGluZVdlaWdodCI6MS4wLCJMaW5lVHlwZSI6MCwiUGFyZW50U3R5bGUiOnsiJHJlZiI6Ijk1In19LCJWZXJ0aWNhbENvbm5lY3RvclN0eWxlIjp7IiRpZCI6IjczMCIsIkxpbmVDb2xvciI6eyIkcmVmIjoiOTkifSwiTGluZVdlaWdodCI6MS4wLCJMaW5lVHlwZSI6MCwiUGFyZW50U3R5bGUiOnsiJHJlZiI6Ijk4In19LCJNYXJnaW4iOm51bGwsIlN0YXJ0RGF0ZVBvc2l0aW9uIjo0LCJFbmREYXRlUG9zaXRpb24iOjQsIlRpdGxlUG9zaXRpb24iOjUsIkR1cmF0aW9uUG9zaXRpb24iOjIsIlBlcmNlbnRhZ2VDb21wbGV0ZWRQb3NpdGlvbiI6NiwiU3BhY2luZyI6NSwiSXNCZWxvd1RpbWViYW5kIjp0cnVlLCJQZXJjZW50YWdlQ29tcGxldGVTaGFwZU9wYWNpdHkiOjM1LCJTaGFwZVN0eWxlIjp7IiRpZCI6IjczMSIsIk1hcmdpbiI6eyIkcmVmIjoiMTAyIn0sIlBhZGRpbmciOnsiJGlkIjoiNzMyIiwiVG9wIjowLCJMZWZ0IjoxLCJSaWdodCI6MCwiQm90dG9tIjoxfSwiQmFja2dyb3VuZCI6eyIkaWQiOiI3MzMiLCJDb2xvciI6eyIkaWQiOiI3MzQiLCJBIjoyNTUsIlIiOjE3OCwiRyI6MzgsIkIiOjB9fSwiSXNWaXNpYmxlIjp0cnVlLCJXaWR0aCI6MC4wLCJIZWlnaHQiOjEwLjAsIkJvcmRlclN0eWxlIjp7IiRpZCI6IjczNSIsIkxpbmVDb2xvciI6eyIkaWQiOiI3MzYiLCIkdHlwZSI6Ik5MUkUuQ29tbW9uLkRvbS5Tb2xpZENvbG9yQnJ1c2gsIE5MUkUuQ29tbW9uIiwiQ29sb3IiOnsiJGlkIjoiNzM3IiwiQSI6MjU1LCJSIjoyNTUsIkciOjAsIkIiOjB9fSwiTGluZVdlaWdodCI6MC4wLCJMaW5lVHlwZSI6MCwiUGFyZW50U3R5bGUiOm51bGx9LCJQYXJlbnRTdHlsZSI6eyIkcmVmIjoiMTAxIn19LCJUaXRsZVN0eWxlIjp7IiRpZCI6IjczOCIsIkZvbnRTZXR0aW5ncyI6eyIkaWQiOiI3MzkiLCJGb250U2l6ZSI6NywiRm9udE5hbWUiOiJDZW50dXJ5IEdvdGhpYyIsIklzQm9sZCI6dHJ1ZSwiSXNJdGFsaWMiOnRydWUsIklzVW5kZXJsaW5lZCI6dHJ1ZSwiUGFyZW50U3R5bGUiOnsiJHJlZiI6IjEwOCJ9fSwiQXV0b1NpemUiOjAsIkZvcmVncm91bmQiOnsiJGlkIjoiNzQwIiwiQ29sb3IiOnsiJGlkIjoiNzQxIiwiQSI6MjU1LCJSIjoxNzgsIkciOjM4LCJCIjowfX0sIk1heFdpZHRoIjo2Ni43NS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NzQyIiwiTGluZUNvbG9yIjpudWxsLCJMaW5lV2VpZ2h0IjowLjAsIkxpbmVUeXBlIjowLCJQYXJlbnRTdHlsZSI6bnVsbH0sIlBhcmVudFN0eWxlIjp7IiRyZWYiOiIxMDcifX0sIkRhdGVTdHlsZSI6eyIkaWQiOiI3NDMiLCJGb250U2V0dGluZ3MiOnsiJGlkIjoiNzQ0IiwiRm9udFNpemUiOjYsIkZvbnROYW1lIjoiQ2VudHVyeSBHb3RoaWMiLCJJc0JvbGQiOmZhbHNlLCJJc0l0YWxpYyI6ZmFsc2UsIklzVW5kZXJsaW5lZCI6ZmFsc2UsIlBhcmVudFN0eWxlIjp7IiRyZWYiOiIxMTUifX0sIkF1dG9TaXplIjowLCJGb3JlZ3JvdW5kIjp7IiRpZCI6Ijc0NSIsIkNvbG9yIjp7IiRpZCI6Ijc0NiIsIkEiOjI1NSwiUiI6MjMyLCJHIjo3NiwiQiI6MzR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3NDciLCJMaW5lQ29sb3IiOm51bGwsIkxpbmVXZWlnaHQiOjAuMCwiTGluZVR5cGUiOjAsIlBhcmVudFN0eWxlIjpudWxsfSwiUGFyZW50U3R5bGUiOnsiJHJlZiI6IjExNCJ9fSwiRGF0ZUZvcm1hdCI6eyIkaWQiOiI3NDgiLCJGb3JtYXRTdHJpbmciOiJNL2QiLCJTZXBhcmF0b3IiOiIvIiwiVXNlSW50ZXJuYXRpb25hbERhdGVGb3JtYXQiOmZhbHNlfSwiSXNWaXNpYmxlIjp0cnVlLCJQYXJlbnRTdHlsZSI6eyIkcmVmIjoiODAifX0sIkluZGV4IjoxOCwiSWQiOiJhYzQ0Y2QwZS1iMjJjLTQ3MzAtODE4Mi1hMzg4NjExYjljMDEiLCJJbXBvcnRJZCI6bnVsbCwiVGl0bGUiOiJTdGFnZSAxIFN1Ym1pc3Npb24iLCJOb3RlIjpudWxsLCJIeXBlcmxpbmsiOm51bGwsIklzQ2hhbmdlZCI6ZmFsc2UsIklzTmV3Ijp0cnVlfV0sIk1zUHJvamVjdEl0ZW1zVHJlZSI6eyIkaWQiOiI3NDkiLCJSb290Ijp7IkltcG9ydElkIjpudWxsLCJJc0ltcG9ydGVkIjpmYWxzZSwiQ2hpbGRyZW4iOltdfX0sIk1ldGFkYXRhIjp7IiRpZCI6Ijc1MCJ9LCJTZXR0aW5ncyI6eyIkaWQiOiI3NTEiLCJJbXBhT3B0aW9ucyI6bnVsbC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0cnVlLCJJbXBvcnRUeXBlIjowLCJGaWxlUGF0aCI6bnVsbCwiVGltZWxpbmVJbXBvcnRlZ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Custom 50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FFFFFF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177</Words>
  <Application>Microsoft Office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2_Office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2014-09-17T19:00:40Z</dcterms:created>
  <dcterms:modified xsi:type="dcterms:W3CDTF">2018-03-22T20:24:07Z</dcterms:modified>
</cp:coreProperties>
</file>