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sa King" initials="LK" lastIdx="2" clrIdx="0">
    <p:extLst>
      <p:ext uri="{19B8F6BF-5375-455C-9EA6-DF929625EA0E}">
        <p15:presenceInfo xmlns:p15="http://schemas.microsoft.com/office/powerpoint/2012/main" userId="S::lking@bedford.ac.uk::e055627a-1787-4ca7-8b16-5da6adeff4c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2BA7C3-90C9-49A4-81BF-FB0159CBA32A}" v="2" dt="2025-09-15T12:42:25.0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9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King" userId="e055627a-1787-4ca7-8b16-5da6adeff4c6" providerId="ADAL" clId="{F71979F8-37B5-4990-9122-16016413CF60}"/>
    <pc:docChg chg="modSld">
      <pc:chgData name="Lisa King" userId="e055627a-1787-4ca7-8b16-5da6adeff4c6" providerId="ADAL" clId="{F71979F8-37B5-4990-9122-16016413CF60}" dt="2025-08-27T10:47:46.893" v="24" actId="20577"/>
      <pc:docMkLst>
        <pc:docMk/>
      </pc:docMkLst>
      <pc:sldChg chg="addSp modSp mod">
        <pc:chgData name="Lisa King" userId="e055627a-1787-4ca7-8b16-5da6adeff4c6" providerId="ADAL" clId="{F71979F8-37B5-4990-9122-16016413CF60}" dt="2025-08-27T10:47:32.118" v="5" actId="1076"/>
        <pc:sldMkLst>
          <pc:docMk/>
          <pc:sldMk cId="1192467766" sldId="256"/>
        </pc:sldMkLst>
        <pc:picChg chg="add mod">
          <ac:chgData name="Lisa King" userId="e055627a-1787-4ca7-8b16-5da6adeff4c6" providerId="ADAL" clId="{F71979F8-37B5-4990-9122-16016413CF60}" dt="2025-08-27T10:47:32.118" v="5" actId="1076"/>
          <ac:picMkLst>
            <pc:docMk/>
            <pc:sldMk cId="1192467766" sldId="256"/>
            <ac:picMk id="4" creationId="{3A9D2093-4906-952D-526F-D841A2F3D0E9}"/>
          </ac:picMkLst>
        </pc:picChg>
      </pc:sldChg>
      <pc:sldChg chg="modSp mod">
        <pc:chgData name="Lisa King" userId="e055627a-1787-4ca7-8b16-5da6adeff4c6" providerId="ADAL" clId="{F71979F8-37B5-4990-9122-16016413CF60}" dt="2025-08-27T10:47:46.893" v="24" actId="20577"/>
        <pc:sldMkLst>
          <pc:docMk/>
          <pc:sldMk cId="3121099981" sldId="257"/>
        </pc:sldMkLst>
      </pc:sldChg>
      <pc:sldChg chg="addSp modSp mod">
        <pc:chgData name="Lisa King" userId="e055627a-1787-4ca7-8b16-5da6adeff4c6" providerId="ADAL" clId="{F71979F8-37B5-4990-9122-16016413CF60}" dt="2025-08-27T09:57:41.601" v="3" actId="1076"/>
        <pc:sldMkLst>
          <pc:docMk/>
          <pc:sldMk cId="97320653" sldId="259"/>
        </pc:sldMkLst>
        <pc:picChg chg="add mod">
          <ac:chgData name="Lisa King" userId="e055627a-1787-4ca7-8b16-5da6adeff4c6" providerId="ADAL" clId="{F71979F8-37B5-4990-9122-16016413CF60}" dt="2025-08-27T09:57:41.601" v="3" actId="1076"/>
          <ac:picMkLst>
            <pc:docMk/>
            <pc:sldMk cId="97320653" sldId="259"/>
            <ac:picMk id="4" creationId="{A805823C-0706-CE31-912A-8E10089169C0}"/>
          </ac:picMkLst>
        </pc:picChg>
      </pc:sldChg>
    </pc:docChg>
  </pc:docChgLst>
  <pc:docChgLst>
    <pc:chgData name="Lisa King" userId="S::lking@bedford.ac.uk::e055627a-1787-4ca7-8b16-5da6adeff4c6" providerId="AD" clId="Web-{442BA7C3-90C9-49A4-81BF-FB0159CBA32A}"/>
    <pc:docChg chg="delSld modSld">
      <pc:chgData name="Lisa King" userId="S::lking@bedford.ac.uk::e055627a-1787-4ca7-8b16-5da6adeff4c6" providerId="AD" clId="Web-{442BA7C3-90C9-49A4-81BF-FB0159CBA32A}" dt="2025-09-15T12:42:25.083" v="1" actId="14100"/>
      <pc:docMkLst>
        <pc:docMk/>
      </pc:docMkLst>
      <pc:sldChg chg="del">
        <pc:chgData name="Lisa King" userId="S::lking@bedford.ac.uk::e055627a-1787-4ca7-8b16-5da6adeff4c6" providerId="AD" clId="Web-{442BA7C3-90C9-49A4-81BF-FB0159CBA32A}" dt="2025-09-15T12:40:01.425" v="0"/>
        <pc:sldMkLst>
          <pc:docMk/>
          <pc:sldMk cId="3121099981" sldId="257"/>
        </pc:sldMkLst>
      </pc:sldChg>
      <pc:sldChg chg="modSp">
        <pc:chgData name="Lisa King" userId="S::lking@bedford.ac.uk::e055627a-1787-4ca7-8b16-5da6adeff4c6" providerId="AD" clId="Web-{442BA7C3-90C9-49A4-81BF-FB0159CBA32A}" dt="2025-09-15T12:42:25.083" v="1" actId="14100"/>
        <pc:sldMkLst>
          <pc:docMk/>
          <pc:sldMk cId="2235785551" sldId="258"/>
        </pc:sldMkLst>
        <pc:picChg chg="mod">
          <ac:chgData name="Lisa King" userId="S::lking@bedford.ac.uk::e055627a-1787-4ca7-8b16-5da6adeff4c6" providerId="AD" clId="Web-{442BA7C3-90C9-49A4-81BF-FB0159CBA32A}" dt="2025-09-15T12:42:25.083" v="1" actId="14100"/>
          <ac:picMkLst>
            <pc:docMk/>
            <pc:sldMk cId="2235785551" sldId="258"/>
            <ac:picMk id="7" creationId="{DC458BD5-17F2-4D13-8CF0-C92267FE8D72}"/>
          </ac:picMkLst>
        </pc:picChg>
      </pc:sldChg>
    </pc:docChg>
  </pc:docChgLst>
  <pc:docChgLst>
    <pc:chgData name="Lisa King" userId="e055627a-1787-4ca7-8b16-5da6adeff4c6" providerId="ADAL" clId="{491AFDA9-6BB3-4C95-8382-D4C9CF68C92A}"/>
    <pc:docChg chg="custSel addSld modSld">
      <pc:chgData name="Lisa King" userId="e055627a-1787-4ca7-8b16-5da6adeff4c6" providerId="ADAL" clId="{491AFDA9-6BB3-4C95-8382-D4C9CF68C92A}" dt="2025-08-19T13:39:26.756" v="168" actId="1076"/>
      <pc:docMkLst>
        <pc:docMk/>
      </pc:docMkLst>
      <pc:sldChg chg="modSp mod">
        <pc:chgData name="Lisa King" userId="e055627a-1787-4ca7-8b16-5da6adeff4c6" providerId="ADAL" clId="{491AFDA9-6BB3-4C95-8382-D4C9CF68C92A}" dt="2025-08-19T13:39:07.398" v="164" actId="20577"/>
        <pc:sldMkLst>
          <pc:docMk/>
          <pc:sldMk cId="3121099981" sldId="257"/>
        </pc:sldMkLst>
      </pc:sldChg>
      <pc:sldChg chg="modSp mod delCm">
        <pc:chgData name="Lisa King" userId="e055627a-1787-4ca7-8b16-5da6adeff4c6" providerId="ADAL" clId="{491AFDA9-6BB3-4C95-8382-D4C9CF68C92A}" dt="2025-08-19T13:39:26.756" v="168" actId="1076"/>
        <pc:sldMkLst>
          <pc:docMk/>
          <pc:sldMk cId="2235785551" sldId="258"/>
        </pc:sldMkLst>
        <pc:picChg chg="mod">
          <ac:chgData name="Lisa King" userId="e055627a-1787-4ca7-8b16-5da6adeff4c6" providerId="ADAL" clId="{491AFDA9-6BB3-4C95-8382-D4C9CF68C92A}" dt="2025-08-19T13:39:17.669" v="166" actId="1076"/>
          <ac:picMkLst>
            <pc:docMk/>
            <pc:sldMk cId="2235785551" sldId="258"/>
            <ac:picMk id="5" creationId="{8237AC0D-9CE0-4885-9ED2-741F0E2919F6}"/>
          </ac:picMkLst>
        </pc:picChg>
        <pc:picChg chg="mod">
          <ac:chgData name="Lisa King" userId="e055627a-1787-4ca7-8b16-5da6adeff4c6" providerId="ADAL" clId="{491AFDA9-6BB3-4C95-8382-D4C9CF68C92A}" dt="2025-08-19T13:39:19.537" v="167" actId="1076"/>
          <ac:picMkLst>
            <pc:docMk/>
            <pc:sldMk cId="2235785551" sldId="258"/>
            <ac:picMk id="7" creationId="{DC458BD5-17F2-4D13-8CF0-C92267FE8D72}"/>
          </ac:picMkLst>
        </pc:picChg>
        <pc:picChg chg="mod">
          <ac:chgData name="Lisa King" userId="e055627a-1787-4ca7-8b16-5da6adeff4c6" providerId="ADAL" clId="{491AFDA9-6BB3-4C95-8382-D4C9CF68C92A}" dt="2025-08-19T13:39:26.756" v="168" actId="1076"/>
          <ac:picMkLst>
            <pc:docMk/>
            <pc:sldMk cId="2235785551" sldId="258"/>
            <ac:picMk id="9" creationId="{362CBEB8-99A3-432B-AE45-D95F67269A3E}"/>
          </ac:picMkLst>
        </pc:picChg>
      </pc:sldChg>
      <pc:sldChg chg="modSp new mod">
        <pc:chgData name="Lisa King" userId="e055627a-1787-4ca7-8b16-5da6adeff4c6" providerId="ADAL" clId="{491AFDA9-6BB3-4C95-8382-D4C9CF68C92A}" dt="2025-08-19T13:38:41.583" v="136" actId="20577"/>
        <pc:sldMkLst>
          <pc:docMk/>
          <pc:sldMk cId="97320653" sldId="259"/>
        </pc:sldMkLst>
        <pc:spChg chg="mod">
          <ac:chgData name="Lisa King" userId="e055627a-1787-4ca7-8b16-5da6adeff4c6" providerId="ADAL" clId="{491AFDA9-6BB3-4C95-8382-D4C9CF68C92A}" dt="2025-08-19T13:37:10.778" v="20" actId="20577"/>
          <ac:spMkLst>
            <pc:docMk/>
            <pc:sldMk cId="97320653" sldId="259"/>
            <ac:spMk id="2" creationId="{7934A8FA-E8E5-4023-99F3-C785B79EDDF4}"/>
          </ac:spMkLst>
        </pc:spChg>
        <pc:spChg chg="mod">
          <ac:chgData name="Lisa King" userId="e055627a-1787-4ca7-8b16-5da6adeff4c6" providerId="ADAL" clId="{491AFDA9-6BB3-4C95-8382-D4C9CF68C92A}" dt="2025-08-19T13:38:41.583" v="136" actId="20577"/>
          <ac:spMkLst>
            <pc:docMk/>
            <pc:sldMk cId="97320653" sldId="259"/>
            <ac:spMk id="3" creationId="{0D73008B-0915-437C-8C04-CBE702D5B15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8EE7-F018-4280-A115-BE56E4626E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500130-D594-4C92-BDDD-83C5005050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C4B41C-2D64-4260-A300-8645E5096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7E24B-8E43-46A2-9884-427A3F180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241AE-4FC2-4CC7-AF46-58238413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666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B637-51F0-4B45-9228-B4CABA222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4509C9-2CAF-4C79-B081-FC3131C91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C8338-1E08-4454-BB69-94D97042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2088-A56F-4AC5-BC7F-9A0CE2DA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AB5552-09C4-4ADE-9505-0E9943A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4350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4E3CA0-CF87-4756-A44D-C59522FEB3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B8F0F-EDCF-4FE6-809B-DF61429CE8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76184-10D9-409C-AD92-48EF849D7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3B05C-2FCA-47D2-89A4-75D27ED9B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959DE-FE39-47A7-B48A-AE0369436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497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D1557-DBF9-4950-BC50-799F4D092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2D422-F3DB-4A0A-9DBB-7E170AC96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F56D1-DDB9-45D7-A21A-4F5C3ECFC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39E-57EF-4C4D-B4EB-2E0FDD90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29AF2-C87F-4782-99AA-C73E924D6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624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C5321-EC87-49AD-81D5-D1FA7D4F0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8C873-2BFB-42FE-BF88-D2AC836967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C5936-0FA6-4B5F-8F74-1575B03EB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E4EC-AAC8-47BC-B53D-3408E4302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B7D73-2B66-4ECE-9CC3-DAA8A1F6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294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33BC-1D24-4A09-BD96-72886C2DA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A8C2A3-D832-40C8-A281-A519C8EDC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7786B5-0789-46BC-8285-B274405D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D15EA-0350-4743-B5CE-C07CDFA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48914D-5B8B-48BD-8239-09197CA6C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4EBC5-5D39-4134-8EC5-D83F151DA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3641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B2766-0A46-4FF2-BE01-ED1E904B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BD0FE-47F2-4E6A-8CE5-56FA1BAA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97A22D-B023-4ACD-A1A0-014AF93F2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03AC6E-FF0C-4E82-AA89-1CEC900DB0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3AB0D0-F080-4D57-8811-2870D9F29C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7607A0-933C-4A40-942E-82A71DD11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DADC-28BD-46D6-B8EB-AC824BE43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5ADBFC-7D23-4C8F-A900-33E7C2422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9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EC735-80F1-45E4-8CC3-3216B15ED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EDCAF-AE89-40CC-BD25-4A4B3BB10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6033B-9B87-411D-8239-740F59C8A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C8D53-9374-4EFD-937D-E82BA16AD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592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87D476-039E-4530-9609-D67BF9C4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A4AA62-1929-4BF6-BD46-6419EB404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5569F1-0F14-4FB3-9EAE-FFC55B3FB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749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8CB1-2796-4530-90C9-F16A2DCC7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7C560-ABEA-437E-A712-C719A1D15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BB3ACC-034D-4551-B94B-4678FB62A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621BF2-8376-4E25-BF48-3F50394DE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BE7BE-8558-4592-B640-41DD154C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F9E1C-AFEF-4FC7-ACF9-B48DDE4F8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D2C2-C3CA-47C0-B72D-D882341A9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D3A7D-7A7E-49AF-AC88-4BD0917777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6F4014-35B3-4D96-9BA5-006EC94FB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4234D5-1E54-421D-9B58-CF1523BA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99327-C5FA-4DAA-9AFD-5FA2124F5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7AED-CB38-4B48-857A-2FEE071B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870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07820-B345-4A67-95EE-9BE79821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6F3E-A417-4F8C-B981-92CD45813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55BA-97A8-4599-BCAA-A198402F7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CFF88B-59CC-420B-B13D-C7066DE2974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C83D9-EEC0-4E74-9FDC-BB3FA0D21F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591A4-3428-44E5-94A8-1EBD583A30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4012B-9C9B-43AD-AC11-26897AE42C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303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55A5-2D1E-414D-8902-32653431C2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Session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B5233-78CE-4D93-B177-AF371150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T Level Year 2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9D2093-4906-952D-526F-D841A2F3D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877" y="508000"/>
            <a:ext cx="3705225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467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7CF88-5B34-46F8-9BC9-F4FC8D4C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Refresh Activity 1 from last year</a:t>
            </a:r>
            <a:br>
              <a:rPr lang="en-GB" dirty="0"/>
            </a:br>
            <a:r>
              <a:rPr lang="en-GB" dirty="0"/>
              <a:t>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37AC0D-9CE0-4885-9ED2-741F0E291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9629" y="1027906"/>
            <a:ext cx="3810000" cy="211455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458BD5-17F2-4D13-8CF0-C92267FE8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29" y="3142456"/>
            <a:ext cx="3410683" cy="35821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2CBEB8-99A3-432B-AE45-D95F67269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688" y="4647467"/>
            <a:ext cx="3905250" cy="207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BF79E82-1C34-46D5-98E0-25603C4B0A38}"/>
              </a:ext>
            </a:extLst>
          </p:cNvPr>
          <p:cNvSpPr txBox="1"/>
          <p:nvPr/>
        </p:nvSpPr>
        <p:spPr>
          <a:xfrm>
            <a:off x="5387926" y="1690688"/>
            <a:ext cx="582402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Activity  Groups of 3 </a:t>
            </a:r>
          </a:p>
          <a:p>
            <a:endParaRPr lang="en-GB" sz="2000" b="1" dirty="0"/>
          </a:p>
          <a:p>
            <a:r>
              <a:rPr lang="en-GB" sz="2000" b="1" dirty="0"/>
              <a:t>Read the following case study and answer the following points. You will deliver your findings to the group. </a:t>
            </a:r>
          </a:p>
        </p:txBody>
      </p:sp>
    </p:spTree>
    <p:extLst>
      <p:ext uri="{BB962C8B-B14F-4D97-AF65-F5344CB8AC3E}">
        <p14:creationId xmlns:p14="http://schemas.microsoft.com/office/powerpoint/2010/main" val="2235785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4A8FA-E8E5-4023-99F3-C785B79E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Refresh Activity 2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3008B-0915-437C-8C04-CBE702D5B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Please research an emerging technology and stipulate how this could help industry or society.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05823C-0706-CE31-912A-8E1008916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0628"/>
            <a:ext cx="5808273" cy="3752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A3A4F045AC3F4C893D81DF4EB7EB86" ma:contentTypeVersion="3" ma:contentTypeDescription="Create a new document." ma:contentTypeScope="" ma:versionID="7130b1a014e39111c8410fc844b50558">
  <xsd:schema xmlns:xsd="http://www.w3.org/2001/XMLSchema" xmlns:xs="http://www.w3.org/2001/XMLSchema" xmlns:p="http://schemas.microsoft.com/office/2006/metadata/properties" xmlns:ns2="9a611c58-5ca8-44a1-91c0-8580c834e8f7" targetNamespace="http://schemas.microsoft.com/office/2006/metadata/properties" ma:root="true" ma:fieldsID="67dbe09137a49ec952902d45ac15fef9" ns2:_="">
    <xsd:import namespace="9a611c58-5ca8-44a1-91c0-8580c834e8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611c58-5ca8-44a1-91c0-8580c834e8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95B9AF-A6C0-4A53-99D6-5F698A1A11A3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8D5F5F5-67A9-4ED5-B06A-061D0056F9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A2ECA81-913F-42B8-8D06-14A2A1A52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a611c58-5ca8-44a1-91c0-8580c834e8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83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Session 1 </vt:lpstr>
      <vt:lpstr>Refresh Activity 1 from last year   </vt:lpstr>
      <vt:lpstr>Refresh Activity 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1</dc:title>
  <dc:creator>Lisa King</dc:creator>
  <cp:lastModifiedBy>Lisa King</cp:lastModifiedBy>
  <cp:revision>3</cp:revision>
  <dcterms:created xsi:type="dcterms:W3CDTF">2025-08-19T13:36:27Z</dcterms:created>
  <dcterms:modified xsi:type="dcterms:W3CDTF">2025-09-15T12:42:25Z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0x010100A9A3A4F045AC3F4C893D81DF4EB7EB86</vt:lpwstr>
  </property>
</Properties>
</file>