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E46861-EEDF-58E5-474E-30CF187C8733}" v="10" dt="2025-09-18T21:35:18.5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King" userId="S::lking@bedford.ac.uk::e055627a-1787-4ca7-8b16-5da6adeff4c6" providerId="AD" clId="Web-{72B8973F-B998-91F1-277B-6A342163B6D4}"/>
    <pc:docChg chg="modSld">
      <pc:chgData name="Lisa King" userId="S::lking@bedford.ac.uk::e055627a-1787-4ca7-8b16-5da6adeff4c6" providerId="AD" clId="Web-{72B8973F-B998-91F1-277B-6A342163B6D4}" dt="2025-09-18T21:54:29.693" v="4"/>
      <pc:docMkLst>
        <pc:docMk/>
      </pc:docMkLst>
      <pc:sldChg chg="modNotes">
        <pc:chgData name="Lisa King" userId="S::lking@bedford.ac.uk::e055627a-1787-4ca7-8b16-5da6adeff4c6" providerId="AD" clId="Web-{72B8973F-B998-91F1-277B-6A342163B6D4}" dt="2025-09-18T21:54:29.693" v="4"/>
        <pc:sldMkLst>
          <pc:docMk/>
          <pc:sldMk cId="4180923198" sldId="258"/>
        </pc:sldMkLst>
      </pc:sldChg>
    </pc:docChg>
  </pc:docChgLst>
  <pc:docChgLst>
    <pc:chgData name="Lisa King" userId="S::lking@bedford.ac.uk::e055627a-1787-4ca7-8b16-5da6adeff4c6" providerId="AD" clId="Web-{C9E46861-EEDF-58E5-474E-30CF187C8733}"/>
    <pc:docChg chg="modSld">
      <pc:chgData name="Lisa King" userId="S::lking@bedford.ac.uk::e055627a-1787-4ca7-8b16-5da6adeff4c6" providerId="AD" clId="Web-{C9E46861-EEDF-58E5-474E-30CF187C8733}" dt="2025-09-18T21:35:52.671" v="18"/>
      <pc:docMkLst>
        <pc:docMk/>
      </pc:docMkLst>
      <pc:sldChg chg="addSp modSp mod setBg">
        <pc:chgData name="Lisa King" userId="S::lking@bedford.ac.uk::e055627a-1787-4ca7-8b16-5da6adeff4c6" providerId="AD" clId="Web-{C9E46861-EEDF-58E5-474E-30CF187C8733}" dt="2025-09-18T21:28:54.707" v="1"/>
        <pc:sldMkLst>
          <pc:docMk/>
          <pc:sldMk cId="2200450721" sldId="256"/>
        </pc:sldMkLst>
        <pc:spChg chg="mod">
          <ac:chgData name="Lisa King" userId="S::lking@bedford.ac.uk::e055627a-1787-4ca7-8b16-5da6adeff4c6" providerId="AD" clId="Web-{C9E46861-EEDF-58E5-474E-30CF187C8733}" dt="2025-09-18T21:28:54.707" v="1"/>
          <ac:spMkLst>
            <pc:docMk/>
            <pc:sldMk cId="2200450721" sldId="256"/>
            <ac:spMk id="2" creationId="{BA5C2808-3D5B-9D0F-9B25-51D6EE089DFE}"/>
          </ac:spMkLst>
        </pc:spChg>
        <pc:spChg chg="mod">
          <ac:chgData name="Lisa King" userId="S::lking@bedford.ac.uk::e055627a-1787-4ca7-8b16-5da6adeff4c6" providerId="AD" clId="Web-{C9E46861-EEDF-58E5-474E-30CF187C8733}" dt="2025-09-18T21:28:54.707" v="1"/>
          <ac:spMkLst>
            <pc:docMk/>
            <pc:sldMk cId="2200450721" sldId="256"/>
            <ac:spMk id="3" creationId="{C1BFEB6C-51B3-9E54-254F-4DD6ACE84087}"/>
          </ac:spMkLst>
        </pc:spChg>
        <pc:spChg chg="add">
          <ac:chgData name="Lisa King" userId="S::lking@bedford.ac.uk::e055627a-1787-4ca7-8b16-5da6adeff4c6" providerId="AD" clId="Web-{C9E46861-EEDF-58E5-474E-30CF187C8733}" dt="2025-09-18T21:28:54.707" v="1"/>
          <ac:spMkLst>
            <pc:docMk/>
            <pc:sldMk cId="2200450721" sldId="256"/>
            <ac:spMk id="8" creationId="{1A3C89F8-0D2F-47FF-B903-151248265F47}"/>
          </ac:spMkLst>
        </pc:spChg>
        <pc:spChg chg="add">
          <ac:chgData name="Lisa King" userId="S::lking@bedford.ac.uk::e055627a-1787-4ca7-8b16-5da6adeff4c6" providerId="AD" clId="Web-{C9E46861-EEDF-58E5-474E-30CF187C8733}" dt="2025-09-18T21:28:54.707" v="1"/>
          <ac:spMkLst>
            <pc:docMk/>
            <pc:sldMk cId="2200450721" sldId="256"/>
            <ac:spMk id="10" creationId="{C5CB530E-515E-412C-9DF1-5F8FFBD6F383}"/>
          </ac:spMkLst>
        </pc:spChg>
        <pc:spChg chg="add">
          <ac:chgData name="Lisa King" userId="S::lking@bedford.ac.uk::e055627a-1787-4ca7-8b16-5da6adeff4c6" providerId="AD" clId="Web-{C9E46861-EEDF-58E5-474E-30CF187C8733}" dt="2025-09-18T21:28:54.707" v="1"/>
          <ac:spMkLst>
            <pc:docMk/>
            <pc:sldMk cId="2200450721" sldId="256"/>
            <ac:spMk id="12" creationId="{712D4376-A578-4FF1-94FC-245E7A6A489F}"/>
          </ac:spMkLst>
        </pc:spChg>
        <pc:spChg chg="add">
          <ac:chgData name="Lisa King" userId="S::lking@bedford.ac.uk::e055627a-1787-4ca7-8b16-5da6adeff4c6" providerId="AD" clId="Web-{C9E46861-EEDF-58E5-474E-30CF187C8733}" dt="2025-09-18T21:28:54.707" v="1"/>
          <ac:spMkLst>
            <pc:docMk/>
            <pc:sldMk cId="2200450721" sldId="256"/>
            <ac:spMk id="14" creationId="{AEA7509D-F04F-40CB-A0B3-EEF16499CC9F}"/>
          </ac:spMkLst>
        </pc:spChg>
        <pc:spChg chg="add">
          <ac:chgData name="Lisa King" userId="S::lking@bedford.ac.uk::e055627a-1787-4ca7-8b16-5da6adeff4c6" providerId="AD" clId="Web-{C9E46861-EEDF-58E5-474E-30CF187C8733}" dt="2025-09-18T21:28:54.707" v="1"/>
          <ac:spMkLst>
            <pc:docMk/>
            <pc:sldMk cId="2200450721" sldId="256"/>
            <ac:spMk id="18" creationId="{508BEF50-7B1E-49A4-BC19-5F4F1D755E64}"/>
          </ac:spMkLst>
        </pc:spChg>
        <pc:spChg chg="add">
          <ac:chgData name="Lisa King" userId="S::lking@bedford.ac.uk::e055627a-1787-4ca7-8b16-5da6adeff4c6" providerId="AD" clId="Web-{C9E46861-EEDF-58E5-474E-30CF187C8733}" dt="2025-09-18T21:28:54.707" v="1"/>
          <ac:spMkLst>
            <pc:docMk/>
            <pc:sldMk cId="2200450721" sldId="256"/>
            <ac:spMk id="20" creationId="{3FBAD350-5664-4811-A208-657FB882D350}"/>
          </ac:spMkLst>
        </pc:spChg>
        <pc:spChg chg="add">
          <ac:chgData name="Lisa King" userId="S::lking@bedford.ac.uk::e055627a-1787-4ca7-8b16-5da6adeff4c6" providerId="AD" clId="Web-{C9E46861-EEDF-58E5-474E-30CF187C8733}" dt="2025-09-18T21:28:54.707" v="1"/>
          <ac:spMkLst>
            <pc:docMk/>
            <pc:sldMk cId="2200450721" sldId="256"/>
            <ac:spMk id="22" creationId="{C39ADB8F-D187-49D7-BDCF-C1B6DC727068}"/>
          </ac:spMkLst>
        </pc:spChg>
        <pc:cxnChg chg="add">
          <ac:chgData name="Lisa King" userId="S::lking@bedford.ac.uk::e055627a-1787-4ca7-8b16-5da6adeff4c6" providerId="AD" clId="Web-{C9E46861-EEDF-58E5-474E-30CF187C8733}" dt="2025-09-18T21:28:54.707" v="1"/>
          <ac:cxnSpMkLst>
            <pc:docMk/>
            <pc:sldMk cId="2200450721" sldId="256"/>
            <ac:cxnSpMk id="16" creationId="{56020367-4FD5-4596-8E10-C5F095CD8DBF}"/>
          </ac:cxnSpMkLst>
        </pc:cxnChg>
      </pc:sldChg>
      <pc:sldChg chg="addSp delSp modSp mod setBg">
        <pc:chgData name="Lisa King" userId="S::lking@bedford.ac.uk::e055627a-1787-4ca7-8b16-5da6adeff4c6" providerId="AD" clId="Web-{C9E46861-EEDF-58E5-474E-30CF187C8733}" dt="2025-09-18T21:28:28.768" v="0"/>
        <pc:sldMkLst>
          <pc:docMk/>
          <pc:sldMk cId="1466486957" sldId="257"/>
        </pc:sldMkLst>
        <pc:spChg chg="mod">
          <ac:chgData name="Lisa King" userId="S::lking@bedford.ac.uk::e055627a-1787-4ca7-8b16-5da6adeff4c6" providerId="AD" clId="Web-{C9E46861-EEDF-58E5-474E-30CF187C8733}" dt="2025-09-18T21:28:28.768" v="0"/>
          <ac:spMkLst>
            <pc:docMk/>
            <pc:sldMk cId="1466486957" sldId="257"/>
            <ac:spMk id="2" creationId="{E82BEDB4-4478-CC74-F328-73B63215738D}"/>
          </ac:spMkLst>
        </pc:spChg>
        <pc:spChg chg="del">
          <ac:chgData name="Lisa King" userId="S::lking@bedford.ac.uk::e055627a-1787-4ca7-8b16-5da6adeff4c6" providerId="AD" clId="Web-{C9E46861-EEDF-58E5-474E-30CF187C8733}" dt="2025-09-18T21:28:28.768" v="0"/>
          <ac:spMkLst>
            <pc:docMk/>
            <pc:sldMk cId="1466486957" sldId="257"/>
            <ac:spMk id="3" creationId="{374B82EB-29C6-CDED-91DE-BFF614D8F0D3}"/>
          </ac:spMkLst>
        </pc:spChg>
        <pc:spChg chg="add">
          <ac:chgData name="Lisa King" userId="S::lking@bedford.ac.uk::e055627a-1787-4ca7-8b16-5da6adeff4c6" providerId="AD" clId="Web-{C9E46861-EEDF-58E5-474E-30CF187C8733}" dt="2025-09-18T21:28:28.768" v="0"/>
          <ac:spMkLst>
            <pc:docMk/>
            <pc:sldMk cId="1466486957" sldId="257"/>
            <ac:spMk id="9" creationId="{53B021B3-DE93-4AB7-8A18-CF5F1CED88B8}"/>
          </ac:spMkLst>
        </pc:spChg>
        <pc:spChg chg="add">
          <ac:chgData name="Lisa King" userId="S::lking@bedford.ac.uk::e055627a-1787-4ca7-8b16-5da6adeff4c6" providerId="AD" clId="Web-{C9E46861-EEDF-58E5-474E-30CF187C8733}" dt="2025-09-18T21:28:28.768" v="0"/>
          <ac:spMkLst>
            <pc:docMk/>
            <pc:sldMk cId="1466486957" sldId="257"/>
            <ac:spMk id="11" creationId="{52D502E5-F6B4-4D58-B4AE-FC466FF15EE8}"/>
          </ac:spMkLst>
        </pc:spChg>
        <pc:spChg chg="add">
          <ac:chgData name="Lisa King" userId="S::lking@bedford.ac.uk::e055627a-1787-4ca7-8b16-5da6adeff4c6" providerId="AD" clId="Web-{C9E46861-EEDF-58E5-474E-30CF187C8733}" dt="2025-09-18T21:28:28.768" v="0"/>
          <ac:spMkLst>
            <pc:docMk/>
            <pc:sldMk cId="1466486957" sldId="257"/>
            <ac:spMk id="13" creationId="{9DECDBF4-02B6-4BB4-B65B-B8107AD6A9E8}"/>
          </ac:spMkLst>
        </pc:spChg>
        <pc:graphicFrameChg chg="add">
          <ac:chgData name="Lisa King" userId="S::lking@bedford.ac.uk::e055627a-1787-4ca7-8b16-5da6adeff4c6" providerId="AD" clId="Web-{C9E46861-EEDF-58E5-474E-30CF187C8733}" dt="2025-09-18T21:28:28.768" v="0"/>
          <ac:graphicFrameMkLst>
            <pc:docMk/>
            <pc:sldMk cId="1466486957" sldId="257"/>
            <ac:graphicFrameMk id="5" creationId="{B6E88410-37E7-D74E-BB8E-C364B008E6A4}"/>
          </ac:graphicFrameMkLst>
        </pc:graphicFrameChg>
      </pc:sldChg>
      <pc:sldChg chg="addSp delSp modSp mod setBg">
        <pc:chgData name="Lisa King" userId="S::lking@bedford.ac.uk::e055627a-1787-4ca7-8b16-5da6adeff4c6" providerId="AD" clId="Web-{C9E46861-EEDF-58E5-474E-30CF187C8733}" dt="2025-09-18T21:35:24.295" v="17"/>
        <pc:sldMkLst>
          <pc:docMk/>
          <pc:sldMk cId="4180923198" sldId="258"/>
        </pc:sldMkLst>
        <pc:spChg chg="mod">
          <ac:chgData name="Lisa King" userId="S::lking@bedford.ac.uk::e055627a-1787-4ca7-8b16-5da6adeff4c6" providerId="AD" clId="Web-{C9E46861-EEDF-58E5-474E-30CF187C8733}" dt="2025-09-18T21:35:24.295" v="17"/>
          <ac:spMkLst>
            <pc:docMk/>
            <pc:sldMk cId="4180923198" sldId="258"/>
            <ac:spMk id="2" creationId="{44660CD1-9156-E480-A374-9750DE1D8930}"/>
          </ac:spMkLst>
        </pc:spChg>
        <pc:spChg chg="add del">
          <ac:chgData name="Lisa King" userId="S::lking@bedford.ac.uk::e055627a-1787-4ca7-8b16-5da6adeff4c6" providerId="AD" clId="Web-{C9E46861-EEDF-58E5-474E-30CF187C8733}" dt="2025-09-18T21:29:27.099" v="4"/>
          <ac:spMkLst>
            <pc:docMk/>
            <pc:sldMk cId="4180923198" sldId="258"/>
            <ac:spMk id="3" creationId="{BEAF1664-2E5D-E7DB-AF58-1A68BD4D645D}"/>
          </ac:spMkLst>
        </pc:spChg>
        <pc:spChg chg="add del">
          <ac:chgData name="Lisa King" userId="S::lking@bedford.ac.uk::e055627a-1787-4ca7-8b16-5da6adeff4c6" providerId="AD" clId="Web-{C9E46861-EEDF-58E5-474E-30CF187C8733}" dt="2025-09-18T21:35:24.295" v="17"/>
          <ac:spMkLst>
            <pc:docMk/>
            <pc:sldMk cId="4180923198" sldId="258"/>
            <ac:spMk id="8" creationId="{907EF6B7-1338-4443-8C46-6A318D952DFD}"/>
          </ac:spMkLst>
        </pc:spChg>
        <pc:spChg chg="add del">
          <ac:chgData name="Lisa King" userId="S::lking@bedford.ac.uk::e055627a-1787-4ca7-8b16-5da6adeff4c6" providerId="AD" clId="Web-{C9E46861-EEDF-58E5-474E-30CF187C8733}" dt="2025-09-18T21:29:27.083" v="3"/>
          <ac:spMkLst>
            <pc:docMk/>
            <pc:sldMk cId="4180923198" sldId="258"/>
            <ac:spMk id="9" creationId="{BACC6370-2D7E-4714-9D71-7542949D7D5D}"/>
          </ac:spMkLst>
        </pc:spChg>
        <pc:spChg chg="add del">
          <ac:chgData name="Lisa King" userId="S::lking@bedford.ac.uk::e055627a-1787-4ca7-8b16-5da6adeff4c6" providerId="AD" clId="Web-{C9E46861-EEDF-58E5-474E-30CF187C8733}" dt="2025-09-18T21:35:24.295" v="17"/>
          <ac:spMkLst>
            <pc:docMk/>
            <pc:sldMk cId="4180923198" sldId="258"/>
            <ac:spMk id="10" creationId="{DAAE4CDD-124C-4DCF-9584-B6033B545DD5}"/>
          </ac:spMkLst>
        </pc:spChg>
        <pc:spChg chg="add del">
          <ac:chgData name="Lisa King" userId="S::lking@bedford.ac.uk::e055627a-1787-4ca7-8b16-5da6adeff4c6" providerId="AD" clId="Web-{C9E46861-EEDF-58E5-474E-30CF187C8733}" dt="2025-09-18T21:29:27.083" v="3"/>
          <ac:spMkLst>
            <pc:docMk/>
            <pc:sldMk cId="4180923198" sldId="258"/>
            <ac:spMk id="11" creationId="{256B2C21-A230-48C0-8DF1-C46611373C44}"/>
          </ac:spMkLst>
        </pc:spChg>
        <pc:spChg chg="add del">
          <ac:chgData name="Lisa King" userId="S::lking@bedford.ac.uk::e055627a-1787-4ca7-8b16-5da6adeff4c6" providerId="AD" clId="Web-{C9E46861-EEDF-58E5-474E-30CF187C8733}" dt="2025-09-18T21:35:24.295" v="17"/>
          <ac:spMkLst>
            <pc:docMk/>
            <pc:sldMk cId="4180923198" sldId="258"/>
            <ac:spMk id="12" creationId="{081E4A58-353D-44AE-B2FC-2A74E2E400F7}"/>
          </ac:spMkLst>
        </pc:spChg>
        <pc:spChg chg="add del">
          <ac:chgData name="Lisa King" userId="S::lking@bedford.ac.uk::e055627a-1787-4ca7-8b16-5da6adeff4c6" providerId="AD" clId="Web-{C9E46861-EEDF-58E5-474E-30CF187C8733}" dt="2025-09-18T21:29:27.083" v="3"/>
          <ac:spMkLst>
            <pc:docMk/>
            <pc:sldMk cId="4180923198" sldId="258"/>
            <ac:spMk id="13" creationId="{3847E18C-932D-4C95-AABA-FEC7C9499AD7}"/>
          </ac:spMkLst>
        </pc:spChg>
        <pc:spChg chg="add del">
          <ac:chgData name="Lisa King" userId="S::lking@bedford.ac.uk::e055627a-1787-4ca7-8b16-5da6adeff4c6" providerId="AD" clId="Web-{C9E46861-EEDF-58E5-474E-30CF187C8733}" dt="2025-09-18T21:29:27.083" v="3"/>
          <ac:spMkLst>
            <pc:docMk/>
            <pc:sldMk cId="4180923198" sldId="258"/>
            <ac:spMk id="15" creationId="{3150CB11-0C61-439E-910F-5787759E72A0}"/>
          </ac:spMkLst>
        </pc:spChg>
        <pc:spChg chg="add del">
          <ac:chgData name="Lisa King" userId="S::lking@bedford.ac.uk::e055627a-1787-4ca7-8b16-5da6adeff4c6" providerId="AD" clId="Web-{C9E46861-EEDF-58E5-474E-30CF187C8733}" dt="2025-09-18T21:29:27.083" v="3"/>
          <ac:spMkLst>
            <pc:docMk/>
            <pc:sldMk cId="4180923198" sldId="258"/>
            <ac:spMk id="17" creationId="{43F8A58B-5155-44CE-A5FF-7647B47D0A7A}"/>
          </ac:spMkLst>
        </pc:spChg>
        <pc:spChg chg="add del">
          <ac:chgData name="Lisa King" userId="S::lking@bedford.ac.uk::e055627a-1787-4ca7-8b16-5da6adeff4c6" providerId="AD" clId="Web-{C9E46861-EEDF-58E5-474E-30CF187C8733}" dt="2025-09-18T21:29:27.083" v="3"/>
          <ac:spMkLst>
            <pc:docMk/>
            <pc:sldMk cId="4180923198" sldId="258"/>
            <ac:spMk id="19" creationId="{443F2ACA-E6D6-4028-82DD-F03C262D5DE6}"/>
          </ac:spMkLst>
        </pc:spChg>
        <pc:spChg chg="add mod">
          <ac:chgData name="Lisa King" userId="S::lking@bedford.ac.uk::e055627a-1787-4ca7-8b16-5da6adeff4c6" providerId="AD" clId="Web-{C9E46861-EEDF-58E5-474E-30CF187C8733}" dt="2025-09-18T21:35:24.295" v="17"/>
          <ac:spMkLst>
            <pc:docMk/>
            <pc:sldMk cId="4180923198" sldId="258"/>
            <ac:spMk id="21" creationId="{BEAF1664-2E5D-E7DB-AF58-1A68BD4D645D}"/>
          </ac:spMkLst>
        </pc:spChg>
        <pc:spChg chg="add">
          <ac:chgData name="Lisa King" userId="S::lking@bedford.ac.uk::e055627a-1787-4ca7-8b16-5da6adeff4c6" providerId="AD" clId="Web-{C9E46861-EEDF-58E5-474E-30CF187C8733}" dt="2025-09-18T21:35:24.295" v="17"/>
          <ac:spMkLst>
            <pc:docMk/>
            <pc:sldMk cId="4180923198" sldId="258"/>
            <ac:spMk id="26" creationId="{2B97F24A-32CE-4C1C-A50D-3016B394DCFB}"/>
          </ac:spMkLst>
        </pc:spChg>
        <pc:spChg chg="add">
          <ac:chgData name="Lisa King" userId="S::lking@bedford.ac.uk::e055627a-1787-4ca7-8b16-5da6adeff4c6" providerId="AD" clId="Web-{C9E46861-EEDF-58E5-474E-30CF187C8733}" dt="2025-09-18T21:35:24.295" v="17"/>
          <ac:spMkLst>
            <pc:docMk/>
            <pc:sldMk cId="4180923198" sldId="258"/>
            <ac:spMk id="28" creationId="{6357EC4F-235E-4222-A36F-C7878ACE37F2}"/>
          </ac:spMkLst>
        </pc:spChg>
        <pc:graphicFrameChg chg="add del">
          <ac:chgData name="Lisa King" userId="S::lking@bedford.ac.uk::e055627a-1787-4ca7-8b16-5da6adeff4c6" providerId="AD" clId="Web-{C9E46861-EEDF-58E5-474E-30CF187C8733}" dt="2025-09-18T21:29:27.083" v="3"/>
          <ac:graphicFrameMkLst>
            <pc:docMk/>
            <pc:sldMk cId="4180923198" sldId="258"/>
            <ac:graphicFrameMk id="5" creationId="{C2FC4C08-A3E3-803F-2BEE-7D0C751386C3}"/>
          </ac:graphicFrameMkLst>
        </pc:graphicFrameChg>
        <pc:picChg chg="add mod">
          <ac:chgData name="Lisa King" userId="S::lking@bedford.ac.uk::e055627a-1787-4ca7-8b16-5da6adeff4c6" providerId="AD" clId="Web-{C9E46861-EEDF-58E5-474E-30CF187C8733}" dt="2025-09-18T21:35:24.295" v="17"/>
          <ac:picMkLst>
            <pc:docMk/>
            <pc:sldMk cId="4180923198" sldId="258"/>
            <ac:picMk id="14" creationId="{8F6DBA63-EE53-E7D5-EA3D-66B6B8FCCC30}"/>
          </ac:picMkLst>
        </pc:picChg>
      </pc:sldChg>
      <pc:sldChg chg="addSp modSp mod setBg">
        <pc:chgData name="Lisa King" userId="S::lking@bedford.ac.uk::e055627a-1787-4ca7-8b16-5da6adeff4c6" providerId="AD" clId="Web-{C9E46861-EEDF-58E5-474E-30CF187C8733}" dt="2025-09-18T21:31:06.258" v="6"/>
        <pc:sldMkLst>
          <pc:docMk/>
          <pc:sldMk cId="3566961176" sldId="259"/>
        </pc:sldMkLst>
        <pc:spChg chg="mod">
          <ac:chgData name="Lisa King" userId="S::lking@bedford.ac.uk::e055627a-1787-4ca7-8b16-5da6adeff4c6" providerId="AD" clId="Web-{C9E46861-EEDF-58E5-474E-30CF187C8733}" dt="2025-09-18T21:31:06.258" v="6"/>
          <ac:spMkLst>
            <pc:docMk/>
            <pc:sldMk cId="3566961176" sldId="259"/>
            <ac:spMk id="2" creationId="{2F037AA8-352C-7B8A-63DE-2CE3928E8EE3}"/>
          </ac:spMkLst>
        </pc:spChg>
        <pc:spChg chg="mod">
          <ac:chgData name="Lisa King" userId="S::lking@bedford.ac.uk::e055627a-1787-4ca7-8b16-5da6adeff4c6" providerId="AD" clId="Web-{C9E46861-EEDF-58E5-474E-30CF187C8733}" dt="2025-09-18T21:31:06.258" v="6"/>
          <ac:spMkLst>
            <pc:docMk/>
            <pc:sldMk cId="3566961176" sldId="259"/>
            <ac:spMk id="3" creationId="{97A6807A-DC47-B862-400C-F059077C47C0}"/>
          </ac:spMkLst>
        </pc:spChg>
        <pc:spChg chg="add">
          <ac:chgData name="Lisa King" userId="S::lking@bedford.ac.uk::e055627a-1787-4ca7-8b16-5da6adeff4c6" providerId="AD" clId="Web-{C9E46861-EEDF-58E5-474E-30CF187C8733}" dt="2025-09-18T21:31:06.258" v="6"/>
          <ac:spMkLst>
            <pc:docMk/>
            <pc:sldMk cId="3566961176" sldId="259"/>
            <ac:spMk id="9" creationId="{F13C74B1-5B17-4795-BED0-7140497B445A}"/>
          </ac:spMkLst>
        </pc:spChg>
        <pc:spChg chg="add">
          <ac:chgData name="Lisa King" userId="S::lking@bedford.ac.uk::e055627a-1787-4ca7-8b16-5da6adeff4c6" providerId="AD" clId="Web-{C9E46861-EEDF-58E5-474E-30CF187C8733}" dt="2025-09-18T21:31:06.258" v="6"/>
          <ac:spMkLst>
            <pc:docMk/>
            <pc:sldMk cId="3566961176" sldId="259"/>
            <ac:spMk id="11" creationId="{D4974D33-8DC5-464E-8C6D-BE58F0669C17}"/>
          </ac:spMkLst>
        </pc:spChg>
        <pc:picChg chg="add mod">
          <ac:chgData name="Lisa King" userId="S::lking@bedford.ac.uk::e055627a-1787-4ca7-8b16-5da6adeff4c6" providerId="AD" clId="Web-{C9E46861-EEDF-58E5-474E-30CF187C8733}" dt="2025-09-18T21:31:06.258" v="6"/>
          <ac:picMkLst>
            <pc:docMk/>
            <pc:sldMk cId="3566961176" sldId="259"/>
            <ac:picMk id="4" creationId="{526BC94B-C211-1799-1EA8-6B3C8927AFE1}"/>
          </ac:picMkLst>
        </pc:picChg>
      </pc:sldChg>
      <pc:sldChg chg="addSp delSp modSp mod setBg">
        <pc:chgData name="Lisa King" userId="S::lking@bedford.ac.uk::e055627a-1787-4ca7-8b16-5da6adeff4c6" providerId="AD" clId="Web-{C9E46861-EEDF-58E5-474E-30CF187C8733}" dt="2025-09-18T21:35:52.671" v="18"/>
        <pc:sldMkLst>
          <pc:docMk/>
          <pc:sldMk cId="4178023578" sldId="260"/>
        </pc:sldMkLst>
        <pc:spChg chg="mod">
          <ac:chgData name="Lisa King" userId="S::lking@bedford.ac.uk::e055627a-1787-4ca7-8b16-5da6adeff4c6" providerId="AD" clId="Web-{C9E46861-EEDF-58E5-474E-30CF187C8733}" dt="2025-09-18T21:35:52.671" v="18"/>
          <ac:spMkLst>
            <pc:docMk/>
            <pc:sldMk cId="4178023578" sldId="260"/>
            <ac:spMk id="2" creationId="{E5F9C3E2-A719-9ED7-9739-CB2594824F6D}"/>
          </ac:spMkLst>
        </pc:spChg>
        <pc:spChg chg="mod">
          <ac:chgData name="Lisa King" userId="S::lking@bedford.ac.uk::e055627a-1787-4ca7-8b16-5da6adeff4c6" providerId="AD" clId="Web-{C9E46861-EEDF-58E5-474E-30CF187C8733}" dt="2025-09-18T21:35:52.671" v="18"/>
          <ac:spMkLst>
            <pc:docMk/>
            <pc:sldMk cId="4178023578" sldId="260"/>
            <ac:spMk id="3" creationId="{30B6E4EC-5418-7458-A031-2A0A3E669D43}"/>
          </ac:spMkLst>
        </pc:spChg>
        <pc:spChg chg="add del">
          <ac:chgData name="Lisa King" userId="S::lking@bedford.ac.uk::e055627a-1787-4ca7-8b16-5da6adeff4c6" providerId="AD" clId="Web-{C9E46861-EEDF-58E5-474E-30CF187C8733}" dt="2025-09-18T21:35:52.671" v="18"/>
          <ac:spMkLst>
            <pc:docMk/>
            <pc:sldMk cId="4178023578" sldId="260"/>
            <ac:spMk id="9" creationId="{9F7D5CDA-D291-4307-BF55-1381FED29634}"/>
          </ac:spMkLst>
        </pc:spChg>
        <pc:spChg chg="add del">
          <ac:chgData name="Lisa King" userId="S::lking@bedford.ac.uk::e055627a-1787-4ca7-8b16-5da6adeff4c6" providerId="AD" clId="Web-{C9E46861-EEDF-58E5-474E-30CF187C8733}" dt="2025-09-18T21:35:52.671" v="18"/>
          <ac:spMkLst>
            <pc:docMk/>
            <pc:sldMk cId="4178023578" sldId="260"/>
            <ac:spMk id="11" creationId="{59B296B9-C5A5-4E4F-9B60-C907B5F1466C}"/>
          </ac:spMkLst>
        </pc:spChg>
        <pc:spChg chg="add del">
          <ac:chgData name="Lisa King" userId="S::lking@bedford.ac.uk::e055627a-1787-4ca7-8b16-5da6adeff4c6" providerId="AD" clId="Web-{C9E46861-EEDF-58E5-474E-30CF187C8733}" dt="2025-09-18T21:35:52.671" v="18"/>
          <ac:spMkLst>
            <pc:docMk/>
            <pc:sldMk cId="4178023578" sldId="260"/>
            <ac:spMk id="13" creationId="{D0300FD3-5AF1-6305-15FA-9078072672E2}"/>
          </ac:spMkLst>
        </pc:spChg>
        <pc:spChg chg="add">
          <ac:chgData name="Lisa King" userId="S::lking@bedford.ac.uk::e055627a-1787-4ca7-8b16-5da6adeff4c6" providerId="AD" clId="Web-{C9E46861-EEDF-58E5-474E-30CF187C8733}" dt="2025-09-18T21:35:52.671" v="18"/>
          <ac:spMkLst>
            <pc:docMk/>
            <pc:sldMk cId="4178023578" sldId="260"/>
            <ac:spMk id="18" creationId="{F13C74B1-5B17-4795-BED0-7140497B445A}"/>
          </ac:spMkLst>
        </pc:spChg>
        <pc:spChg chg="add">
          <ac:chgData name="Lisa King" userId="S::lking@bedford.ac.uk::e055627a-1787-4ca7-8b16-5da6adeff4c6" providerId="AD" clId="Web-{C9E46861-EEDF-58E5-474E-30CF187C8733}" dt="2025-09-18T21:35:52.671" v="18"/>
          <ac:spMkLst>
            <pc:docMk/>
            <pc:sldMk cId="4178023578" sldId="260"/>
            <ac:spMk id="20" creationId="{D4974D33-8DC5-464E-8C6D-BE58F0669C17}"/>
          </ac:spMkLst>
        </pc:spChg>
        <pc:picChg chg="add mod ord">
          <ac:chgData name="Lisa King" userId="S::lking@bedford.ac.uk::e055627a-1787-4ca7-8b16-5da6adeff4c6" providerId="AD" clId="Web-{C9E46861-EEDF-58E5-474E-30CF187C8733}" dt="2025-09-18T21:35:52.671" v="18"/>
          <ac:picMkLst>
            <pc:docMk/>
            <pc:sldMk cId="4178023578" sldId="260"/>
            <ac:picMk id="5" creationId="{1DF1255A-745F-0FE1-2271-34F6E7A66C4B}"/>
          </ac:picMkLst>
        </pc:picChg>
      </pc:sldChg>
      <pc:sldChg chg="addSp delSp modSp mod setBg">
        <pc:chgData name="Lisa King" userId="S::lking@bedford.ac.uk::e055627a-1787-4ca7-8b16-5da6adeff4c6" providerId="AD" clId="Web-{C9E46861-EEDF-58E5-474E-30CF187C8733}" dt="2025-09-18T21:34:22.153" v="15" actId="1076"/>
        <pc:sldMkLst>
          <pc:docMk/>
          <pc:sldMk cId="1016350775" sldId="261"/>
        </pc:sldMkLst>
        <pc:spChg chg="mod">
          <ac:chgData name="Lisa King" userId="S::lking@bedford.ac.uk::e055627a-1787-4ca7-8b16-5da6adeff4c6" providerId="AD" clId="Web-{C9E46861-EEDF-58E5-474E-30CF187C8733}" dt="2025-09-18T21:33:22.090" v="8"/>
          <ac:spMkLst>
            <pc:docMk/>
            <pc:sldMk cId="1016350775" sldId="261"/>
            <ac:spMk id="2" creationId="{734FF54E-2EB8-CDB0-DD2F-246939E15863}"/>
          </ac:spMkLst>
        </pc:spChg>
        <pc:spChg chg="mod">
          <ac:chgData name="Lisa King" userId="S::lking@bedford.ac.uk::e055627a-1787-4ca7-8b16-5da6adeff4c6" providerId="AD" clId="Web-{C9E46861-EEDF-58E5-474E-30CF187C8733}" dt="2025-09-18T21:34:18.060" v="14"/>
          <ac:spMkLst>
            <pc:docMk/>
            <pc:sldMk cId="1016350775" sldId="261"/>
            <ac:spMk id="3" creationId="{1642DA7F-8D65-4D38-5AE6-5073F4682C91}"/>
          </ac:spMkLst>
        </pc:spChg>
        <pc:spChg chg="add del">
          <ac:chgData name="Lisa King" userId="S::lking@bedford.ac.uk::e055627a-1787-4ca7-8b16-5da6adeff4c6" providerId="AD" clId="Web-{C9E46861-EEDF-58E5-474E-30CF187C8733}" dt="2025-09-18T21:34:18.060" v="14"/>
          <ac:spMkLst>
            <pc:docMk/>
            <pc:sldMk cId="1016350775" sldId="261"/>
            <ac:spMk id="9" creationId="{F13C74B1-5B17-4795-BED0-7140497B445A}"/>
          </ac:spMkLst>
        </pc:spChg>
        <pc:spChg chg="add del">
          <ac:chgData name="Lisa King" userId="S::lking@bedford.ac.uk::e055627a-1787-4ca7-8b16-5da6adeff4c6" providerId="AD" clId="Web-{C9E46861-EEDF-58E5-474E-30CF187C8733}" dt="2025-09-18T21:34:18.060" v="14"/>
          <ac:spMkLst>
            <pc:docMk/>
            <pc:sldMk cId="1016350775" sldId="261"/>
            <ac:spMk id="11" creationId="{D4974D33-8DC5-464E-8C6D-BE58F0669C17}"/>
          </ac:spMkLst>
        </pc:spChg>
        <pc:spChg chg="add">
          <ac:chgData name="Lisa King" userId="S::lking@bedford.ac.uk::e055627a-1787-4ca7-8b16-5da6adeff4c6" providerId="AD" clId="Web-{C9E46861-EEDF-58E5-474E-30CF187C8733}" dt="2025-09-18T21:34:18.060" v="14"/>
          <ac:spMkLst>
            <pc:docMk/>
            <pc:sldMk cId="1016350775" sldId="261"/>
            <ac:spMk id="16" creationId="{F13C74B1-5B17-4795-BED0-7140497B445A}"/>
          </ac:spMkLst>
        </pc:spChg>
        <pc:spChg chg="add">
          <ac:chgData name="Lisa King" userId="S::lking@bedford.ac.uk::e055627a-1787-4ca7-8b16-5da6adeff4c6" providerId="AD" clId="Web-{C9E46861-EEDF-58E5-474E-30CF187C8733}" dt="2025-09-18T21:34:18.060" v="14"/>
          <ac:spMkLst>
            <pc:docMk/>
            <pc:sldMk cId="1016350775" sldId="261"/>
            <ac:spMk id="18" creationId="{D4974D33-8DC5-464E-8C6D-BE58F0669C17}"/>
          </ac:spMkLst>
        </pc:spChg>
        <pc:picChg chg="add mod">
          <ac:chgData name="Lisa King" userId="S::lking@bedford.ac.uk::e055627a-1787-4ca7-8b16-5da6adeff4c6" providerId="AD" clId="Web-{C9E46861-EEDF-58E5-474E-30CF187C8733}" dt="2025-09-18T21:34:22.153" v="15" actId="1076"/>
          <ac:picMkLst>
            <pc:docMk/>
            <pc:sldMk cId="1016350775" sldId="261"/>
            <ac:picMk id="4" creationId="{FDDC9ACA-C3F5-54C9-6583-09697B7A721A}"/>
          </ac:picMkLst>
        </pc:picChg>
      </pc:sldChg>
    </pc:docChg>
  </pc:docChgLst>
  <pc:docChgLst>
    <pc:chgData name="Lisa King" userId="e055627a-1787-4ca7-8b16-5da6adeff4c6" providerId="ADAL" clId="{6E390F3F-36A1-483C-8F4C-2628832B0D5B}"/>
    <pc:docChg chg="custSel addSld modSld">
      <pc:chgData name="Lisa King" userId="e055627a-1787-4ca7-8b16-5da6adeff4c6" providerId="ADAL" clId="{6E390F3F-36A1-483C-8F4C-2628832B0D5B}" dt="2025-09-18T15:04:53.210" v="975" actId="313"/>
      <pc:docMkLst>
        <pc:docMk/>
      </pc:docMkLst>
      <pc:sldChg chg="modSp mod">
        <pc:chgData name="Lisa King" userId="e055627a-1787-4ca7-8b16-5da6adeff4c6" providerId="ADAL" clId="{6E390F3F-36A1-483C-8F4C-2628832B0D5B}" dt="2025-09-18T15:03:27.633" v="870" actId="20577"/>
        <pc:sldMkLst>
          <pc:docMk/>
          <pc:sldMk cId="2200450721" sldId="256"/>
        </pc:sldMkLst>
        <pc:spChg chg="mod">
          <ac:chgData name="Lisa King" userId="e055627a-1787-4ca7-8b16-5da6adeff4c6" providerId="ADAL" clId="{6E390F3F-36A1-483C-8F4C-2628832B0D5B}" dt="2025-09-18T15:03:27.633" v="870" actId="20577"/>
          <ac:spMkLst>
            <pc:docMk/>
            <pc:sldMk cId="2200450721" sldId="256"/>
            <ac:spMk id="3" creationId="{C1BFEB6C-51B3-9E54-254F-4DD6ACE84087}"/>
          </ac:spMkLst>
        </pc:spChg>
      </pc:sldChg>
      <pc:sldChg chg="modSp mod">
        <pc:chgData name="Lisa King" userId="e055627a-1787-4ca7-8b16-5da6adeff4c6" providerId="ADAL" clId="{6E390F3F-36A1-483C-8F4C-2628832B0D5B}" dt="2025-09-18T14:59:08.479" v="492" actId="313"/>
        <pc:sldMkLst>
          <pc:docMk/>
          <pc:sldMk cId="1466486957" sldId="257"/>
        </pc:sldMkLst>
        <pc:spChg chg="mod">
          <ac:chgData name="Lisa King" userId="e055627a-1787-4ca7-8b16-5da6adeff4c6" providerId="ADAL" clId="{6E390F3F-36A1-483C-8F4C-2628832B0D5B}" dt="2025-09-18T14:59:08.479" v="492" actId="313"/>
          <ac:spMkLst>
            <pc:docMk/>
            <pc:sldMk cId="1466486957" sldId="257"/>
            <ac:spMk id="3" creationId="{374B82EB-29C6-CDED-91DE-BFF614D8F0D3}"/>
          </ac:spMkLst>
        </pc:spChg>
      </pc:sldChg>
      <pc:sldChg chg="modSp new mod">
        <pc:chgData name="Lisa King" userId="e055627a-1787-4ca7-8b16-5da6adeff4c6" providerId="ADAL" clId="{6E390F3F-36A1-483C-8F4C-2628832B0D5B}" dt="2025-09-18T14:56:49.649" v="262" actId="20577"/>
        <pc:sldMkLst>
          <pc:docMk/>
          <pc:sldMk cId="4180923198" sldId="258"/>
        </pc:sldMkLst>
        <pc:spChg chg="mod">
          <ac:chgData name="Lisa King" userId="e055627a-1787-4ca7-8b16-5da6adeff4c6" providerId="ADAL" clId="{6E390F3F-36A1-483C-8F4C-2628832B0D5B}" dt="2025-09-18T14:36:02.676" v="32" actId="20577"/>
          <ac:spMkLst>
            <pc:docMk/>
            <pc:sldMk cId="4180923198" sldId="258"/>
            <ac:spMk id="2" creationId="{44660CD1-9156-E480-A374-9750DE1D8930}"/>
          </ac:spMkLst>
        </pc:spChg>
        <pc:spChg chg="mod">
          <ac:chgData name="Lisa King" userId="e055627a-1787-4ca7-8b16-5da6adeff4c6" providerId="ADAL" clId="{6E390F3F-36A1-483C-8F4C-2628832B0D5B}" dt="2025-09-18T14:56:49.649" v="262" actId="20577"/>
          <ac:spMkLst>
            <pc:docMk/>
            <pc:sldMk cId="4180923198" sldId="258"/>
            <ac:spMk id="3" creationId="{BEAF1664-2E5D-E7DB-AF58-1A68BD4D645D}"/>
          </ac:spMkLst>
        </pc:spChg>
      </pc:sldChg>
      <pc:sldChg chg="modSp new mod">
        <pc:chgData name="Lisa King" userId="e055627a-1787-4ca7-8b16-5da6adeff4c6" providerId="ADAL" clId="{6E390F3F-36A1-483C-8F4C-2628832B0D5B}" dt="2025-09-18T14:57:36.242" v="398" actId="20577"/>
        <pc:sldMkLst>
          <pc:docMk/>
          <pc:sldMk cId="3566961176" sldId="259"/>
        </pc:sldMkLst>
        <pc:spChg chg="mod">
          <ac:chgData name="Lisa King" userId="e055627a-1787-4ca7-8b16-5da6adeff4c6" providerId="ADAL" clId="{6E390F3F-36A1-483C-8F4C-2628832B0D5B}" dt="2025-09-18T14:57:15.329" v="345" actId="20577"/>
          <ac:spMkLst>
            <pc:docMk/>
            <pc:sldMk cId="3566961176" sldId="259"/>
            <ac:spMk id="2" creationId="{2F037AA8-352C-7B8A-63DE-2CE3928E8EE3}"/>
          </ac:spMkLst>
        </pc:spChg>
        <pc:spChg chg="mod">
          <ac:chgData name="Lisa King" userId="e055627a-1787-4ca7-8b16-5da6adeff4c6" providerId="ADAL" clId="{6E390F3F-36A1-483C-8F4C-2628832B0D5B}" dt="2025-09-18T14:57:36.242" v="398" actId="20577"/>
          <ac:spMkLst>
            <pc:docMk/>
            <pc:sldMk cId="3566961176" sldId="259"/>
            <ac:spMk id="3" creationId="{97A6807A-DC47-B862-400C-F059077C47C0}"/>
          </ac:spMkLst>
        </pc:spChg>
      </pc:sldChg>
      <pc:sldChg chg="modSp new mod">
        <pc:chgData name="Lisa King" userId="e055627a-1787-4ca7-8b16-5da6adeff4c6" providerId="ADAL" clId="{6E390F3F-36A1-483C-8F4C-2628832B0D5B}" dt="2025-09-18T15:03:02.380" v="812" actId="313"/>
        <pc:sldMkLst>
          <pc:docMk/>
          <pc:sldMk cId="4178023578" sldId="260"/>
        </pc:sldMkLst>
        <pc:spChg chg="mod">
          <ac:chgData name="Lisa King" userId="e055627a-1787-4ca7-8b16-5da6adeff4c6" providerId="ADAL" clId="{6E390F3F-36A1-483C-8F4C-2628832B0D5B}" dt="2025-09-18T15:00:46.833" v="526" actId="20577"/>
          <ac:spMkLst>
            <pc:docMk/>
            <pc:sldMk cId="4178023578" sldId="260"/>
            <ac:spMk id="2" creationId="{E5F9C3E2-A719-9ED7-9739-CB2594824F6D}"/>
          </ac:spMkLst>
        </pc:spChg>
        <pc:spChg chg="mod">
          <ac:chgData name="Lisa King" userId="e055627a-1787-4ca7-8b16-5da6adeff4c6" providerId="ADAL" clId="{6E390F3F-36A1-483C-8F4C-2628832B0D5B}" dt="2025-09-18T15:03:02.380" v="812" actId="313"/>
          <ac:spMkLst>
            <pc:docMk/>
            <pc:sldMk cId="4178023578" sldId="260"/>
            <ac:spMk id="3" creationId="{30B6E4EC-5418-7458-A031-2A0A3E669D43}"/>
          </ac:spMkLst>
        </pc:spChg>
      </pc:sldChg>
      <pc:sldChg chg="modSp new mod">
        <pc:chgData name="Lisa King" userId="e055627a-1787-4ca7-8b16-5da6adeff4c6" providerId="ADAL" clId="{6E390F3F-36A1-483C-8F4C-2628832B0D5B}" dt="2025-09-18T15:04:53.210" v="975" actId="313"/>
        <pc:sldMkLst>
          <pc:docMk/>
          <pc:sldMk cId="1016350775" sldId="261"/>
        </pc:sldMkLst>
        <pc:spChg chg="mod">
          <ac:chgData name="Lisa King" userId="e055627a-1787-4ca7-8b16-5da6adeff4c6" providerId="ADAL" clId="{6E390F3F-36A1-483C-8F4C-2628832B0D5B}" dt="2025-09-18T15:04:53.210" v="975" actId="313"/>
          <ac:spMkLst>
            <pc:docMk/>
            <pc:sldMk cId="1016350775" sldId="261"/>
            <ac:spMk id="2" creationId="{734FF54E-2EB8-CDB0-DD2F-246939E15863}"/>
          </ac:spMkLst>
        </pc:spChg>
        <pc:spChg chg="mod">
          <ac:chgData name="Lisa King" userId="e055627a-1787-4ca7-8b16-5da6adeff4c6" providerId="ADAL" clId="{6E390F3F-36A1-483C-8F4C-2628832B0D5B}" dt="2025-09-18T15:04:43.102" v="974" actId="20577"/>
          <ac:spMkLst>
            <pc:docMk/>
            <pc:sldMk cId="1016350775" sldId="261"/>
            <ac:spMk id="3" creationId="{1642DA7F-8D65-4D38-5AE6-5073F4682C91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459FA9-0BAC-41B3-9586-24EE20812F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D971142-D90D-42B9-9A0B-4F640C7495D7}">
      <dgm:prSet/>
      <dgm:spPr/>
      <dgm:t>
        <a:bodyPr/>
        <a:lstStyle/>
        <a:p>
          <a:r>
            <a:rPr lang="en-GB"/>
            <a:t>Students to create and apply a business context to a given scenario.</a:t>
          </a:r>
          <a:endParaRPr lang="en-US"/>
        </a:p>
      </dgm:t>
    </dgm:pt>
    <dgm:pt modelId="{91904E65-F40D-4EE1-BE57-37E9D8AF0F29}" type="parTrans" cxnId="{8D798FDF-CBB0-4234-AD48-E00F37C8A38F}">
      <dgm:prSet/>
      <dgm:spPr/>
      <dgm:t>
        <a:bodyPr/>
        <a:lstStyle/>
        <a:p>
          <a:endParaRPr lang="en-US"/>
        </a:p>
      </dgm:t>
    </dgm:pt>
    <dgm:pt modelId="{1F2009B5-C24A-4CA6-8F31-8D02464E5D68}" type="sibTrans" cxnId="{8D798FDF-CBB0-4234-AD48-E00F37C8A38F}">
      <dgm:prSet/>
      <dgm:spPr/>
      <dgm:t>
        <a:bodyPr/>
        <a:lstStyle/>
        <a:p>
          <a:endParaRPr lang="en-US"/>
        </a:p>
      </dgm:t>
    </dgm:pt>
    <dgm:pt modelId="{509BA908-602C-4366-86EB-656DF19B0C3A}">
      <dgm:prSet/>
      <dgm:spPr/>
      <dgm:t>
        <a:bodyPr/>
        <a:lstStyle/>
        <a:p>
          <a:r>
            <a:rPr lang="en-GB"/>
            <a:t>Students to understand the difference between functional and non functional requirements of the solution.</a:t>
          </a:r>
          <a:endParaRPr lang="en-US"/>
        </a:p>
      </dgm:t>
    </dgm:pt>
    <dgm:pt modelId="{CE36F478-82B3-4D3F-A37E-093B29001C74}" type="parTrans" cxnId="{474708DB-59C8-42DB-B254-0E50759718DE}">
      <dgm:prSet/>
      <dgm:spPr/>
      <dgm:t>
        <a:bodyPr/>
        <a:lstStyle/>
        <a:p>
          <a:endParaRPr lang="en-US"/>
        </a:p>
      </dgm:t>
    </dgm:pt>
    <dgm:pt modelId="{B8FC2248-0B30-4D85-A828-D950B84E79B5}" type="sibTrans" cxnId="{474708DB-59C8-42DB-B254-0E50759718DE}">
      <dgm:prSet/>
      <dgm:spPr/>
      <dgm:t>
        <a:bodyPr/>
        <a:lstStyle/>
        <a:p>
          <a:endParaRPr lang="en-US"/>
        </a:p>
      </dgm:t>
    </dgm:pt>
    <dgm:pt modelId="{08552FB8-07D9-40EA-A2EE-070715C2047A}">
      <dgm:prSet/>
      <dgm:spPr/>
      <dgm:t>
        <a:bodyPr/>
        <a:lstStyle/>
        <a:p>
          <a:r>
            <a:rPr lang="en-GB"/>
            <a:t>Students to identify a full list of problems that need to be solved to meet all the requirements. </a:t>
          </a:r>
          <a:endParaRPr lang="en-US"/>
        </a:p>
      </dgm:t>
    </dgm:pt>
    <dgm:pt modelId="{CF226A44-45E7-437D-BDDE-9EE69F6282FB}" type="parTrans" cxnId="{AF5D2711-D7D7-4219-8478-DF9249F28AD2}">
      <dgm:prSet/>
      <dgm:spPr/>
      <dgm:t>
        <a:bodyPr/>
        <a:lstStyle/>
        <a:p>
          <a:endParaRPr lang="en-US"/>
        </a:p>
      </dgm:t>
    </dgm:pt>
    <dgm:pt modelId="{3AD58D26-0923-4895-A7D7-76238918F54D}" type="sibTrans" cxnId="{AF5D2711-D7D7-4219-8478-DF9249F28AD2}">
      <dgm:prSet/>
      <dgm:spPr/>
      <dgm:t>
        <a:bodyPr/>
        <a:lstStyle/>
        <a:p>
          <a:endParaRPr lang="en-US"/>
        </a:p>
      </dgm:t>
    </dgm:pt>
    <dgm:pt modelId="{D5FA4128-6D22-42E8-BB8B-6F04A0A47FEE}">
      <dgm:prSet/>
      <dgm:spPr/>
      <dgm:t>
        <a:bodyPr/>
        <a:lstStyle/>
        <a:p>
          <a:r>
            <a:rPr lang="en-GB"/>
            <a:t>Students to understand what are KPI (Key Performance Indicators) </a:t>
          </a:r>
          <a:endParaRPr lang="en-US"/>
        </a:p>
      </dgm:t>
    </dgm:pt>
    <dgm:pt modelId="{95BF39CA-0656-46F2-95D9-BFDFF250D9A6}" type="parTrans" cxnId="{E0B0C8A4-F362-4392-9E25-2495295E7BE2}">
      <dgm:prSet/>
      <dgm:spPr/>
      <dgm:t>
        <a:bodyPr/>
        <a:lstStyle/>
        <a:p>
          <a:endParaRPr lang="en-US"/>
        </a:p>
      </dgm:t>
    </dgm:pt>
    <dgm:pt modelId="{B5424D75-C212-4651-8815-85CE7DDD13C1}" type="sibTrans" cxnId="{E0B0C8A4-F362-4392-9E25-2495295E7BE2}">
      <dgm:prSet/>
      <dgm:spPr/>
      <dgm:t>
        <a:bodyPr/>
        <a:lstStyle/>
        <a:p>
          <a:endParaRPr lang="en-US"/>
        </a:p>
      </dgm:t>
    </dgm:pt>
    <dgm:pt modelId="{606ABDEB-85E2-4225-9046-B0AD1D47A290}" type="pres">
      <dgm:prSet presAssocID="{0E459FA9-0BAC-41B3-9586-24EE20812F8F}" presName="root" presStyleCnt="0">
        <dgm:presLayoutVars>
          <dgm:dir/>
          <dgm:resizeHandles val="exact"/>
        </dgm:presLayoutVars>
      </dgm:prSet>
      <dgm:spPr/>
    </dgm:pt>
    <dgm:pt modelId="{CBB4FB4E-F006-4E85-B8AE-07815F1AF334}" type="pres">
      <dgm:prSet presAssocID="{2D971142-D90D-42B9-9A0B-4F640C7495D7}" presName="compNode" presStyleCnt="0"/>
      <dgm:spPr/>
    </dgm:pt>
    <dgm:pt modelId="{76277A1A-71B7-4995-9345-F47259BD0FA5}" type="pres">
      <dgm:prSet presAssocID="{2D971142-D90D-42B9-9A0B-4F640C7495D7}" presName="bgRect" presStyleLbl="bgShp" presStyleIdx="0" presStyleCnt="4"/>
      <dgm:spPr/>
    </dgm:pt>
    <dgm:pt modelId="{A8544233-A23D-45C6-8F08-4195F41F4F6F}" type="pres">
      <dgm:prSet presAssocID="{2D971142-D90D-42B9-9A0B-4F640C7495D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8AD8A69-ACEC-4CA3-BA7B-2CE5817D04EE}" type="pres">
      <dgm:prSet presAssocID="{2D971142-D90D-42B9-9A0B-4F640C7495D7}" presName="spaceRect" presStyleCnt="0"/>
      <dgm:spPr/>
    </dgm:pt>
    <dgm:pt modelId="{CAF65EDE-3BD1-408A-BC20-B0A185DB5EE3}" type="pres">
      <dgm:prSet presAssocID="{2D971142-D90D-42B9-9A0B-4F640C7495D7}" presName="parTx" presStyleLbl="revTx" presStyleIdx="0" presStyleCnt="4">
        <dgm:presLayoutVars>
          <dgm:chMax val="0"/>
          <dgm:chPref val="0"/>
        </dgm:presLayoutVars>
      </dgm:prSet>
      <dgm:spPr/>
    </dgm:pt>
    <dgm:pt modelId="{E64CC5FA-D071-4DE5-B0D2-1B6D5BB626FB}" type="pres">
      <dgm:prSet presAssocID="{1F2009B5-C24A-4CA6-8F31-8D02464E5D68}" presName="sibTrans" presStyleCnt="0"/>
      <dgm:spPr/>
    </dgm:pt>
    <dgm:pt modelId="{3C5F086A-9439-44D4-9992-C321F9A8B948}" type="pres">
      <dgm:prSet presAssocID="{509BA908-602C-4366-86EB-656DF19B0C3A}" presName="compNode" presStyleCnt="0"/>
      <dgm:spPr/>
    </dgm:pt>
    <dgm:pt modelId="{EF5F2231-9833-4261-BDE0-475AD6BAC3CE}" type="pres">
      <dgm:prSet presAssocID="{509BA908-602C-4366-86EB-656DF19B0C3A}" presName="bgRect" presStyleLbl="bgShp" presStyleIdx="1" presStyleCnt="4"/>
      <dgm:spPr/>
    </dgm:pt>
    <dgm:pt modelId="{1B5E0097-BA44-4D45-AB1A-89C7AC0C7F06}" type="pres">
      <dgm:prSet presAssocID="{509BA908-602C-4366-86EB-656DF19B0C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C24A7141-7F1C-41EE-B405-929A8A87708C}" type="pres">
      <dgm:prSet presAssocID="{509BA908-602C-4366-86EB-656DF19B0C3A}" presName="spaceRect" presStyleCnt="0"/>
      <dgm:spPr/>
    </dgm:pt>
    <dgm:pt modelId="{5202A0F2-94CC-408D-A0A7-DBCC0374B928}" type="pres">
      <dgm:prSet presAssocID="{509BA908-602C-4366-86EB-656DF19B0C3A}" presName="parTx" presStyleLbl="revTx" presStyleIdx="1" presStyleCnt="4">
        <dgm:presLayoutVars>
          <dgm:chMax val="0"/>
          <dgm:chPref val="0"/>
        </dgm:presLayoutVars>
      </dgm:prSet>
      <dgm:spPr/>
    </dgm:pt>
    <dgm:pt modelId="{D905F03C-7ADF-49BE-8E75-E48F1C095D55}" type="pres">
      <dgm:prSet presAssocID="{B8FC2248-0B30-4D85-A828-D950B84E79B5}" presName="sibTrans" presStyleCnt="0"/>
      <dgm:spPr/>
    </dgm:pt>
    <dgm:pt modelId="{BF656A6E-974C-46D5-AA5B-17D870B9113C}" type="pres">
      <dgm:prSet presAssocID="{08552FB8-07D9-40EA-A2EE-070715C2047A}" presName="compNode" presStyleCnt="0"/>
      <dgm:spPr/>
    </dgm:pt>
    <dgm:pt modelId="{A7686B14-68F3-4B6E-9CAE-CECD7717B103}" type="pres">
      <dgm:prSet presAssocID="{08552FB8-07D9-40EA-A2EE-070715C2047A}" presName="bgRect" presStyleLbl="bgShp" presStyleIdx="2" presStyleCnt="4"/>
      <dgm:spPr/>
    </dgm:pt>
    <dgm:pt modelId="{79819086-F6E9-470C-B1E7-E78D86A0F32B}" type="pres">
      <dgm:prSet presAssocID="{08552FB8-07D9-40EA-A2EE-070715C2047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44B6C276-2F83-4742-9DAB-955E08FF0729}" type="pres">
      <dgm:prSet presAssocID="{08552FB8-07D9-40EA-A2EE-070715C2047A}" presName="spaceRect" presStyleCnt="0"/>
      <dgm:spPr/>
    </dgm:pt>
    <dgm:pt modelId="{9BCA4EB9-DE3F-4290-B724-2D3F3171AE08}" type="pres">
      <dgm:prSet presAssocID="{08552FB8-07D9-40EA-A2EE-070715C2047A}" presName="parTx" presStyleLbl="revTx" presStyleIdx="2" presStyleCnt="4">
        <dgm:presLayoutVars>
          <dgm:chMax val="0"/>
          <dgm:chPref val="0"/>
        </dgm:presLayoutVars>
      </dgm:prSet>
      <dgm:spPr/>
    </dgm:pt>
    <dgm:pt modelId="{6ECAB5ED-67CB-49DF-BB30-12D53230A579}" type="pres">
      <dgm:prSet presAssocID="{3AD58D26-0923-4895-A7D7-76238918F54D}" presName="sibTrans" presStyleCnt="0"/>
      <dgm:spPr/>
    </dgm:pt>
    <dgm:pt modelId="{AE5FE4B5-2C35-4F20-934A-421166A7A5C0}" type="pres">
      <dgm:prSet presAssocID="{D5FA4128-6D22-42E8-BB8B-6F04A0A47FEE}" presName="compNode" presStyleCnt="0"/>
      <dgm:spPr/>
    </dgm:pt>
    <dgm:pt modelId="{421A4F2C-1A4D-4498-94D8-6CAFF4616A78}" type="pres">
      <dgm:prSet presAssocID="{D5FA4128-6D22-42E8-BB8B-6F04A0A47FEE}" presName="bgRect" presStyleLbl="bgShp" presStyleIdx="3" presStyleCnt="4"/>
      <dgm:spPr/>
    </dgm:pt>
    <dgm:pt modelId="{B283238C-C4A2-4710-B60F-332D85634C45}" type="pres">
      <dgm:prSet presAssocID="{D5FA4128-6D22-42E8-BB8B-6F04A0A47FE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04977E5E-86DE-43C4-A241-691ADF6F5064}" type="pres">
      <dgm:prSet presAssocID="{D5FA4128-6D22-42E8-BB8B-6F04A0A47FEE}" presName="spaceRect" presStyleCnt="0"/>
      <dgm:spPr/>
    </dgm:pt>
    <dgm:pt modelId="{D5535D2E-4A61-4A6A-8F4B-9D127F237D42}" type="pres">
      <dgm:prSet presAssocID="{D5FA4128-6D22-42E8-BB8B-6F04A0A47FE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F5D2711-D7D7-4219-8478-DF9249F28AD2}" srcId="{0E459FA9-0BAC-41B3-9586-24EE20812F8F}" destId="{08552FB8-07D9-40EA-A2EE-070715C2047A}" srcOrd="2" destOrd="0" parTransId="{CF226A44-45E7-437D-BDDE-9EE69F6282FB}" sibTransId="{3AD58D26-0923-4895-A7D7-76238918F54D}"/>
    <dgm:cxn modelId="{834F465B-D501-4509-9046-C38218FE2220}" type="presOf" srcId="{0E459FA9-0BAC-41B3-9586-24EE20812F8F}" destId="{606ABDEB-85E2-4225-9046-B0AD1D47A290}" srcOrd="0" destOrd="0" presId="urn:microsoft.com/office/officeart/2018/2/layout/IconVerticalSolidList"/>
    <dgm:cxn modelId="{F1967457-1A41-43EA-92A7-87F8DB3547A7}" type="presOf" srcId="{08552FB8-07D9-40EA-A2EE-070715C2047A}" destId="{9BCA4EB9-DE3F-4290-B724-2D3F3171AE08}" srcOrd="0" destOrd="0" presId="urn:microsoft.com/office/officeart/2018/2/layout/IconVerticalSolidList"/>
    <dgm:cxn modelId="{23F5B594-684F-4486-87D3-32ACE5516BD5}" type="presOf" srcId="{509BA908-602C-4366-86EB-656DF19B0C3A}" destId="{5202A0F2-94CC-408D-A0A7-DBCC0374B928}" srcOrd="0" destOrd="0" presId="urn:microsoft.com/office/officeart/2018/2/layout/IconVerticalSolidList"/>
    <dgm:cxn modelId="{0CFC05A3-1EFA-4AE8-9942-6729B75973CE}" type="presOf" srcId="{2D971142-D90D-42B9-9A0B-4F640C7495D7}" destId="{CAF65EDE-3BD1-408A-BC20-B0A185DB5EE3}" srcOrd="0" destOrd="0" presId="urn:microsoft.com/office/officeart/2018/2/layout/IconVerticalSolidList"/>
    <dgm:cxn modelId="{E0B0C8A4-F362-4392-9E25-2495295E7BE2}" srcId="{0E459FA9-0BAC-41B3-9586-24EE20812F8F}" destId="{D5FA4128-6D22-42E8-BB8B-6F04A0A47FEE}" srcOrd="3" destOrd="0" parTransId="{95BF39CA-0656-46F2-95D9-BFDFF250D9A6}" sibTransId="{B5424D75-C212-4651-8815-85CE7DDD13C1}"/>
    <dgm:cxn modelId="{632478B8-A835-468C-82D8-6A100C0AAB01}" type="presOf" srcId="{D5FA4128-6D22-42E8-BB8B-6F04A0A47FEE}" destId="{D5535D2E-4A61-4A6A-8F4B-9D127F237D42}" srcOrd="0" destOrd="0" presId="urn:microsoft.com/office/officeart/2018/2/layout/IconVerticalSolidList"/>
    <dgm:cxn modelId="{474708DB-59C8-42DB-B254-0E50759718DE}" srcId="{0E459FA9-0BAC-41B3-9586-24EE20812F8F}" destId="{509BA908-602C-4366-86EB-656DF19B0C3A}" srcOrd="1" destOrd="0" parTransId="{CE36F478-82B3-4D3F-A37E-093B29001C74}" sibTransId="{B8FC2248-0B30-4D85-A828-D950B84E79B5}"/>
    <dgm:cxn modelId="{8D798FDF-CBB0-4234-AD48-E00F37C8A38F}" srcId="{0E459FA9-0BAC-41B3-9586-24EE20812F8F}" destId="{2D971142-D90D-42B9-9A0B-4F640C7495D7}" srcOrd="0" destOrd="0" parTransId="{91904E65-F40D-4EE1-BE57-37E9D8AF0F29}" sibTransId="{1F2009B5-C24A-4CA6-8F31-8D02464E5D68}"/>
    <dgm:cxn modelId="{5FAEAB6B-A06B-4935-BDF1-02CD21220C9D}" type="presParOf" srcId="{606ABDEB-85E2-4225-9046-B0AD1D47A290}" destId="{CBB4FB4E-F006-4E85-B8AE-07815F1AF334}" srcOrd="0" destOrd="0" presId="urn:microsoft.com/office/officeart/2018/2/layout/IconVerticalSolidList"/>
    <dgm:cxn modelId="{2BA3D839-FA70-4A15-B2A7-8FA5751A6312}" type="presParOf" srcId="{CBB4FB4E-F006-4E85-B8AE-07815F1AF334}" destId="{76277A1A-71B7-4995-9345-F47259BD0FA5}" srcOrd="0" destOrd="0" presId="urn:microsoft.com/office/officeart/2018/2/layout/IconVerticalSolidList"/>
    <dgm:cxn modelId="{20283DE1-24DB-42E9-B934-A1790DF51995}" type="presParOf" srcId="{CBB4FB4E-F006-4E85-B8AE-07815F1AF334}" destId="{A8544233-A23D-45C6-8F08-4195F41F4F6F}" srcOrd="1" destOrd="0" presId="urn:microsoft.com/office/officeart/2018/2/layout/IconVerticalSolidList"/>
    <dgm:cxn modelId="{76968521-5936-4B49-A44E-9D0FC6749288}" type="presParOf" srcId="{CBB4FB4E-F006-4E85-B8AE-07815F1AF334}" destId="{E8AD8A69-ACEC-4CA3-BA7B-2CE5817D04EE}" srcOrd="2" destOrd="0" presId="urn:microsoft.com/office/officeart/2018/2/layout/IconVerticalSolidList"/>
    <dgm:cxn modelId="{ADC8E1DD-FD94-4E1E-9D89-ADBC8A3A5C33}" type="presParOf" srcId="{CBB4FB4E-F006-4E85-B8AE-07815F1AF334}" destId="{CAF65EDE-3BD1-408A-BC20-B0A185DB5EE3}" srcOrd="3" destOrd="0" presId="urn:microsoft.com/office/officeart/2018/2/layout/IconVerticalSolidList"/>
    <dgm:cxn modelId="{A5F2BCCC-45F1-48C5-BB97-CF64FDD2E33F}" type="presParOf" srcId="{606ABDEB-85E2-4225-9046-B0AD1D47A290}" destId="{E64CC5FA-D071-4DE5-B0D2-1B6D5BB626FB}" srcOrd="1" destOrd="0" presId="urn:microsoft.com/office/officeart/2018/2/layout/IconVerticalSolidList"/>
    <dgm:cxn modelId="{BA2A2770-B0D1-4430-AD25-FA6C5BD8F8E6}" type="presParOf" srcId="{606ABDEB-85E2-4225-9046-B0AD1D47A290}" destId="{3C5F086A-9439-44D4-9992-C321F9A8B948}" srcOrd="2" destOrd="0" presId="urn:microsoft.com/office/officeart/2018/2/layout/IconVerticalSolidList"/>
    <dgm:cxn modelId="{3B80D9C0-CC70-4F32-8D83-1384E1C081AA}" type="presParOf" srcId="{3C5F086A-9439-44D4-9992-C321F9A8B948}" destId="{EF5F2231-9833-4261-BDE0-475AD6BAC3CE}" srcOrd="0" destOrd="0" presId="urn:microsoft.com/office/officeart/2018/2/layout/IconVerticalSolidList"/>
    <dgm:cxn modelId="{69555B14-7ABA-443D-BB81-029C6102807C}" type="presParOf" srcId="{3C5F086A-9439-44D4-9992-C321F9A8B948}" destId="{1B5E0097-BA44-4D45-AB1A-89C7AC0C7F06}" srcOrd="1" destOrd="0" presId="urn:microsoft.com/office/officeart/2018/2/layout/IconVerticalSolidList"/>
    <dgm:cxn modelId="{B1FE5EA0-FDC7-48A3-BBE6-2F11DC963FAA}" type="presParOf" srcId="{3C5F086A-9439-44D4-9992-C321F9A8B948}" destId="{C24A7141-7F1C-41EE-B405-929A8A87708C}" srcOrd="2" destOrd="0" presId="urn:microsoft.com/office/officeart/2018/2/layout/IconVerticalSolidList"/>
    <dgm:cxn modelId="{F451E5A6-FEB7-45EC-9553-653BEB4A961E}" type="presParOf" srcId="{3C5F086A-9439-44D4-9992-C321F9A8B948}" destId="{5202A0F2-94CC-408D-A0A7-DBCC0374B928}" srcOrd="3" destOrd="0" presId="urn:microsoft.com/office/officeart/2018/2/layout/IconVerticalSolidList"/>
    <dgm:cxn modelId="{8B060A86-44AB-45EA-AE0D-F2CD8446D0C6}" type="presParOf" srcId="{606ABDEB-85E2-4225-9046-B0AD1D47A290}" destId="{D905F03C-7ADF-49BE-8E75-E48F1C095D55}" srcOrd="3" destOrd="0" presId="urn:microsoft.com/office/officeart/2018/2/layout/IconVerticalSolidList"/>
    <dgm:cxn modelId="{A57DA6AE-F6C1-4F58-A146-8F3987211A53}" type="presParOf" srcId="{606ABDEB-85E2-4225-9046-B0AD1D47A290}" destId="{BF656A6E-974C-46D5-AA5B-17D870B9113C}" srcOrd="4" destOrd="0" presId="urn:microsoft.com/office/officeart/2018/2/layout/IconVerticalSolidList"/>
    <dgm:cxn modelId="{94CB63EB-5025-429E-BD2E-ADF8A00CA561}" type="presParOf" srcId="{BF656A6E-974C-46D5-AA5B-17D870B9113C}" destId="{A7686B14-68F3-4B6E-9CAE-CECD7717B103}" srcOrd="0" destOrd="0" presId="urn:microsoft.com/office/officeart/2018/2/layout/IconVerticalSolidList"/>
    <dgm:cxn modelId="{94D0076E-D773-48D9-B147-F28F84AC9A03}" type="presParOf" srcId="{BF656A6E-974C-46D5-AA5B-17D870B9113C}" destId="{79819086-F6E9-470C-B1E7-E78D86A0F32B}" srcOrd="1" destOrd="0" presId="urn:microsoft.com/office/officeart/2018/2/layout/IconVerticalSolidList"/>
    <dgm:cxn modelId="{D448F7CE-69F7-49CF-85CA-B702EC75ABB4}" type="presParOf" srcId="{BF656A6E-974C-46D5-AA5B-17D870B9113C}" destId="{44B6C276-2F83-4742-9DAB-955E08FF0729}" srcOrd="2" destOrd="0" presId="urn:microsoft.com/office/officeart/2018/2/layout/IconVerticalSolidList"/>
    <dgm:cxn modelId="{22C2E961-C9CE-49E2-A896-6ECDA32710A7}" type="presParOf" srcId="{BF656A6E-974C-46D5-AA5B-17D870B9113C}" destId="{9BCA4EB9-DE3F-4290-B724-2D3F3171AE08}" srcOrd="3" destOrd="0" presId="urn:microsoft.com/office/officeart/2018/2/layout/IconVerticalSolidList"/>
    <dgm:cxn modelId="{22BB8FBE-5304-492D-BD80-2D6B806A1019}" type="presParOf" srcId="{606ABDEB-85E2-4225-9046-B0AD1D47A290}" destId="{6ECAB5ED-67CB-49DF-BB30-12D53230A579}" srcOrd="5" destOrd="0" presId="urn:microsoft.com/office/officeart/2018/2/layout/IconVerticalSolidList"/>
    <dgm:cxn modelId="{9858BA88-8039-4F58-9811-519E7F369AA8}" type="presParOf" srcId="{606ABDEB-85E2-4225-9046-B0AD1D47A290}" destId="{AE5FE4B5-2C35-4F20-934A-421166A7A5C0}" srcOrd="6" destOrd="0" presId="urn:microsoft.com/office/officeart/2018/2/layout/IconVerticalSolidList"/>
    <dgm:cxn modelId="{5B431E68-7D4E-45E9-B791-6EEF438BC5D1}" type="presParOf" srcId="{AE5FE4B5-2C35-4F20-934A-421166A7A5C0}" destId="{421A4F2C-1A4D-4498-94D8-6CAFF4616A78}" srcOrd="0" destOrd="0" presId="urn:microsoft.com/office/officeart/2018/2/layout/IconVerticalSolidList"/>
    <dgm:cxn modelId="{32EB12D4-2C19-424F-8165-BD6664F02021}" type="presParOf" srcId="{AE5FE4B5-2C35-4F20-934A-421166A7A5C0}" destId="{B283238C-C4A2-4710-B60F-332D85634C45}" srcOrd="1" destOrd="0" presId="urn:microsoft.com/office/officeart/2018/2/layout/IconVerticalSolidList"/>
    <dgm:cxn modelId="{7867ED67-C696-4995-826E-D31EBE57A6D2}" type="presParOf" srcId="{AE5FE4B5-2C35-4F20-934A-421166A7A5C0}" destId="{04977E5E-86DE-43C4-A241-691ADF6F5064}" srcOrd="2" destOrd="0" presId="urn:microsoft.com/office/officeart/2018/2/layout/IconVerticalSolidList"/>
    <dgm:cxn modelId="{2EBC4B5F-A28C-43D5-A1B0-3FDAF76E4090}" type="presParOf" srcId="{AE5FE4B5-2C35-4F20-934A-421166A7A5C0}" destId="{D5535D2E-4A61-4A6A-8F4B-9D127F237D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77A1A-71B7-4995-9345-F47259BD0FA5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44233-A23D-45C6-8F08-4195F41F4F6F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65EDE-3BD1-408A-BC20-B0A185DB5EE3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Students to create and apply a business context to a given scenario.</a:t>
          </a:r>
          <a:endParaRPr lang="en-US" sz="2200" kern="1200"/>
        </a:p>
      </dsp:txBody>
      <dsp:txXfrm>
        <a:off x="1058686" y="1808"/>
        <a:ext cx="9456913" cy="916611"/>
      </dsp:txXfrm>
    </dsp:sp>
    <dsp:sp modelId="{EF5F2231-9833-4261-BDE0-475AD6BAC3CE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E0097-BA44-4D45-AB1A-89C7AC0C7F06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2A0F2-94CC-408D-A0A7-DBCC0374B928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Students to understand the difference between functional and non functional requirements of the solution.</a:t>
          </a:r>
          <a:endParaRPr lang="en-US" sz="2200" kern="1200"/>
        </a:p>
      </dsp:txBody>
      <dsp:txXfrm>
        <a:off x="1058686" y="1147573"/>
        <a:ext cx="9456913" cy="916611"/>
      </dsp:txXfrm>
    </dsp:sp>
    <dsp:sp modelId="{A7686B14-68F3-4B6E-9CAE-CECD7717B103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19086-F6E9-470C-B1E7-E78D86A0F32B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A4EB9-DE3F-4290-B724-2D3F3171AE08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Students to identify a full list of problems that need to be solved to meet all the requirements. </a:t>
          </a:r>
          <a:endParaRPr lang="en-US" sz="2200" kern="1200"/>
        </a:p>
      </dsp:txBody>
      <dsp:txXfrm>
        <a:off x="1058686" y="2293338"/>
        <a:ext cx="9456913" cy="916611"/>
      </dsp:txXfrm>
    </dsp:sp>
    <dsp:sp modelId="{421A4F2C-1A4D-4498-94D8-6CAFF4616A78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3238C-C4A2-4710-B60F-332D85634C45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35D2E-4A61-4A6A-8F4B-9D127F237D42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Students to understand what are KPI (Key Performance Indicators) </a:t>
          </a:r>
          <a:endParaRPr lang="en-US" sz="2200" kern="1200"/>
        </a:p>
      </dsp:txBody>
      <dsp:txXfrm>
        <a:off x="1058686" y="3439103"/>
        <a:ext cx="9456913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F28D0-7966-4D49-8EB1-C2C93A79899F}" type="datetimeFigureOut"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1BE5E-CD84-4903-A916-E05DF02726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07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222222"/>
                </a:solidFill>
              </a:rPr>
              <a:t>Business context refers to the internal and external factors that influence a company's decisions and strategies at a given time. This includes aspects like market conditions, competitive advantages, and technological changes that can impact the business.</a:t>
            </a:r>
          </a:p>
          <a:p>
            <a:endParaRPr lang="en-US" dirty="0">
              <a:cs typeface="+mn-lt"/>
            </a:endParaRPr>
          </a:p>
          <a:p>
            <a:r>
              <a:rPr lang="en-US"/>
              <a:t>https://3g.network/knowledgebase/what-is-the-context-of-business</a:t>
            </a:r>
            <a:br>
              <a:rPr lang="en-US" dirty="0">
                <a:cs typeface="+mn-lt"/>
              </a:rPr>
            </a:br>
            <a:endParaRPr lang="en-US">
              <a:solidFill>
                <a:srgbClr val="222222"/>
              </a:solidFill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91BE5E-CD84-4903-A916-E05DF027269C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93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ECFFA-5711-D196-98A3-D9D6205A5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CE5E7-E885-5DEA-1C6F-B4B8B818D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08F72-8A9B-09DE-AD6B-51427A26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C7B5-E0F8-46AD-B1E7-F8AEF8B562E9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854CE-3036-1227-8097-83C801DF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AF1CB-FE99-E680-06FA-535A669F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1F5F-08E5-454B-9198-7DEA414FD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41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1225-43A8-9B7B-20CA-199DB0E5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36ADE-7DE0-5C1D-C7E9-340FAB27E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56380-5DE5-63A2-E2E0-3122CE9B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C7B5-E0F8-46AD-B1E7-F8AEF8B562E9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7DF15-3487-E180-A78C-9365C6F4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5456F-512C-B9E6-73A6-C5F56C6C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1F5F-08E5-454B-9198-7DEA414FD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25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8B166-F039-2F79-B014-0BD1F96D7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F99B20-5006-98D7-45C4-33DF769DC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6B066-B1F3-02B3-16EB-018F17A5C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C7B5-E0F8-46AD-B1E7-F8AEF8B562E9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45161-645C-5C6F-FCC3-E2EE1A49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E68D-815E-6F39-386D-AA116AFA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1F5F-08E5-454B-9198-7DEA414FD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7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F71E-43A3-4D4E-6C75-46D049CD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1E296-9436-E6E9-16AF-F2AC0F31F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D1180-1DD7-2407-DBC7-BE9434BC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C7B5-E0F8-46AD-B1E7-F8AEF8B562E9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ED814-DD4F-7008-42CF-ACBF68C62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74BDB-E065-104F-1AE2-F55679DF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1F5F-08E5-454B-9198-7DEA414FD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236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CC2F-6E1A-5C59-CFD0-E9DB2196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B6B39-E60D-1394-2E9A-D3BA81A26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13C3E-EE18-5B6C-9AD4-0F6B5E4A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C7B5-E0F8-46AD-B1E7-F8AEF8B562E9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75900-3197-84FE-D07F-5FB169A4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08E0B-60E5-9D34-EA84-B7737450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1F5F-08E5-454B-9198-7DEA414FD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94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757A-F250-9E6E-6207-E171C23D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C6D0-0C0B-ADD2-CCD8-2B966051B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E2FEA-20FD-F633-DE50-CCE9DDB0B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87BFB-0B98-ABF0-63EE-B09F215E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C7B5-E0F8-46AD-B1E7-F8AEF8B562E9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CF4F8-516A-79B3-D690-6C3FF11C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59BE2-E6FA-F794-D168-91C5C226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1F5F-08E5-454B-9198-7DEA414FD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41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9477-B109-5A72-6F22-15505095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12614-6CC8-2978-E6B5-00654B93A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71476-1271-BB57-2A40-A57F933EA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E0794F-1D94-3F7D-EB2C-9094403FA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1E2F1-524E-11D0-1E49-4F07F8BFD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6852F-07CA-6F52-C91B-73E07078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C7B5-E0F8-46AD-B1E7-F8AEF8B562E9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BC5EF-0153-E40A-7D5F-D6817045C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F12E5-6504-F073-DAD9-BBBC77B6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1F5F-08E5-454B-9198-7DEA414FD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32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0DC7-0296-291D-148D-8D3C54480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83C6C-1296-C334-9889-7000C0AC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C7B5-E0F8-46AD-B1E7-F8AEF8B562E9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3CE98-136B-6A62-DA81-E46F89C9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84CCE-77E2-4BC6-D297-578EF2EF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1F5F-08E5-454B-9198-7DEA414FD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1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FB168-F148-07D2-A478-7DA1A5D5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C7B5-E0F8-46AD-B1E7-F8AEF8B562E9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9885F-94D7-937E-DB6E-DF002526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8DB07-1649-00BD-2D81-370C7DE6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1F5F-08E5-454B-9198-7DEA414FD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4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D3701-6678-93A8-D6A2-2E9515FD1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34DD-4BF2-9DA4-F18C-3A55662C4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2B593-E8CD-27D4-1B20-C92E1835F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4C5D5-AB58-0AFE-B612-A65F6B0A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C7B5-E0F8-46AD-B1E7-F8AEF8B562E9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16B91-D872-5721-8190-04D2DFAF7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B3CE5-0EC4-5FAB-B50F-B2EEF8E4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1F5F-08E5-454B-9198-7DEA414FD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03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98DA-ED9E-A937-33EF-18C5C2B7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874CA-B5E1-B9CA-839F-C5B4C38B7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0F136-A7CE-2005-0AFD-BF3BBA40A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740E2-C181-B7F5-FDA1-E4DD0C2C7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0C7B5-E0F8-46AD-B1E7-F8AEF8B562E9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367E0-527A-D591-EE54-DB9244EB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CEFF6-C936-1C53-A82F-0A5EAD28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11F5F-08E5-454B-9198-7DEA414FD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59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DBA65C-75F0-C026-0FF3-60928F89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C1E53-2D9C-ED3D-0D49-6F3A35A1C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20D68-4FA2-E3ED-B44A-D9E740449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20C7B5-E0F8-46AD-B1E7-F8AEF8B562E9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27B5-77E7-2F73-2662-95B154BC2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79807-231E-2E8D-7F77-03B0D6AD2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511F5F-08E5-454B-9198-7DEA414FD7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72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C2808-3D5B-9D0F-9B25-51D6EE089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GB" sz="8000">
                <a:solidFill>
                  <a:srgbClr val="FFFFFF"/>
                </a:solidFill>
              </a:rPr>
              <a:t>Session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BFEB6C-51B3-9E54-254F-4DD6ACE84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GB" sz="2000">
                <a:solidFill>
                  <a:srgbClr val="FFFFFF"/>
                </a:solidFill>
              </a:rPr>
              <a:t>Task 1 Analysing the problem and designing the solution 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45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BEDB4-4478-CC74-F328-73B632157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/>
              <a:t>Objectives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E88410-37E7-D74E-BB8E-C364B008E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37523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648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60CD1-9156-E480-A374-9750DE1D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3800"/>
              <a:t>What is  Business Context?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BEAF1664-2E5D-E7DB-AF58-1A68BD4D6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/>
              <a:t>Please research what is meant by a business context.</a:t>
            </a:r>
          </a:p>
          <a:p>
            <a:r>
              <a:rPr lang="en-GB" sz="2200"/>
              <a:t>Why is it important to identify the business context when designing a solution for a company?</a:t>
            </a:r>
          </a:p>
          <a:p>
            <a:endParaRPr lang="en-GB" sz="2200"/>
          </a:p>
        </p:txBody>
      </p:sp>
      <p:pic>
        <p:nvPicPr>
          <p:cNvPr id="14" name="Picture 13" descr="A diagram of a business context&#10;&#10;AI-generated content may be incorrect.">
            <a:extLst>
              <a:ext uri="{FF2B5EF4-FFF2-40B4-BE49-F238E27FC236}">
                <a16:creationId xmlns:a16="http://schemas.microsoft.com/office/drawing/2014/main" id="{8F6DBA63-EE53-E7D5-EA3D-66B6B8FCC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495958"/>
            <a:ext cx="6903720" cy="38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23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37AA8-352C-7B8A-63DE-2CE3928E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4200"/>
              <a:t>Functional and non functional requirements 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6807A-DC47-B862-400C-F059077C4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2200"/>
              <a:t>What are functional and non functional requirements?</a:t>
            </a:r>
          </a:p>
          <a:p>
            <a:endParaRPr lang="en-GB" sz="2200"/>
          </a:p>
        </p:txBody>
      </p:sp>
      <p:pic>
        <p:nvPicPr>
          <p:cNvPr id="4" name="Picture 3" descr="Non-Functional Requirements">
            <a:extLst>
              <a:ext uri="{FF2B5EF4-FFF2-40B4-BE49-F238E27FC236}">
                <a16:creationId xmlns:a16="http://schemas.microsoft.com/office/drawing/2014/main" id="{526BC94B-C211-1799-1EA8-6B3C8927AF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55" r="25976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6696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FF54E-2EB8-CDB0-DD2F-246939E1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4200"/>
              <a:t>KPI’s (Key Performance Indicator)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2DA7F-8D65-4D38-5AE6-5073F4682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200" dirty="0"/>
              <a:t>What are KPI’s?</a:t>
            </a:r>
          </a:p>
          <a:p>
            <a:r>
              <a:rPr lang="en-GB" sz="2200" dirty="0"/>
              <a:t>Why are these important to identify and use?</a:t>
            </a:r>
          </a:p>
        </p:txBody>
      </p:sp>
      <p:pic>
        <p:nvPicPr>
          <p:cNvPr id="4" name="Picture 3" descr="KPI Key Performance Indicator Measurement, Optimization, Strategy ...">
            <a:extLst>
              <a:ext uri="{FF2B5EF4-FFF2-40B4-BE49-F238E27FC236}">
                <a16:creationId xmlns:a16="http://schemas.microsoft.com/office/drawing/2014/main" id="{FDDC9ACA-C3F5-54C9-6583-09697B7A7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94" r="2168"/>
          <a:stretch>
            <a:fillRect/>
          </a:stretch>
        </p:blipFill>
        <p:spPr>
          <a:xfrm>
            <a:off x="4399074" y="-558199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1635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9C3E2-A719-9ED7-9739-CB259482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5000"/>
              <a:t>Bean and Brew Coffee Scenario 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6E4EC-5418-7458-A031-2A0A3E669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GB" sz="1700"/>
              <a:t>Please Read the scenario given and in pairs / or on your own  answer the following questions:</a:t>
            </a:r>
          </a:p>
          <a:p>
            <a:endParaRPr lang="en-GB" sz="1700"/>
          </a:p>
          <a:p>
            <a:r>
              <a:rPr lang="en-GB" sz="1700"/>
              <a:t>What is the Business Context</a:t>
            </a:r>
          </a:p>
          <a:p>
            <a:r>
              <a:rPr lang="en-GB" sz="1700"/>
              <a:t>The functional and Non functional requirements</a:t>
            </a:r>
          </a:p>
          <a:p>
            <a:r>
              <a:rPr lang="en-GB" sz="1700"/>
              <a:t>A full list of problems that need to be solved to meet all the requirements</a:t>
            </a:r>
          </a:p>
          <a:p>
            <a:r>
              <a:rPr lang="en-GB" sz="1700"/>
              <a:t>The KPI (Key performance Indicators) </a:t>
            </a:r>
          </a:p>
        </p:txBody>
      </p:sp>
      <p:pic>
        <p:nvPicPr>
          <p:cNvPr id="5" name="Picture 4" descr="Coffee Machine and Cup">
            <a:extLst>
              <a:ext uri="{FF2B5EF4-FFF2-40B4-BE49-F238E27FC236}">
                <a16:creationId xmlns:a16="http://schemas.microsoft.com/office/drawing/2014/main" id="{1DF1255A-745F-0FE1-2271-34F6E7A66C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99" r="19848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802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A3A4F045AC3F4C893D81DF4EB7EB86" ma:contentTypeVersion="3" ma:contentTypeDescription="Create a new document." ma:contentTypeScope="" ma:versionID="7130b1a014e39111c8410fc844b50558">
  <xsd:schema xmlns:xsd="http://www.w3.org/2001/XMLSchema" xmlns:xs="http://www.w3.org/2001/XMLSchema" xmlns:p="http://schemas.microsoft.com/office/2006/metadata/properties" xmlns:ns2="9a611c58-5ca8-44a1-91c0-8580c834e8f7" targetNamespace="http://schemas.microsoft.com/office/2006/metadata/properties" ma:root="true" ma:fieldsID="67dbe09137a49ec952902d45ac15fef9" ns2:_="">
    <xsd:import namespace="9a611c58-5ca8-44a1-91c0-8580c834e8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11c58-5ca8-44a1-91c0-8580c834e8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A5E16F-0480-4815-80BE-A896FF3366F8}"/>
</file>

<file path=customXml/itemProps2.xml><?xml version="1.0" encoding="utf-8"?>
<ds:datastoreItem xmlns:ds="http://schemas.openxmlformats.org/officeDocument/2006/customXml" ds:itemID="{1832E3E8-6F12-49EA-8BA3-E994A25640CD}"/>
</file>

<file path=customXml/itemProps3.xml><?xml version="1.0" encoding="utf-8"?>
<ds:datastoreItem xmlns:ds="http://schemas.openxmlformats.org/officeDocument/2006/customXml" ds:itemID="{D8015403-45D4-4101-9F6C-B39D76E7EC7D}"/>
</file>

<file path=docMetadata/LabelInfo.xml><?xml version="1.0" encoding="utf-8"?>
<clbl:labelList xmlns:clbl="http://schemas.microsoft.com/office/2020/mipLabelMetadata">
  <clbl:label id="{bbbc0059-14b4-452c-b118-fe6a575b3801}" enabled="0" method="" siteId="{bbbc0059-14b4-452c-b118-fe6a575b380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189</Words>
  <Application>Microsoft Office PowerPoint</Application>
  <PresentationFormat>Widescreen</PresentationFormat>
  <Paragraphs>22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Session 2</vt:lpstr>
      <vt:lpstr>Objectives </vt:lpstr>
      <vt:lpstr>What is  Business Context?</vt:lpstr>
      <vt:lpstr>Functional and non functional requirements </vt:lpstr>
      <vt:lpstr>KPI’s (Key Performance Indicator)</vt:lpstr>
      <vt:lpstr>Bean and Brew Coffee Scenario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Lisa King</dc:creator>
  <cp:lastModifiedBy>Lisa King</cp:lastModifiedBy>
  <cp:revision>21</cp:revision>
  <dcterms:created xsi:type="dcterms:W3CDTF">2025-09-18T12:46:50Z</dcterms:created>
  <dcterms:modified xsi:type="dcterms:W3CDTF">2025-09-18T21:54:35Z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0x010100A9A3A4F045AC3F4C893D81DF4EB7EB86</vt:lpwstr>
  </property>
</Properties>
</file>