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0" r:id="rId6"/>
    <p:sldId id="258" r:id="rId7"/>
    <p:sldId id="25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DDEC6-CA41-4CA5-BCC1-147E8679F494}" v="30" dt="2025-09-26T11:29:26.708"/>
    <p1510:client id="{CE813551-FD5B-1468-F356-0D53598D8B8D}" v="558" dt="2025-09-25T14:45:42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King" userId="S::lking@bedford.ac.uk::e055627a-1787-4ca7-8b16-5da6adeff4c6" providerId="AD" clId="Web-{1E7DDEC6-CA41-4CA5-BCC1-147E8679F494}"/>
    <pc:docChg chg="modSld">
      <pc:chgData name="Lisa King" userId="S::lking@bedford.ac.uk::e055627a-1787-4ca7-8b16-5da6adeff4c6" providerId="AD" clId="Web-{1E7DDEC6-CA41-4CA5-BCC1-147E8679F494}" dt="2025-09-26T11:29:24.489" v="27" actId="20577"/>
      <pc:docMkLst>
        <pc:docMk/>
      </pc:docMkLst>
      <pc:sldChg chg="modSp">
        <pc:chgData name="Lisa King" userId="S::lking@bedford.ac.uk::e055627a-1787-4ca7-8b16-5da6adeff4c6" providerId="AD" clId="Web-{1E7DDEC6-CA41-4CA5-BCC1-147E8679F494}" dt="2025-09-26T11:29:24.489" v="27" actId="20577"/>
        <pc:sldMkLst>
          <pc:docMk/>
          <pc:sldMk cId="2035313290" sldId="257"/>
        </pc:sldMkLst>
        <pc:spChg chg="mod">
          <ac:chgData name="Lisa King" userId="S::lking@bedford.ac.uk::e055627a-1787-4ca7-8b16-5da6adeff4c6" providerId="AD" clId="Web-{1E7DDEC6-CA41-4CA5-BCC1-147E8679F494}" dt="2025-09-26T11:29:24.489" v="27" actId="20577"/>
          <ac:spMkLst>
            <pc:docMk/>
            <pc:sldMk cId="2035313290" sldId="257"/>
            <ac:spMk id="3" creationId="{2E5DC627-812D-756F-D428-A79C0AB00750}"/>
          </ac:spMkLst>
        </pc:spChg>
      </pc:sldChg>
      <pc:sldChg chg="modSp">
        <pc:chgData name="Lisa King" userId="S::lking@bedford.ac.uk::e055627a-1787-4ca7-8b16-5da6adeff4c6" providerId="AD" clId="Web-{1E7DDEC6-CA41-4CA5-BCC1-147E8679F494}" dt="2025-09-26T11:28:48.190" v="23" actId="20577"/>
        <pc:sldMkLst>
          <pc:docMk/>
          <pc:sldMk cId="3520334133" sldId="260"/>
        </pc:sldMkLst>
        <pc:spChg chg="mod">
          <ac:chgData name="Lisa King" userId="S::lking@bedford.ac.uk::e055627a-1787-4ca7-8b16-5da6adeff4c6" providerId="AD" clId="Web-{1E7DDEC6-CA41-4CA5-BCC1-147E8679F494}" dt="2025-09-26T11:28:48.190" v="23" actId="20577"/>
          <ac:spMkLst>
            <pc:docMk/>
            <pc:sldMk cId="3520334133" sldId="260"/>
            <ac:spMk id="3" creationId="{B547CC19-02EE-C8C6-0C6A-6353F3A2DA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5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8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7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8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1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07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9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2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3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7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87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4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up of coffee and coffee beans on a saucer&#10;&#10;AI-generated content may be incorrect.">
            <a:extLst>
              <a:ext uri="{FF2B5EF4-FFF2-40B4-BE49-F238E27FC236}">
                <a16:creationId xmlns:a16="http://schemas.microsoft.com/office/drawing/2014/main" id="{15C6BFE6-66C3-EDCB-55F0-50647A66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Session 3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5EED1-72B9-D7FA-F7D7-C0B20061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Starter Activity 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CC19-02EE-C8C6-0C6A-6353F3A2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Using the sticky note provided please provide an example on what should be included in your planning document for your Occupational Specialist exam </a:t>
            </a:r>
          </a:p>
        </p:txBody>
      </p:sp>
      <p:pic>
        <p:nvPicPr>
          <p:cNvPr id="5" name="Picture 4" descr="A cup of coffee and coffee beans on a saucer&#10;&#10;AI-generated content may be incorrect.">
            <a:extLst>
              <a:ext uri="{FF2B5EF4-FFF2-40B4-BE49-F238E27FC236}">
                <a16:creationId xmlns:a16="http://schemas.microsoft.com/office/drawing/2014/main" id="{D09F90E8-7E20-23AE-191D-E11AB6AE8B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2" r="27044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2033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8D8B-47E7-1659-8BCD-3863C850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Objectives 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FD7C-E681-457A-1077-A6CBED87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/>
              <a:t>Students to be able to identify and document the following:</a:t>
            </a:r>
          </a:p>
          <a:p>
            <a:r>
              <a:rPr lang="en-US" sz="1900" dirty="0"/>
              <a:t>Identify and record the  final proposal is </a:t>
            </a:r>
            <a:r>
              <a:rPr lang="en-US" sz="1900"/>
              <a:t>i.e</a:t>
            </a:r>
            <a:r>
              <a:rPr lang="en-US" sz="1900" dirty="0"/>
              <a:t> website/ app with a database</a:t>
            </a:r>
          </a:p>
          <a:p>
            <a:r>
              <a:rPr lang="en-US" sz="1900" dirty="0"/>
              <a:t>Identify and record   the key features of  website/ app.</a:t>
            </a:r>
          </a:p>
          <a:p>
            <a:r>
              <a:rPr lang="en-US" sz="1900" dirty="0"/>
              <a:t>Provide  a justification of how the recommended solution meets the needs of the client. </a:t>
            </a:r>
          </a:p>
          <a:p>
            <a:r>
              <a:rPr lang="en-US" sz="1900" dirty="0"/>
              <a:t>Identify and record  how  potential risks will be mitigated</a:t>
            </a:r>
          </a:p>
          <a:p>
            <a:r>
              <a:rPr lang="en-US" sz="1900" dirty="0"/>
              <a:t>Identify and record  regulatory issues and guidelines will be addressed. </a:t>
            </a:r>
          </a:p>
          <a:p>
            <a:r>
              <a:rPr lang="en-US" sz="1900" dirty="0"/>
              <a:t>Identify and record  how emerging technology can help the needs of the client </a:t>
            </a:r>
          </a:p>
          <a:p>
            <a:endParaRPr lang="en-US" sz="1900"/>
          </a:p>
        </p:txBody>
      </p:sp>
      <p:pic>
        <p:nvPicPr>
          <p:cNvPr id="6" name="Picture 5" descr="A cup of coffee and coffee beans on a saucer&#10;&#10;AI-generated content may be incorrect.">
            <a:extLst>
              <a:ext uri="{FF2B5EF4-FFF2-40B4-BE49-F238E27FC236}">
                <a16:creationId xmlns:a16="http://schemas.microsoft.com/office/drawing/2014/main" id="{B927F146-9835-B5D8-B7DB-1C6A61EF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70" r="28414" b="2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7432C-1E13-CA0A-8728-09019C9C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Bean and Brew Activity  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C627-812D-756F-D428-A79C0AB0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/>
              <a:t>Continuing with your documentation in groups/ pairs or working on your own please create a full description of the proposed solution to the client . This should include the following : </a:t>
            </a:r>
          </a:p>
          <a:p>
            <a:r>
              <a:rPr lang="en-US" sz="1900" dirty="0"/>
              <a:t>What your final proposal is </a:t>
            </a:r>
            <a:r>
              <a:rPr lang="en-US" sz="1900" dirty="0" err="1"/>
              <a:t>i.e</a:t>
            </a:r>
            <a:r>
              <a:rPr lang="en-US" sz="1900" dirty="0"/>
              <a:t> website/ app with a database.</a:t>
            </a:r>
          </a:p>
          <a:p>
            <a:r>
              <a:rPr lang="en-US" sz="1900" dirty="0"/>
              <a:t>What the key features will be of your website/ app.</a:t>
            </a:r>
          </a:p>
          <a:p>
            <a:r>
              <a:rPr lang="en-US" sz="1900" dirty="0"/>
              <a:t>Please provide a justification of how the recommended solution meets the needs of the client. </a:t>
            </a:r>
          </a:p>
          <a:p>
            <a:r>
              <a:rPr lang="en-US" sz="1900" dirty="0"/>
              <a:t>How potential risks will be mitigated.</a:t>
            </a:r>
          </a:p>
          <a:p>
            <a:r>
              <a:rPr lang="en-US" sz="1900" dirty="0"/>
              <a:t>How regulatory issues and guidelines will be addressed. </a:t>
            </a:r>
          </a:p>
          <a:p>
            <a:r>
              <a:rPr lang="en-US" sz="1900" dirty="0"/>
              <a:t>Finally please include how emerging technology can help the needs of the client. </a:t>
            </a:r>
          </a:p>
        </p:txBody>
      </p:sp>
      <p:pic>
        <p:nvPicPr>
          <p:cNvPr id="4" name="Picture 3" descr="A cup of coffee and coffee beans on a table&#10;&#10;AI-generated content may be incorrect.">
            <a:extLst>
              <a:ext uri="{FF2B5EF4-FFF2-40B4-BE49-F238E27FC236}">
                <a16:creationId xmlns:a16="http://schemas.microsoft.com/office/drawing/2014/main" id="{0021BF9B-270E-BDFE-463C-D16CFFE3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70" r="28414" b="2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1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3EEA3-0851-3342-C813-CFACA2D4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Any questions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9CE3-B843-4D32-77C8-27DFE7F41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5" name="Picture 4" descr="A cup of coffee and coffee beans on a saucer&#10;&#10;AI-generated content may be incorrect.">
            <a:extLst>
              <a:ext uri="{FF2B5EF4-FFF2-40B4-BE49-F238E27FC236}">
                <a16:creationId xmlns:a16="http://schemas.microsoft.com/office/drawing/2014/main" id="{A2B6766C-FE01-E58A-9221-D46EB221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2" r="27044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300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3A4F045AC3F4C893D81DF4EB7EB86" ma:contentTypeVersion="3" ma:contentTypeDescription="Create a new document." ma:contentTypeScope="" ma:versionID="7130b1a014e39111c8410fc844b50558">
  <xsd:schema xmlns:xsd="http://www.w3.org/2001/XMLSchema" xmlns:xs="http://www.w3.org/2001/XMLSchema" xmlns:p="http://schemas.microsoft.com/office/2006/metadata/properties" xmlns:ns2="9a611c58-5ca8-44a1-91c0-8580c834e8f7" targetNamespace="http://schemas.microsoft.com/office/2006/metadata/properties" ma:root="true" ma:fieldsID="67dbe09137a49ec952902d45ac15fef9" ns2:_="">
    <xsd:import namespace="9a611c58-5ca8-44a1-91c0-8580c834e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11c58-5ca8-44a1-91c0-8580c834e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691E3E-A85B-41EF-A71F-8115FE1C1B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611c58-5ca8-44a1-91c0-8580c834e8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1AA2B4-D796-4098-A98E-EA078E4C7F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CE9BF0-11B6-43F5-A508-76AB3C9D7B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Session 3 </vt:lpstr>
      <vt:lpstr>Starter Activity </vt:lpstr>
      <vt:lpstr>Objectives </vt:lpstr>
      <vt:lpstr>Bean and Brew Activity  </vt:lpstr>
      <vt:lpstr>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103</cp:revision>
  <dcterms:created xsi:type="dcterms:W3CDTF">2013-07-15T20:26:40Z</dcterms:created>
  <dcterms:modified xsi:type="dcterms:W3CDTF">2025-09-26T11:29:27Z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0x010100A9A3A4F045AC3F4C893D81DF4EB7EB86</vt:lpwstr>
  </property>
</Properties>
</file>