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6" r:id="rId6"/>
    <p:sldId id="262" r:id="rId7"/>
    <p:sldId id="271" r:id="rId8"/>
    <p:sldId id="257" r:id="rId9"/>
    <p:sldId id="265" r:id="rId10"/>
    <p:sldId id="264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478C7-65D9-46A6-AC76-F250F2FE56FC}" v="10" dt="2021-11-13T13:22:33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fiqah Lahaware" userId="97fcad747a190129" providerId="LiveId" clId="{01B478C7-65D9-46A6-AC76-F250F2FE56FC}"/>
    <pc:docChg chg="undo custSel addSld delSld modSld sldOrd">
      <pc:chgData name="Wafiqah Lahaware" userId="97fcad747a190129" providerId="LiveId" clId="{01B478C7-65D9-46A6-AC76-F250F2FE56FC}" dt="2021-11-13T13:55:05.123" v="1751" actId="26606"/>
      <pc:docMkLst>
        <pc:docMk/>
      </pc:docMkLst>
      <pc:sldChg chg="addSp delSp modSp mod setBg addAnim delAnim">
        <pc:chgData name="Wafiqah Lahaware" userId="97fcad747a190129" providerId="LiveId" clId="{01B478C7-65D9-46A6-AC76-F250F2FE56FC}" dt="2021-11-13T13:55:05.123" v="1751" actId="26606"/>
        <pc:sldMkLst>
          <pc:docMk/>
          <pc:sldMk cId="976174383" sldId="256"/>
        </pc:sldMkLst>
        <pc:spChg chg="mod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2" creationId="{32B4B404-B24B-448A-90EE-CDD97866E2EC}"/>
          </ac:spMkLst>
        </pc:spChg>
        <pc:spChg chg="mod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3" creationId="{581D890F-717B-4CC8-A7AA-533B8AEAFB01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8" creationId="{3A397E3E-B90C-4D82-BAAA-36F7AC6A4565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10" creationId="{E16C8D8F-10E9-4498-ABDB-0F923F8B6837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12" creationId="{1E5A83E3-8A11-4492-BB6E-F5F2240316FB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14" creationId="{8CF5E676-CA04-4CED-9F1E-5026ED66E66D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16" creationId="{6BA9E676-A8FC-4C2F-8D78-C13ED8ABDBA8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18" creationId="{A2B5CBEA-F125-49B6-8335-227C325B112B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20" creationId="{EECD79B5-5FC5-495F-BFD6-346C16E787A7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22" creationId="{2C1D3151-5F97-4860-B56C-C98BD62CC255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24" creationId="{32D9D048-3063-435A-8C23-26C1907E9619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26" creationId="{8DE96824-E506-4448-8704-5EC7BF7BC51B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28" creationId="{4D1A5E71-B6B6-486A-8CDC-C7ABD9B903F6}"/>
          </ac:spMkLst>
        </pc:spChg>
        <pc:spChg chg="add del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30" creationId="{B6C541AE-9B02-44C0-B8C6-B2DEA7ED3813}"/>
          </ac:spMkLst>
        </pc:spChg>
        <pc:spChg chg="add del">
          <ac:chgData name="Wafiqah Lahaware" userId="97fcad747a190129" providerId="LiveId" clId="{01B478C7-65D9-46A6-AC76-F250F2FE56FC}" dt="2021-11-13T13:55:05.107" v="1750" actId="26606"/>
          <ac:spMkLst>
            <pc:docMk/>
            <pc:sldMk cId="976174383" sldId="256"/>
            <ac:spMk id="35" creationId="{2A8AA5BC-4F7A-4226-8F99-6D824B226A97}"/>
          </ac:spMkLst>
        </pc:spChg>
        <pc:spChg chg="add del">
          <ac:chgData name="Wafiqah Lahaware" userId="97fcad747a190129" providerId="LiveId" clId="{01B478C7-65D9-46A6-AC76-F250F2FE56FC}" dt="2021-11-13T13:55:05.107" v="1750" actId="26606"/>
          <ac:spMkLst>
            <pc:docMk/>
            <pc:sldMk cId="976174383" sldId="256"/>
            <ac:spMk id="37" creationId="{192416F2-BC84-4D7C-80C6-6296C10C3819}"/>
          </ac:spMkLst>
        </pc:spChg>
        <pc:spChg chg="add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42" creationId="{D8386171-E87D-46AB-8718-4CE2A88748BD}"/>
          </ac:spMkLst>
        </pc:spChg>
        <pc:spChg chg="add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43" creationId="{207CB456-8849-413C-8210-B663779A32E0}"/>
          </ac:spMkLst>
        </pc:spChg>
        <pc:spChg chg="add">
          <ac:chgData name="Wafiqah Lahaware" userId="97fcad747a190129" providerId="LiveId" clId="{01B478C7-65D9-46A6-AC76-F250F2FE56FC}" dt="2021-11-13T13:55:05.123" v="1751" actId="26606"/>
          <ac:spMkLst>
            <pc:docMk/>
            <pc:sldMk cId="976174383" sldId="256"/>
            <ac:spMk id="44" creationId="{E513936D-D1EB-4E42-A97F-942BA1F3DFA7}"/>
          </ac:spMkLst>
        </pc:spChg>
        <pc:cxnChg chg="add del">
          <ac:chgData name="Wafiqah Lahaware" userId="97fcad747a190129" providerId="LiveId" clId="{01B478C7-65D9-46A6-AC76-F250F2FE56FC}" dt="2021-11-13T13:55:05.107" v="1750" actId="26606"/>
          <ac:cxnSpMkLst>
            <pc:docMk/>
            <pc:sldMk cId="976174383" sldId="256"/>
            <ac:cxnSpMk id="39" creationId="{2330623A-AB89-4E04-AC9A-2BAFBF85AE3A}"/>
          </ac:cxnSpMkLst>
        </pc:cxnChg>
        <pc:cxnChg chg="add">
          <ac:chgData name="Wafiqah Lahaware" userId="97fcad747a190129" providerId="LiveId" clId="{01B478C7-65D9-46A6-AC76-F250F2FE56FC}" dt="2021-11-13T13:55:05.123" v="1751" actId="26606"/>
          <ac:cxnSpMkLst>
            <pc:docMk/>
            <pc:sldMk cId="976174383" sldId="256"/>
            <ac:cxnSpMk id="41" creationId="{AFA75EE9-0DE4-4982-A870-290AD61EAAD7}"/>
          </ac:cxnSpMkLst>
        </pc:cxnChg>
      </pc:sldChg>
      <pc:sldChg chg="modSp mod">
        <pc:chgData name="Wafiqah Lahaware" userId="97fcad747a190129" providerId="LiveId" clId="{01B478C7-65D9-46A6-AC76-F250F2FE56FC}" dt="2021-11-13T12:38:38.978" v="745" actId="20577"/>
        <pc:sldMkLst>
          <pc:docMk/>
          <pc:sldMk cId="3535604693" sldId="257"/>
        </pc:sldMkLst>
        <pc:spChg chg="mod">
          <ac:chgData name="Wafiqah Lahaware" userId="97fcad747a190129" providerId="LiveId" clId="{01B478C7-65D9-46A6-AC76-F250F2FE56FC}" dt="2021-11-13T10:51:34.053" v="454" actId="20577"/>
          <ac:spMkLst>
            <pc:docMk/>
            <pc:sldMk cId="3535604693" sldId="257"/>
            <ac:spMk id="2" creationId="{3FC368BD-339F-49F0-A043-D862248AB295}"/>
          </ac:spMkLst>
        </pc:spChg>
        <pc:spChg chg="mod">
          <ac:chgData name="Wafiqah Lahaware" userId="97fcad747a190129" providerId="LiveId" clId="{01B478C7-65D9-46A6-AC76-F250F2FE56FC}" dt="2021-11-13T12:38:38.978" v="745" actId="20577"/>
          <ac:spMkLst>
            <pc:docMk/>
            <pc:sldMk cId="3535604693" sldId="257"/>
            <ac:spMk id="3" creationId="{C855E2F2-A19D-4607-A19C-AB41A09A7227}"/>
          </ac:spMkLst>
        </pc:spChg>
      </pc:sldChg>
      <pc:sldChg chg="modSp mod">
        <pc:chgData name="Wafiqah Lahaware" userId="97fcad747a190129" providerId="LiveId" clId="{01B478C7-65D9-46A6-AC76-F250F2FE56FC}" dt="2021-11-11T13:33:49.112" v="96" actId="20577"/>
        <pc:sldMkLst>
          <pc:docMk/>
          <pc:sldMk cId="201052476" sldId="258"/>
        </pc:sldMkLst>
        <pc:spChg chg="mod">
          <ac:chgData name="Wafiqah Lahaware" userId="97fcad747a190129" providerId="LiveId" clId="{01B478C7-65D9-46A6-AC76-F250F2FE56FC}" dt="2021-11-11T13:33:49.112" v="96" actId="20577"/>
          <ac:spMkLst>
            <pc:docMk/>
            <pc:sldMk cId="201052476" sldId="258"/>
            <ac:spMk id="3" creationId="{A96A8115-7A87-417D-97A8-548D518F54B6}"/>
          </ac:spMkLst>
        </pc:spChg>
      </pc:sldChg>
      <pc:sldChg chg="modSp new mod">
        <pc:chgData name="Wafiqah Lahaware" userId="97fcad747a190129" providerId="LiveId" clId="{01B478C7-65D9-46A6-AC76-F250F2FE56FC}" dt="2021-11-13T10:49:11.129" v="447" actId="20577"/>
        <pc:sldMkLst>
          <pc:docMk/>
          <pc:sldMk cId="3887570168" sldId="259"/>
        </pc:sldMkLst>
        <pc:spChg chg="mod">
          <ac:chgData name="Wafiqah Lahaware" userId="97fcad747a190129" providerId="LiveId" clId="{01B478C7-65D9-46A6-AC76-F250F2FE56FC}" dt="2021-11-11T13:33:34.805" v="77" actId="20577"/>
          <ac:spMkLst>
            <pc:docMk/>
            <pc:sldMk cId="3887570168" sldId="259"/>
            <ac:spMk id="2" creationId="{E33DE1B5-3E26-4E63-8F6B-3A10081E6DCD}"/>
          </ac:spMkLst>
        </pc:spChg>
        <pc:spChg chg="mod">
          <ac:chgData name="Wafiqah Lahaware" userId="97fcad747a190129" providerId="LiveId" clId="{01B478C7-65D9-46A6-AC76-F250F2FE56FC}" dt="2021-11-13T10:49:11.129" v="447" actId="20577"/>
          <ac:spMkLst>
            <pc:docMk/>
            <pc:sldMk cId="3887570168" sldId="259"/>
            <ac:spMk id="3" creationId="{073FDA52-49F7-4C0B-A45A-E91D283614DE}"/>
          </ac:spMkLst>
        </pc:spChg>
      </pc:sldChg>
      <pc:sldChg chg="addSp modSp new mod ord setBg">
        <pc:chgData name="Wafiqah Lahaware" userId="97fcad747a190129" providerId="LiveId" clId="{01B478C7-65D9-46A6-AC76-F250F2FE56FC}" dt="2021-11-13T13:49:33.717" v="1741" actId="26606"/>
        <pc:sldMkLst>
          <pc:docMk/>
          <pc:sldMk cId="4130628993" sldId="260"/>
        </pc:sldMkLst>
        <pc:spChg chg="mod">
          <ac:chgData name="Wafiqah Lahaware" userId="97fcad747a190129" providerId="LiveId" clId="{01B478C7-65D9-46A6-AC76-F250F2FE56FC}" dt="2021-11-13T13:49:33.717" v="1741" actId="26606"/>
          <ac:spMkLst>
            <pc:docMk/>
            <pc:sldMk cId="4130628993" sldId="260"/>
            <ac:spMk id="2" creationId="{D14F1079-E3C4-48A9-AE10-3B2F6F0501CC}"/>
          </ac:spMkLst>
        </pc:spChg>
        <pc:spChg chg="mod">
          <ac:chgData name="Wafiqah Lahaware" userId="97fcad747a190129" providerId="LiveId" clId="{01B478C7-65D9-46A6-AC76-F250F2FE56FC}" dt="2021-11-13T13:49:33.717" v="1741" actId="26606"/>
          <ac:spMkLst>
            <pc:docMk/>
            <pc:sldMk cId="4130628993" sldId="260"/>
            <ac:spMk id="3" creationId="{53050B61-D95F-4C55-BDC4-E46F8E795711}"/>
          </ac:spMkLst>
        </pc:spChg>
        <pc:spChg chg="add">
          <ac:chgData name="Wafiqah Lahaware" userId="97fcad747a190129" providerId="LiveId" clId="{01B478C7-65D9-46A6-AC76-F250F2FE56FC}" dt="2021-11-13T13:49:33.717" v="1741" actId="26606"/>
          <ac:spMkLst>
            <pc:docMk/>
            <pc:sldMk cId="4130628993" sldId="260"/>
            <ac:spMk id="10" creationId="{5E39A796-BE83-48B1-B33F-35C4A32AAB57}"/>
          </ac:spMkLst>
        </pc:spChg>
        <pc:spChg chg="add">
          <ac:chgData name="Wafiqah Lahaware" userId="97fcad747a190129" providerId="LiveId" clId="{01B478C7-65D9-46A6-AC76-F250F2FE56FC}" dt="2021-11-13T13:49:33.717" v="1741" actId="26606"/>
          <ac:spMkLst>
            <pc:docMk/>
            <pc:sldMk cId="4130628993" sldId="260"/>
            <ac:spMk id="12" creationId="{72F84B47-E267-4194-8194-831DB7B5547F}"/>
          </ac:spMkLst>
        </pc:spChg>
        <pc:picChg chg="add mod">
          <ac:chgData name="Wafiqah Lahaware" userId="97fcad747a190129" providerId="LiveId" clId="{01B478C7-65D9-46A6-AC76-F250F2FE56FC}" dt="2021-11-13T13:49:33.717" v="1741" actId="26606"/>
          <ac:picMkLst>
            <pc:docMk/>
            <pc:sldMk cId="4130628993" sldId="260"/>
            <ac:picMk id="5" creationId="{6DE1F6CA-C716-44B0-A7D2-6E23F2070804}"/>
          </ac:picMkLst>
        </pc:picChg>
      </pc:sldChg>
      <pc:sldChg chg="modSp new mod">
        <pc:chgData name="Wafiqah Lahaware" userId="97fcad747a190129" providerId="LiveId" clId="{01B478C7-65D9-46A6-AC76-F250F2FE56FC}" dt="2021-11-13T13:48:36.082" v="1739" actId="20577"/>
        <pc:sldMkLst>
          <pc:docMk/>
          <pc:sldMk cId="24901286" sldId="261"/>
        </pc:sldMkLst>
        <pc:spChg chg="mod">
          <ac:chgData name="Wafiqah Lahaware" userId="97fcad747a190129" providerId="LiveId" clId="{01B478C7-65D9-46A6-AC76-F250F2FE56FC}" dt="2021-11-11T13:34:08.132" v="128" actId="20577"/>
          <ac:spMkLst>
            <pc:docMk/>
            <pc:sldMk cId="24901286" sldId="261"/>
            <ac:spMk id="2" creationId="{46453EE0-12E1-4A67-8A18-30BCBC7B1D57}"/>
          </ac:spMkLst>
        </pc:spChg>
        <pc:spChg chg="mod">
          <ac:chgData name="Wafiqah Lahaware" userId="97fcad747a190129" providerId="LiveId" clId="{01B478C7-65D9-46A6-AC76-F250F2FE56FC}" dt="2021-11-13T13:48:36.082" v="1739" actId="20577"/>
          <ac:spMkLst>
            <pc:docMk/>
            <pc:sldMk cId="24901286" sldId="261"/>
            <ac:spMk id="3" creationId="{5467DD58-4C7B-48B6-866C-68F1EF8FEF84}"/>
          </ac:spMkLst>
        </pc:spChg>
      </pc:sldChg>
      <pc:sldChg chg="modSp new mod ord">
        <pc:chgData name="Wafiqah Lahaware" userId="97fcad747a190129" providerId="LiveId" clId="{01B478C7-65D9-46A6-AC76-F250F2FE56FC}" dt="2021-11-13T13:22:16.099" v="1608" actId="20577"/>
        <pc:sldMkLst>
          <pc:docMk/>
          <pc:sldMk cId="2689621298" sldId="262"/>
        </pc:sldMkLst>
        <pc:spChg chg="mod">
          <ac:chgData name="Wafiqah Lahaware" userId="97fcad747a190129" providerId="LiveId" clId="{01B478C7-65D9-46A6-AC76-F250F2FE56FC}" dt="2021-11-11T13:34:15.493" v="137" actId="20577"/>
          <ac:spMkLst>
            <pc:docMk/>
            <pc:sldMk cId="2689621298" sldId="262"/>
            <ac:spMk id="2" creationId="{CB398533-22DE-41CA-8FC0-D035243816D1}"/>
          </ac:spMkLst>
        </pc:spChg>
        <pc:spChg chg="mod">
          <ac:chgData name="Wafiqah Lahaware" userId="97fcad747a190129" providerId="LiveId" clId="{01B478C7-65D9-46A6-AC76-F250F2FE56FC}" dt="2021-11-13T13:22:16.099" v="1608" actId="20577"/>
          <ac:spMkLst>
            <pc:docMk/>
            <pc:sldMk cId="2689621298" sldId="262"/>
            <ac:spMk id="3" creationId="{EFE358FB-CC72-41C2-90A0-879648CBAAF5}"/>
          </ac:spMkLst>
        </pc:spChg>
      </pc:sldChg>
      <pc:sldChg chg="modSp new del mod">
        <pc:chgData name="Wafiqah Lahaware" userId="97fcad747a190129" providerId="LiveId" clId="{01B478C7-65D9-46A6-AC76-F250F2FE56FC}" dt="2021-11-13T12:38:52.608" v="746" actId="47"/>
        <pc:sldMkLst>
          <pc:docMk/>
          <pc:sldMk cId="2128558526" sldId="263"/>
        </pc:sldMkLst>
        <pc:spChg chg="mod">
          <ac:chgData name="Wafiqah Lahaware" userId="97fcad747a190129" providerId="LiveId" clId="{01B478C7-65D9-46A6-AC76-F250F2FE56FC}" dt="2021-11-13T10:59:37.095" v="620" actId="20577"/>
          <ac:spMkLst>
            <pc:docMk/>
            <pc:sldMk cId="2128558526" sldId="263"/>
            <ac:spMk id="2" creationId="{A4A988AA-394C-4A4F-B2C6-F80F03C16B12}"/>
          </ac:spMkLst>
        </pc:spChg>
      </pc:sldChg>
      <pc:sldChg chg="addSp delSp modSp new mod setBg">
        <pc:chgData name="Wafiqah Lahaware" userId="97fcad747a190129" providerId="LiveId" clId="{01B478C7-65D9-46A6-AC76-F250F2FE56FC}" dt="2021-11-13T13:54:49.059" v="1746" actId="26606"/>
        <pc:sldMkLst>
          <pc:docMk/>
          <pc:sldMk cId="1547761991" sldId="264"/>
        </pc:sldMkLst>
        <pc:spChg chg="mod">
          <ac:chgData name="Wafiqah Lahaware" userId="97fcad747a190129" providerId="LiveId" clId="{01B478C7-65D9-46A6-AC76-F250F2FE56FC}" dt="2021-11-13T13:54:49.059" v="1746" actId="26606"/>
          <ac:spMkLst>
            <pc:docMk/>
            <pc:sldMk cId="1547761991" sldId="264"/>
            <ac:spMk id="2" creationId="{71EB2AD2-B30D-4B42-B9AF-37E88D4DE700}"/>
          </ac:spMkLst>
        </pc:spChg>
        <pc:spChg chg="del mod">
          <ac:chgData name="Wafiqah Lahaware" userId="97fcad747a190129" providerId="LiveId" clId="{01B478C7-65D9-46A6-AC76-F250F2FE56FC}" dt="2021-11-13T13:54:49.059" v="1746" actId="26606"/>
          <ac:spMkLst>
            <pc:docMk/>
            <pc:sldMk cId="1547761991" sldId="264"/>
            <ac:spMk id="3" creationId="{08F7D4B9-45A9-4D67-9D39-E43FB7599ECD}"/>
          </ac:spMkLst>
        </pc:spChg>
        <pc:spChg chg="add">
          <ac:chgData name="Wafiqah Lahaware" userId="97fcad747a190129" providerId="LiveId" clId="{01B478C7-65D9-46A6-AC76-F250F2FE56FC}" dt="2021-11-13T13:54:49.059" v="1746" actId="26606"/>
          <ac:spMkLst>
            <pc:docMk/>
            <pc:sldMk cId="1547761991" sldId="264"/>
            <ac:spMk id="9" creationId="{3A5B4632-C963-4296-86F0-79AA9EA5AE98}"/>
          </ac:spMkLst>
        </pc:spChg>
        <pc:graphicFrameChg chg="add">
          <ac:chgData name="Wafiqah Lahaware" userId="97fcad747a190129" providerId="LiveId" clId="{01B478C7-65D9-46A6-AC76-F250F2FE56FC}" dt="2021-11-13T13:54:49.059" v="1746" actId="26606"/>
          <ac:graphicFrameMkLst>
            <pc:docMk/>
            <pc:sldMk cId="1547761991" sldId="264"/>
            <ac:graphicFrameMk id="5" creationId="{B3419963-B820-4BD8-AD4D-184A8BA439D8}"/>
          </ac:graphicFrameMkLst>
        </pc:graphicFrameChg>
      </pc:sldChg>
      <pc:sldChg chg="addSp delSp modSp new mod setBg">
        <pc:chgData name="Wafiqah Lahaware" userId="97fcad747a190129" providerId="LiveId" clId="{01B478C7-65D9-46A6-AC76-F250F2FE56FC}" dt="2021-11-13T13:54:36.617" v="1745" actId="26606"/>
        <pc:sldMkLst>
          <pc:docMk/>
          <pc:sldMk cId="3467420609" sldId="265"/>
        </pc:sldMkLst>
        <pc:spChg chg="mod">
          <ac:chgData name="Wafiqah Lahaware" userId="97fcad747a190129" providerId="LiveId" clId="{01B478C7-65D9-46A6-AC76-F250F2FE56FC}" dt="2021-11-13T13:54:36.617" v="1745" actId="26606"/>
          <ac:spMkLst>
            <pc:docMk/>
            <pc:sldMk cId="3467420609" sldId="265"/>
            <ac:spMk id="2" creationId="{D88BC081-7DDD-46D1-AABE-495263251C13}"/>
          </ac:spMkLst>
        </pc:spChg>
        <pc:spChg chg="del mod">
          <ac:chgData name="Wafiqah Lahaware" userId="97fcad747a190129" providerId="LiveId" clId="{01B478C7-65D9-46A6-AC76-F250F2FE56FC}" dt="2021-11-13T13:54:36.617" v="1745" actId="26606"/>
          <ac:spMkLst>
            <pc:docMk/>
            <pc:sldMk cId="3467420609" sldId="265"/>
            <ac:spMk id="3" creationId="{33B92E38-A5CB-4674-96B6-831A4544E455}"/>
          </ac:spMkLst>
        </pc:spChg>
        <pc:spChg chg="add">
          <ac:chgData name="Wafiqah Lahaware" userId="97fcad747a190129" providerId="LiveId" clId="{01B478C7-65D9-46A6-AC76-F250F2FE56FC}" dt="2021-11-13T13:54:36.617" v="1745" actId="26606"/>
          <ac:spMkLst>
            <pc:docMk/>
            <pc:sldMk cId="3467420609" sldId="265"/>
            <ac:spMk id="9" creationId="{3A5B4632-C963-4296-86F0-79AA9EA5AE98}"/>
          </ac:spMkLst>
        </pc:spChg>
        <pc:graphicFrameChg chg="add">
          <ac:chgData name="Wafiqah Lahaware" userId="97fcad747a190129" providerId="LiveId" clId="{01B478C7-65D9-46A6-AC76-F250F2FE56FC}" dt="2021-11-13T13:54:36.617" v="1745" actId="26606"/>
          <ac:graphicFrameMkLst>
            <pc:docMk/>
            <pc:sldMk cId="3467420609" sldId="265"/>
            <ac:graphicFrameMk id="5" creationId="{F57AD9CD-3D08-41A0-9118-F48A33357817}"/>
          </ac:graphicFrameMkLst>
        </pc:graphicFrameChg>
      </pc:sldChg>
      <pc:sldChg chg="addSp modSp add mod ord">
        <pc:chgData name="Wafiqah Lahaware" userId="97fcad747a190129" providerId="LiveId" clId="{01B478C7-65D9-46A6-AC76-F250F2FE56FC}" dt="2021-11-13T12:58:35.367" v="1467"/>
        <pc:sldMkLst>
          <pc:docMk/>
          <pc:sldMk cId="819024766" sldId="266"/>
        </pc:sldMkLst>
        <pc:spChg chg="mod">
          <ac:chgData name="Wafiqah Lahaware" userId="97fcad747a190129" providerId="LiveId" clId="{01B478C7-65D9-46A6-AC76-F250F2FE56FC}" dt="2021-11-13T12:33:34.356" v="738" actId="113"/>
          <ac:spMkLst>
            <pc:docMk/>
            <pc:sldMk cId="819024766" sldId="266"/>
            <ac:spMk id="3" creationId="{00000000-0000-0000-0000-000000000000}"/>
          </ac:spMkLst>
        </pc:spChg>
        <pc:spChg chg="add mod">
          <ac:chgData name="Wafiqah Lahaware" userId="97fcad747a190129" providerId="LiveId" clId="{01B478C7-65D9-46A6-AC76-F250F2FE56FC}" dt="2021-11-13T12:33:22.084" v="735" actId="14100"/>
          <ac:spMkLst>
            <pc:docMk/>
            <pc:sldMk cId="819024766" sldId="266"/>
            <ac:spMk id="7" creationId="{2FB5D6D9-44DB-4E5F-A9D9-1BD18B6B25AF}"/>
          </ac:spMkLst>
        </pc:spChg>
        <pc:spChg chg="mod">
          <ac:chgData name="Wafiqah Lahaware" userId="97fcad747a190129" providerId="LiveId" clId="{01B478C7-65D9-46A6-AC76-F250F2FE56FC}" dt="2021-11-13T12:33:06.498" v="730" actId="14100"/>
          <ac:spMkLst>
            <pc:docMk/>
            <pc:sldMk cId="819024766" sldId="266"/>
            <ac:spMk id="8" creationId="{00000000-0000-0000-0000-000000000000}"/>
          </ac:spMkLst>
        </pc:spChg>
        <pc:spChg chg="mod">
          <ac:chgData name="Wafiqah Lahaware" userId="97fcad747a190129" providerId="LiveId" clId="{01B478C7-65D9-46A6-AC76-F250F2FE56FC}" dt="2021-11-13T12:32:52.033" v="726" actId="14100"/>
          <ac:spMkLst>
            <pc:docMk/>
            <pc:sldMk cId="819024766" sldId="266"/>
            <ac:spMk id="14" creationId="{00000000-0000-0000-0000-000000000000}"/>
          </ac:spMkLst>
        </pc:spChg>
        <pc:cxnChg chg="add mod">
          <ac:chgData name="Wafiqah Lahaware" userId="97fcad747a190129" providerId="LiveId" clId="{01B478C7-65D9-46A6-AC76-F250F2FE56FC}" dt="2021-11-13T12:34:35.487" v="743" actId="1076"/>
          <ac:cxnSpMkLst>
            <pc:docMk/>
            <pc:sldMk cId="819024766" sldId="266"/>
            <ac:cxnSpMk id="5" creationId="{54BAEC59-A35A-4344-B17B-F1C42838506F}"/>
          </ac:cxnSpMkLst>
        </pc:cxnChg>
        <pc:cxnChg chg="mod">
          <ac:chgData name="Wafiqah Lahaware" userId="97fcad747a190129" providerId="LiveId" clId="{01B478C7-65D9-46A6-AC76-F250F2FE56FC}" dt="2021-11-13T12:32:38.986" v="725" actId="1076"/>
          <ac:cxnSpMkLst>
            <pc:docMk/>
            <pc:sldMk cId="819024766" sldId="266"/>
            <ac:cxnSpMk id="12" creationId="{00000000-0000-0000-0000-000000000000}"/>
          </ac:cxnSpMkLst>
        </pc:cxnChg>
      </pc:sldChg>
      <pc:sldChg chg="modSp new del mod">
        <pc:chgData name="Wafiqah Lahaware" userId="97fcad747a190129" providerId="LiveId" clId="{01B478C7-65D9-46A6-AC76-F250F2FE56FC}" dt="2021-11-13T12:50:16.837" v="1160" actId="47"/>
        <pc:sldMkLst>
          <pc:docMk/>
          <pc:sldMk cId="1839026720" sldId="267"/>
        </pc:sldMkLst>
        <pc:spChg chg="mod">
          <ac:chgData name="Wafiqah Lahaware" userId="97fcad747a190129" providerId="LiveId" clId="{01B478C7-65D9-46A6-AC76-F250F2FE56FC}" dt="2021-11-13T12:30:56.310" v="672" actId="20577"/>
          <ac:spMkLst>
            <pc:docMk/>
            <pc:sldMk cId="1839026720" sldId="267"/>
            <ac:spMk id="2" creationId="{A89A3A14-1864-4417-B846-0575F9DAB4F0}"/>
          </ac:spMkLst>
        </pc:spChg>
      </pc:sldChg>
      <pc:sldChg chg="addSp delSp modSp new mod setBg">
        <pc:chgData name="Wafiqah Lahaware" userId="97fcad747a190129" providerId="LiveId" clId="{01B478C7-65D9-46A6-AC76-F250F2FE56FC}" dt="2021-11-13T12:44:47.884" v="963" actId="20577"/>
        <pc:sldMkLst>
          <pc:docMk/>
          <pc:sldMk cId="1852801054" sldId="268"/>
        </pc:sldMkLst>
        <pc:spChg chg="mod">
          <ac:chgData name="Wafiqah Lahaware" userId="97fcad747a190129" providerId="LiveId" clId="{01B478C7-65D9-46A6-AC76-F250F2FE56FC}" dt="2021-11-13T12:41:46.540" v="857" actId="26606"/>
          <ac:spMkLst>
            <pc:docMk/>
            <pc:sldMk cId="1852801054" sldId="268"/>
            <ac:spMk id="2" creationId="{0D371D75-E20E-4346-ADE3-A2BFB1D4CB39}"/>
          </ac:spMkLst>
        </pc:spChg>
        <pc:spChg chg="add del mod">
          <ac:chgData name="Wafiqah Lahaware" userId="97fcad747a190129" providerId="LiveId" clId="{01B478C7-65D9-46A6-AC76-F250F2FE56FC}" dt="2021-11-13T12:44:47.884" v="963" actId="20577"/>
          <ac:spMkLst>
            <pc:docMk/>
            <pc:sldMk cId="1852801054" sldId="268"/>
            <ac:spMk id="3" creationId="{6F904F93-2E45-42AC-B08B-B5DAB2641719}"/>
          </ac:spMkLst>
        </pc:spChg>
        <pc:spChg chg="add del">
          <ac:chgData name="Wafiqah Lahaware" userId="97fcad747a190129" providerId="LiveId" clId="{01B478C7-65D9-46A6-AC76-F250F2FE56FC}" dt="2021-11-13T12:43:35.904" v="863"/>
          <ac:spMkLst>
            <pc:docMk/>
            <pc:sldMk cId="1852801054" sldId="268"/>
            <ac:spMk id="4" creationId="{280B2DA5-3D4E-46AD-89E8-EFE321AA9664}"/>
          </ac:spMkLst>
        </pc:spChg>
        <pc:spChg chg="add del">
          <ac:chgData name="Wafiqah Lahaware" userId="97fcad747a190129" providerId="LiveId" clId="{01B478C7-65D9-46A6-AC76-F250F2FE56FC}" dt="2021-11-13T12:41:46.540" v="857" actId="26606"/>
          <ac:spMkLst>
            <pc:docMk/>
            <pc:sldMk cId="1852801054" sldId="268"/>
            <ac:spMk id="11" creationId="{23D09407-53BC-485E-B4CE-BC5E4FC4B25B}"/>
          </ac:spMkLst>
        </pc:spChg>
        <pc:spChg chg="add del">
          <ac:chgData name="Wafiqah Lahaware" userId="97fcad747a190129" providerId="LiveId" clId="{01B478C7-65D9-46A6-AC76-F250F2FE56FC}" dt="2021-11-13T12:41:46.540" v="857" actId="26606"/>
          <ac:spMkLst>
            <pc:docMk/>
            <pc:sldMk cId="1852801054" sldId="268"/>
            <ac:spMk id="13" creationId="{921DB988-49FC-4608-B0A2-E2F3A4019041}"/>
          </ac:spMkLst>
        </pc:spChg>
        <pc:grpChg chg="add del">
          <ac:chgData name="Wafiqah Lahaware" userId="97fcad747a190129" providerId="LiveId" clId="{01B478C7-65D9-46A6-AC76-F250F2FE56FC}" dt="2021-11-13T12:41:46.540" v="857" actId="26606"/>
          <ac:grpSpMkLst>
            <pc:docMk/>
            <pc:sldMk cId="1852801054" sldId="268"/>
            <ac:grpSpMk id="15" creationId="{E9B930FD-8671-4C4C-ADCF-73AC1D0CD417}"/>
          </ac:grpSpMkLst>
        </pc:grpChg>
        <pc:grpChg chg="add del">
          <ac:chgData name="Wafiqah Lahaware" userId="97fcad747a190129" providerId="LiveId" clId="{01B478C7-65D9-46A6-AC76-F250F2FE56FC}" dt="2021-11-13T12:41:46.540" v="857" actId="26606"/>
          <ac:grpSpMkLst>
            <pc:docMk/>
            <pc:sldMk cId="1852801054" sldId="268"/>
            <ac:grpSpMk id="21" creationId="{383C2651-AE0C-4AE4-8725-E2F9414FE219}"/>
          </ac:grpSpMkLst>
        </pc:grpChg>
        <pc:picChg chg="add del mod">
          <ac:chgData name="Wafiqah Lahaware" userId="97fcad747a190129" providerId="LiveId" clId="{01B478C7-65D9-46A6-AC76-F250F2FE56FC}" dt="2021-11-13T12:43:34.756" v="861" actId="22"/>
          <ac:picMkLst>
            <pc:docMk/>
            <pc:sldMk cId="1852801054" sldId="268"/>
            <ac:picMk id="6" creationId="{5E60DAFC-A655-48E4-8E40-2846106D05CE}"/>
          </ac:picMkLst>
        </pc:picChg>
        <pc:picChg chg="add mod">
          <ac:chgData name="Wafiqah Lahaware" userId="97fcad747a190129" providerId="LiveId" clId="{01B478C7-65D9-46A6-AC76-F250F2FE56FC}" dt="2021-11-13T12:43:46.790" v="869" actId="1076"/>
          <ac:picMkLst>
            <pc:docMk/>
            <pc:sldMk cId="1852801054" sldId="268"/>
            <ac:picMk id="8" creationId="{11B46592-C39B-4561-8D83-6BDCEE2ABBCE}"/>
          </ac:picMkLst>
        </pc:picChg>
      </pc:sldChg>
      <pc:sldChg chg="addSp modSp new mod setBg">
        <pc:chgData name="Wafiqah Lahaware" userId="97fcad747a190129" providerId="LiveId" clId="{01B478C7-65D9-46A6-AC76-F250F2FE56FC}" dt="2021-11-13T13:53:55.168" v="1743" actId="26606"/>
        <pc:sldMkLst>
          <pc:docMk/>
          <pc:sldMk cId="367304147" sldId="269"/>
        </pc:sldMkLst>
        <pc:spChg chg="mod">
          <ac:chgData name="Wafiqah Lahaware" userId="97fcad747a190129" providerId="LiveId" clId="{01B478C7-65D9-46A6-AC76-F250F2FE56FC}" dt="2021-11-13T13:53:55.168" v="1743" actId="26606"/>
          <ac:spMkLst>
            <pc:docMk/>
            <pc:sldMk cId="367304147" sldId="269"/>
            <ac:spMk id="2" creationId="{921FFCB1-E346-4050-A4FD-67CB00502F92}"/>
          </ac:spMkLst>
        </pc:spChg>
        <pc:spChg chg="mod">
          <ac:chgData name="Wafiqah Lahaware" userId="97fcad747a190129" providerId="LiveId" clId="{01B478C7-65D9-46A6-AC76-F250F2FE56FC}" dt="2021-11-13T13:53:55.168" v="1743" actId="26606"/>
          <ac:spMkLst>
            <pc:docMk/>
            <pc:sldMk cId="367304147" sldId="269"/>
            <ac:spMk id="3" creationId="{D5C165C4-3D29-4038-B9EC-3B8B40DEB2B2}"/>
          </ac:spMkLst>
        </pc:spChg>
        <pc:spChg chg="add">
          <ac:chgData name="Wafiqah Lahaware" userId="97fcad747a190129" providerId="LiveId" clId="{01B478C7-65D9-46A6-AC76-F250F2FE56FC}" dt="2021-11-13T13:53:55.168" v="1743" actId="26606"/>
          <ac:spMkLst>
            <pc:docMk/>
            <pc:sldMk cId="367304147" sldId="269"/>
            <ac:spMk id="10" creationId="{5E39A796-BE83-48B1-B33F-35C4A32AAB57}"/>
          </ac:spMkLst>
        </pc:spChg>
        <pc:spChg chg="add">
          <ac:chgData name="Wafiqah Lahaware" userId="97fcad747a190129" providerId="LiveId" clId="{01B478C7-65D9-46A6-AC76-F250F2FE56FC}" dt="2021-11-13T13:53:55.168" v="1743" actId="26606"/>
          <ac:spMkLst>
            <pc:docMk/>
            <pc:sldMk cId="367304147" sldId="269"/>
            <ac:spMk id="12" creationId="{72F84B47-E267-4194-8194-831DB7B5547F}"/>
          </ac:spMkLst>
        </pc:spChg>
        <pc:picChg chg="add mod">
          <ac:chgData name="Wafiqah Lahaware" userId="97fcad747a190129" providerId="LiveId" clId="{01B478C7-65D9-46A6-AC76-F250F2FE56FC}" dt="2021-11-13T13:53:55.168" v="1743" actId="26606"/>
          <ac:picMkLst>
            <pc:docMk/>
            <pc:sldMk cId="367304147" sldId="269"/>
            <ac:picMk id="5" creationId="{5C6886B2-5DCE-4E4C-8ED5-CD495B427648}"/>
          </ac:picMkLst>
        </pc:picChg>
      </pc:sldChg>
      <pc:sldChg chg="addSp modSp new mod setBg">
        <pc:chgData name="Wafiqah Lahaware" userId="97fcad747a190129" providerId="LiveId" clId="{01B478C7-65D9-46A6-AC76-F250F2FE56FC}" dt="2021-11-13T13:53:59.467" v="1744" actId="26606"/>
        <pc:sldMkLst>
          <pc:docMk/>
          <pc:sldMk cId="2510543675" sldId="270"/>
        </pc:sldMkLst>
        <pc:spChg chg="mod">
          <ac:chgData name="Wafiqah Lahaware" userId="97fcad747a190129" providerId="LiveId" clId="{01B478C7-65D9-46A6-AC76-F250F2FE56FC}" dt="2021-11-13T13:53:59.467" v="1744" actId="26606"/>
          <ac:spMkLst>
            <pc:docMk/>
            <pc:sldMk cId="2510543675" sldId="270"/>
            <ac:spMk id="2" creationId="{D74295C8-EC18-4483-BC58-9C45FA219848}"/>
          </ac:spMkLst>
        </pc:spChg>
        <pc:spChg chg="mod">
          <ac:chgData name="Wafiqah Lahaware" userId="97fcad747a190129" providerId="LiveId" clId="{01B478C7-65D9-46A6-AC76-F250F2FE56FC}" dt="2021-11-13T13:53:59.467" v="1744" actId="26606"/>
          <ac:spMkLst>
            <pc:docMk/>
            <pc:sldMk cId="2510543675" sldId="270"/>
            <ac:spMk id="3" creationId="{DCA1054C-D751-4F5B-89DF-672FA38D13A9}"/>
          </ac:spMkLst>
        </pc:spChg>
        <pc:spChg chg="add">
          <ac:chgData name="Wafiqah Lahaware" userId="97fcad747a190129" providerId="LiveId" clId="{01B478C7-65D9-46A6-AC76-F250F2FE56FC}" dt="2021-11-13T13:53:59.467" v="1744" actId="26606"/>
          <ac:spMkLst>
            <pc:docMk/>
            <pc:sldMk cId="2510543675" sldId="270"/>
            <ac:spMk id="10" creationId="{5E39A796-BE83-48B1-B33F-35C4A32AAB57}"/>
          </ac:spMkLst>
        </pc:spChg>
        <pc:spChg chg="add">
          <ac:chgData name="Wafiqah Lahaware" userId="97fcad747a190129" providerId="LiveId" clId="{01B478C7-65D9-46A6-AC76-F250F2FE56FC}" dt="2021-11-13T13:53:59.467" v="1744" actId="26606"/>
          <ac:spMkLst>
            <pc:docMk/>
            <pc:sldMk cId="2510543675" sldId="270"/>
            <ac:spMk id="12" creationId="{72F84B47-E267-4194-8194-831DB7B5547F}"/>
          </ac:spMkLst>
        </pc:spChg>
        <pc:picChg chg="add mod">
          <ac:chgData name="Wafiqah Lahaware" userId="97fcad747a190129" providerId="LiveId" clId="{01B478C7-65D9-46A6-AC76-F250F2FE56FC}" dt="2021-11-13T13:53:59.467" v="1744" actId="26606"/>
          <ac:picMkLst>
            <pc:docMk/>
            <pc:sldMk cId="2510543675" sldId="270"/>
            <ac:picMk id="5" creationId="{87273134-EC8A-4167-96FF-5C137B82E054}"/>
          </ac:picMkLst>
        </pc:picChg>
      </pc:sldChg>
      <pc:sldChg chg="addSp delSp modSp new mod setBg">
        <pc:chgData name="Wafiqah Lahaware" userId="97fcad747a190129" providerId="LiveId" clId="{01B478C7-65D9-46A6-AC76-F250F2FE56FC}" dt="2021-11-13T13:53:41.713" v="1742" actId="26606"/>
        <pc:sldMkLst>
          <pc:docMk/>
          <pc:sldMk cId="2214013492" sldId="271"/>
        </pc:sldMkLst>
        <pc:spChg chg="mod">
          <ac:chgData name="Wafiqah Lahaware" userId="97fcad747a190129" providerId="LiveId" clId="{01B478C7-65D9-46A6-AC76-F250F2FE56FC}" dt="2021-11-13T13:53:41.713" v="1742" actId="26606"/>
          <ac:spMkLst>
            <pc:docMk/>
            <pc:sldMk cId="2214013492" sldId="271"/>
            <ac:spMk id="2" creationId="{11A5D282-155D-4948-A17A-A824D033EC1A}"/>
          </ac:spMkLst>
        </pc:spChg>
        <pc:spChg chg="del">
          <ac:chgData name="Wafiqah Lahaware" userId="97fcad747a190129" providerId="LiveId" clId="{01B478C7-65D9-46A6-AC76-F250F2FE56FC}" dt="2021-11-13T13:22:21.958" v="1609" actId="478"/>
          <ac:spMkLst>
            <pc:docMk/>
            <pc:sldMk cId="2214013492" sldId="271"/>
            <ac:spMk id="3" creationId="{AFE13F9C-0A00-4351-996A-C57EAC5DDBFD}"/>
          </ac:spMkLst>
        </pc:spChg>
        <pc:spChg chg="add">
          <ac:chgData name="Wafiqah Lahaware" userId="97fcad747a190129" providerId="LiveId" clId="{01B478C7-65D9-46A6-AC76-F250F2FE56FC}" dt="2021-11-13T13:53:41.713" v="1742" actId="26606"/>
          <ac:spMkLst>
            <pc:docMk/>
            <pc:sldMk cId="2214013492" sldId="271"/>
            <ac:spMk id="71" creationId="{71FC7D98-7B8B-402A-90FC-F027482F2142}"/>
          </ac:spMkLst>
        </pc:spChg>
        <pc:spChg chg="add">
          <ac:chgData name="Wafiqah Lahaware" userId="97fcad747a190129" providerId="LiveId" clId="{01B478C7-65D9-46A6-AC76-F250F2FE56FC}" dt="2021-11-13T13:53:41.713" v="1742" actId="26606"/>
          <ac:spMkLst>
            <pc:docMk/>
            <pc:sldMk cId="2214013492" sldId="271"/>
            <ac:spMk id="73" creationId="{AD7356EA-285B-4E5D-8FEC-104659A4FD2C}"/>
          </ac:spMkLst>
        </pc:spChg>
        <pc:picChg chg="add mod">
          <ac:chgData name="Wafiqah Lahaware" userId="97fcad747a190129" providerId="LiveId" clId="{01B478C7-65D9-46A6-AC76-F250F2FE56FC}" dt="2021-11-13T13:53:41.713" v="1742" actId="26606"/>
          <ac:picMkLst>
            <pc:docMk/>
            <pc:sldMk cId="2214013492" sldId="271"/>
            <ac:picMk id="2050" creationId="{047E2ABC-9758-4D7A-BFC4-6AA8F94F7AD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3A3DA-E9E2-4C13-B977-9E39969E9D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E98607-C8FF-4B38-8AEA-59301418E1D1}">
      <dgm:prSet/>
      <dgm:spPr/>
      <dgm:t>
        <a:bodyPr/>
        <a:lstStyle/>
        <a:p>
          <a:r>
            <a:rPr lang="en-US" b="0" i="0"/>
            <a:t>Each process should have at least one input and an output.</a:t>
          </a:r>
          <a:endParaRPr lang="en-US"/>
        </a:p>
      </dgm:t>
    </dgm:pt>
    <dgm:pt modelId="{36BB9D37-C95E-49D9-9860-62891242B795}" type="parTrans" cxnId="{EE2C1916-1DE0-431A-A565-95BC54CCEFC1}">
      <dgm:prSet/>
      <dgm:spPr/>
      <dgm:t>
        <a:bodyPr/>
        <a:lstStyle/>
        <a:p>
          <a:endParaRPr lang="en-US"/>
        </a:p>
      </dgm:t>
    </dgm:pt>
    <dgm:pt modelId="{0FAEA460-0FAF-413E-897F-C246F7E3E8B9}" type="sibTrans" cxnId="{EE2C1916-1DE0-431A-A565-95BC54CCEFC1}">
      <dgm:prSet/>
      <dgm:spPr/>
      <dgm:t>
        <a:bodyPr/>
        <a:lstStyle/>
        <a:p>
          <a:endParaRPr lang="en-US"/>
        </a:p>
      </dgm:t>
    </dgm:pt>
    <dgm:pt modelId="{70F1B0F0-8B4E-43CA-A664-1155F8876FB8}">
      <dgm:prSet/>
      <dgm:spPr/>
      <dgm:t>
        <a:bodyPr/>
        <a:lstStyle/>
        <a:p>
          <a:r>
            <a:rPr lang="en-US" b="0" i="0"/>
            <a:t>Each data store should have at least one data flow in and one data flow out.</a:t>
          </a:r>
          <a:endParaRPr lang="en-US"/>
        </a:p>
      </dgm:t>
    </dgm:pt>
    <dgm:pt modelId="{FCFB15F1-FBDD-4978-AA40-67B1FC696AC6}" type="parTrans" cxnId="{237A3E06-9C19-4BBC-AE37-C2CC4B8E9A70}">
      <dgm:prSet/>
      <dgm:spPr/>
      <dgm:t>
        <a:bodyPr/>
        <a:lstStyle/>
        <a:p>
          <a:endParaRPr lang="en-US"/>
        </a:p>
      </dgm:t>
    </dgm:pt>
    <dgm:pt modelId="{F2A61FD6-4492-43E8-AB93-CF87701BF8D1}" type="sibTrans" cxnId="{237A3E06-9C19-4BBC-AE37-C2CC4B8E9A70}">
      <dgm:prSet/>
      <dgm:spPr/>
      <dgm:t>
        <a:bodyPr/>
        <a:lstStyle/>
        <a:p>
          <a:endParaRPr lang="en-US"/>
        </a:p>
      </dgm:t>
    </dgm:pt>
    <dgm:pt modelId="{ED686FDB-2A82-4EFE-8C2C-69F409353E5D}">
      <dgm:prSet/>
      <dgm:spPr/>
      <dgm:t>
        <a:bodyPr/>
        <a:lstStyle/>
        <a:p>
          <a:r>
            <a:rPr lang="en-US" b="0" i="0"/>
            <a:t>Data stored in a system must go through a process.</a:t>
          </a:r>
          <a:endParaRPr lang="en-US"/>
        </a:p>
      </dgm:t>
    </dgm:pt>
    <dgm:pt modelId="{C0918FC9-D475-4365-AE73-2B3E2DCC92D4}" type="parTrans" cxnId="{E1A59F4E-2A03-466C-85AA-CE5D5AA5BDC5}">
      <dgm:prSet/>
      <dgm:spPr/>
      <dgm:t>
        <a:bodyPr/>
        <a:lstStyle/>
        <a:p>
          <a:endParaRPr lang="en-US"/>
        </a:p>
      </dgm:t>
    </dgm:pt>
    <dgm:pt modelId="{1A19A77C-A3D1-4E24-9BAD-D0AF00342EE4}" type="sibTrans" cxnId="{E1A59F4E-2A03-466C-85AA-CE5D5AA5BDC5}">
      <dgm:prSet/>
      <dgm:spPr/>
      <dgm:t>
        <a:bodyPr/>
        <a:lstStyle/>
        <a:p>
          <a:endParaRPr lang="en-US"/>
        </a:p>
      </dgm:t>
    </dgm:pt>
    <dgm:pt modelId="{87F4BDDC-88EA-404C-B6B5-43AD534189E3}">
      <dgm:prSet/>
      <dgm:spPr/>
      <dgm:t>
        <a:bodyPr/>
        <a:lstStyle/>
        <a:p>
          <a:r>
            <a:rPr lang="en-US" b="0" i="0"/>
            <a:t>All processes in a DFD go to another process or a data store.</a:t>
          </a:r>
          <a:endParaRPr lang="en-US"/>
        </a:p>
      </dgm:t>
    </dgm:pt>
    <dgm:pt modelId="{47E3F8C8-9565-4344-A5DF-C23C9156126F}" type="parTrans" cxnId="{4128C315-D479-4603-8B14-CFC3C32521A2}">
      <dgm:prSet/>
      <dgm:spPr/>
      <dgm:t>
        <a:bodyPr/>
        <a:lstStyle/>
        <a:p>
          <a:endParaRPr lang="en-US"/>
        </a:p>
      </dgm:t>
    </dgm:pt>
    <dgm:pt modelId="{45E58CD0-30A2-453E-8801-3C40E28CF9F9}" type="sibTrans" cxnId="{4128C315-D479-4603-8B14-CFC3C32521A2}">
      <dgm:prSet/>
      <dgm:spPr/>
      <dgm:t>
        <a:bodyPr/>
        <a:lstStyle/>
        <a:p>
          <a:endParaRPr lang="en-US"/>
        </a:p>
      </dgm:t>
    </dgm:pt>
    <dgm:pt modelId="{E5156D9E-18B0-4EE2-AF11-17098470E7AE}" type="pres">
      <dgm:prSet presAssocID="{23E3A3DA-E9E2-4C13-B977-9E39969E9D76}" presName="root" presStyleCnt="0">
        <dgm:presLayoutVars>
          <dgm:dir/>
          <dgm:resizeHandles val="exact"/>
        </dgm:presLayoutVars>
      </dgm:prSet>
      <dgm:spPr/>
    </dgm:pt>
    <dgm:pt modelId="{DF179142-D989-4DAD-B18A-5EC9E4BDDFA5}" type="pres">
      <dgm:prSet presAssocID="{2DE98607-C8FF-4B38-8AEA-59301418E1D1}" presName="compNode" presStyleCnt="0"/>
      <dgm:spPr/>
    </dgm:pt>
    <dgm:pt modelId="{AB70D4A4-773A-451C-AD80-85FFB89662C7}" type="pres">
      <dgm:prSet presAssocID="{2DE98607-C8FF-4B38-8AEA-59301418E1D1}" presName="bgRect" presStyleLbl="bgShp" presStyleIdx="0" presStyleCnt="4"/>
      <dgm:spPr/>
    </dgm:pt>
    <dgm:pt modelId="{EE4520B0-3ECE-441B-A528-6D72A357BA3E}" type="pres">
      <dgm:prSet presAssocID="{2DE98607-C8FF-4B38-8AEA-59301418E1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1058DE-08A7-4E0A-8387-C0D167D1C5B4}" type="pres">
      <dgm:prSet presAssocID="{2DE98607-C8FF-4B38-8AEA-59301418E1D1}" presName="spaceRect" presStyleCnt="0"/>
      <dgm:spPr/>
    </dgm:pt>
    <dgm:pt modelId="{BF36C6E5-46E2-4006-B194-57C9AB684FB3}" type="pres">
      <dgm:prSet presAssocID="{2DE98607-C8FF-4B38-8AEA-59301418E1D1}" presName="parTx" presStyleLbl="revTx" presStyleIdx="0" presStyleCnt="4">
        <dgm:presLayoutVars>
          <dgm:chMax val="0"/>
          <dgm:chPref val="0"/>
        </dgm:presLayoutVars>
      </dgm:prSet>
      <dgm:spPr/>
    </dgm:pt>
    <dgm:pt modelId="{684116B8-3284-4834-BA77-E86396F7E879}" type="pres">
      <dgm:prSet presAssocID="{0FAEA460-0FAF-413E-897F-C246F7E3E8B9}" presName="sibTrans" presStyleCnt="0"/>
      <dgm:spPr/>
    </dgm:pt>
    <dgm:pt modelId="{04B51D85-592F-464C-BAD4-7B79FA91164B}" type="pres">
      <dgm:prSet presAssocID="{70F1B0F0-8B4E-43CA-A664-1155F8876FB8}" presName="compNode" presStyleCnt="0"/>
      <dgm:spPr/>
    </dgm:pt>
    <dgm:pt modelId="{076BB652-1EDF-49A4-8700-ED0E09462648}" type="pres">
      <dgm:prSet presAssocID="{70F1B0F0-8B4E-43CA-A664-1155F8876FB8}" presName="bgRect" presStyleLbl="bgShp" presStyleIdx="1" presStyleCnt="4"/>
      <dgm:spPr/>
    </dgm:pt>
    <dgm:pt modelId="{9CD2130E-483E-4577-B444-398C6BCF5268}" type="pres">
      <dgm:prSet presAssocID="{70F1B0F0-8B4E-43CA-A664-1155F8876F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6523B8-7387-48FA-82D8-1114F93B5692}" type="pres">
      <dgm:prSet presAssocID="{70F1B0F0-8B4E-43CA-A664-1155F8876FB8}" presName="spaceRect" presStyleCnt="0"/>
      <dgm:spPr/>
    </dgm:pt>
    <dgm:pt modelId="{17C20386-74C7-4FB9-843A-033099A99AB9}" type="pres">
      <dgm:prSet presAssocID="{70F1B0F0-8B4E-43CA-A664-1155F8876FB8}" presName="parTx" presStyleLbl="revTx" presStyleIdx="1" presStyleCnt="4">
        <dgm:presLayoutVars>
          <dgm:chMax val="0"/>
          <dgm:chPref val="0"/>
        </dgm:presLayoutVars>
      </dgm:prSet>
      <dgm:spPr/>
    </dgm:pt>
    <dgm:pt modelId="{B8E5F1A3-CBC9-468F-8066-F07DC964A61C}" type="pres">
      <dgm:prSet presAssocID="{F2A61FD6-4492-43E8-AB93-CF87701BF8D1}" presName="sibTrans" presStyleCnt="0"/>
      <dgm:spPr/>
    </dgm:pt>
    <dgm:pt modelId="{528AF076-0756-44B8-804F-B9B870EFEE5B}" type="pres">
      <dgm:prSet presAssocID="{ED686FDB-2A82-4EFE-8C2C-69F409353E5D}" presName="compNode" presStyleCnt="0"/>
      <dgm:spPr/>
    </dgm:pt>
    <dgm:pt modelId="{B46F99E4-647B-467A-8357-589DC11C128F}" type="pres">
      <dgm:prSet presAssocID="{ED686FDB-2A82-4EFE-8C2C-69F409353E5D}" presName="bgRect" presStyleLbl="bgShp" presStyleIdx="2" presStyleCnt="4"/>
      <dgm:spPr/>
    </dgm:pt>
    <dgm:pt modelId="{34F6BA75-AA09-4045-994D-F2A31FD264EA}" type="pres">
      <dgm:prSet presAssocID="{ED686FDB-2A82-4EFE-8C2C-69F409353E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C2C4C86-160E-423C-A7FF-768E18F2B9DC}" type="pres">
      <dgm:prSet presAssocID="{ED686FDB-2A82-4EFE-8C2C-69F409353E5D}" presName="spaceRect" presStyleCnt="0"/>
      <dgm:spPr/>
    </dgm:pt>
    <dgm:pt modelId="{B6D1A1EF-11DD-4175-B3AB-20E36AD2182E}" type="pres">
      <dgm:prSet presAssocID="{ED686FDB-2A82-4EFE-8C2C-69F409353E5D}" presName="parTx" presStyleLbl="revTx" presStyleIdx="2" presStyleCnt="4">
        <dgm:presLayoutVars>
          <dgm:chMax val="0"/>
          <dgm:chPref val="0"/>
        </dgm:presLayoutVars>
      </dgm:prSet>
      <dgm:spPr/>
    </dgm:pt>
    <dgm:pt modelId="{AE3F92FA-5C52-46C8-BCBD-4117BAD0D114}" type="pres">
      <dgm:prSet presAssocID="{1A19A77C-A3D1-4E24-9BAD-D0AF00342EE4}" presName="sibTrans" presStyleCnt="0"/>
      <dgm:spPr/>
    </dgm:pt>
    <dgm:pt modelId="{16A13BDB-AB47-4513-A583-48E3E6138873}" type="pres">
      <dgm:prSet presAssocID="{87F4BDDC-88EA-404C-B6B5-43AD534189E3}" presName="compNode" presStyleCnt="0"/>
      <dgm:spPr/>
    </dgm:pt>
    <dgm:pt modelId="{02A177D3-AB18-42D5-970D-B9F109917E80}" type="pres">
      <dgm:prSet presAssocID="{87F4BDDC-88EA-404C-B6B5-43AD534189E3}" presName="bgRect" presStyleLbl="bgShp" presStyleIdx="3" presStyleCnt="4"/>
      <dgm:spPr/>
    </dgm:pt>
    <dgm:pt modelId="{908EE59B-76A3-438E-80E7-D47B8D41FBAD}" type="pres">
      <dgm:prSet presAssocID="{87F4BDDC-88EA-404C-B6B5-43AD534189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E595D3A6-8E16-4340-9A5F-D68AC970E4A5}" type="pres">
      <dgm:prSet presAssocID="{87F4BDDC-88EA-404C-B6B5-43AD534189E3}" presName="spaceRect" presStyleCnt="0"/>
      <dgm:spPr/>
    </dgm:pt>
    <dgm:pt modelId="{2F3E5B0B-4E8D-42BE-8EB2-F7799C5B68AF}" type="pres">
      <dgm:prSet presAssocID="{87F4BDDC-88EA-404C-B6B5-43AD534189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7A3E06-9C19-4BBC-AE37-C2CC4B8E9A70}" srcId="{23E3A3DA-E9E2-4C13-B977-9E39969E9D76}" destId="{70F1B0F0-8B4E-43CA-A664-1155F8876FB8}" srcOrd="1" destOrd="0" parTransId="{FCFB15F1-FBDD-4978-AA40-67B1FC696AC6}" sibTransId="{F2A61FD6-4492-43E8-AB93-CF87701BF8D1}"/>
    <dgm:cxn modelId="{4128C315-D479-4603-8B14-CFC3C32521A2}" srcId="{23E3A3DA-E9E2-4C13-B977-9E39969E9D76}" destId="{87F4BDDC-88EA-404C-B6B5-43AD534189E3}" srcOrd="3" destOrd="0" parTransId="{47E3F8C8-9565-4344-A5DF-C23C9156126F}" sibTransId="{45E58CD0-30A2-453E-8801-3C40E28CF9F9}"/>
    <dgm:cxn modelId="{EE2C1916-1DE0-431A-A565-95BC54CCEFC1}" srcId="{23E3A3DA-E9E2-4C13-B977-9E39969E9D76}" destId="{2DE98607-C8FF-4B38-8AEA-59301418E1D1}" srcOrd="0" destOrd="0" parTransId="{36BB9D37-C95E-49D9-9860-62891242B795}" sibTransId="{0FAEA460-0FAF-413E-897F-C246F7E3E8B9}"/>
    <dgm:cxn modelId="{82384F20-EFD0-48AD-8317-E63529AB1C08}" type="presOf" srcId="{70F1B0F0-8B4E-43CA-A664-1155F8876FB8}" destId="{17C20386-74C7-4FB9-843A-033099A99AB9}" srcOrd="0" destOrd="0" presId="urn:microsoft.com/office/officeart/2018/2/layout/IconVerticalSolidList"/>
    <dgm:cxn modelId="{B24A2127-1340-4083-9826-3065ED57BCE6}" type="presOf" srcId="{ED686FDB-2A82-4EFE-8C2C-69F409353E5D}" destId="{B6D1A1EF-11DD-4175-B3AB-20E36AD2182E}" srcOrd="0" destOrd="0" presId="urn:microsoft.com/office/officeart/2018/2/layout/IconVerticalSolidList"/>
    <dgm:cxn modelId="{75689D29-1E5B-45E0-919D-6DA813916048}" type="presOf" srcId="{23E3A3DA-E9E2-4C13-B977-9E39969E9D76}" destId="{E5156D9E-18B0-4EE2-AF11-17098470E7AE}" srcOrd="0" destOrd="0" presId="urn:microsoft.com/office/officeart/2018/2/layout/IconVerticalSolidList"/>
    <dgm:cxn modelId="{E1A59F4E-2A03-466C-85AA-CE5D5AA5BDC5}" srcId="{23E3A3DA-E9E2-4C13-B977-9E39969E9D76}" destId="{ED686FDB-2A82-4EFE-8C2C-69F409353E5D}" srcOrd="2" destOrd="0" parTransId="{C0918FC9-D475-4365-AE73-2B3E2DCC92D4}" sibTransId="{1A19A77C-A3D1-4E24-9BAD-D0AF00342EE4}"/>
    <dgm:cxn modelId="{2A06B5D3-437F-4997-85E9-B6C93E7851A4}" type="presOf" srcId="{87F4BDDC-88EA-404C-B6B5-43AD534189E3}" destId="{2F3E5B0B-4E8D-42BE-8EB2-F7799C5B68AF}" srcOrd="0" destOrd="0" presId="urn:microsoft.com/office/officeart/2018/2/layout/IconVerticalSolidList"/>
    <dgm:cxn modelId="{D64889EB-E8D9-42B3-8745-72834B7392C4}" type="presOf" srcId="{2DE98607-C8FF-4B38-8AEA-59301418E1D1}" destId="{BF36C6E5-46E2-4006-B194-57C9AB684FB3}" srcOrd="0" destOrd="0" presId="urn:microsoft.com/office/officeart/2018/2/layout/IconVerticalSolidList"/>
    <dgm:cxn modelId="{A159BA66-AE4D-49F4-934A-79DAF478D498}" type="presParOf" srcId="{E5156D9E-18B0-4EE2-AF11-17098470E7AE}" destId="{DF179142-D989-4DAD-B18A-5EC9E4BDDFA5}" srcOrd="0" destOrd="0" presId="urn:microsoft.com/office/officeart/2018/2/layout/IconVerticalSolidList"/>
    <dgm:cxn modelId="{126FF558-1563-4C36-ADA0-8AD5E2F1BD74}" type="presParOf" srcId="{DF179142-D989-4DAD-B18A-5EC9E4BDDFA5}" destId="{AB70D4A4-773A-451C-AD80-85FFB89662C7}" srcOrd="0" destOrd="0" presId="urn:microsoft.com/office/officeart/2018/2/layout/IconVerticalSolidList"/>
    <dgm:cxn modelId="{92F5211C-80D2-435B-95F8-3B3884782C8E}" type="presParOf" srcId="{DF179142-D989-4DAD-B18A-5EC9E4BDDFA5}" destId="{EE4520B0-3ECE-441B-A528-6D72A357BA3E}" srcOrd="1" destOrd="0" presId="urn:microsoft.com/office/officeart/2018/2/layout/IconVerticalSolidList"/>
    <dgm:cxn modelId="{B025AC49-D9CE-4AEA-8516-5F54130D0621}" type="presParOf" srcId="{DF179142-D989-4DAD-B18A-5EC9E4BDDFA5}" destId="{CD1058DE-08A7-4E0A-8387-C0D167D1C5B4}" srcOrd="2" destOrd="0" presId="urn:microsoft.com/office/officeart/2018/2/layout/IconVerticalSolidList"/>
    <dgm:cxn modelId="{FE9D482E-4829-4D98-A11C-015A8AA92DC7}" type="presParOf" srcId="{DF179142-D989-4DAD-B18A-5EC9E4BDDFA5}" destId="{BF36C6E5-46E2-4006-B194-57C9AB684FB3}" srcOrd="3" destOrd="0" presId="urn:microsoft.com/office/officeart/2018/2/layout/IconVerticalSolidList"/>
    <dgm:cxn modelId="{2B9EF87F-C094-448D-B52D-389F8BDA3868}" type="presParOf" srcId="{E5156D9E-18B0-4EE2-AF11-17098470E7AE}" destId="{684116B8-3284-4834-BA77-E86396F7E879}" srcOrd="1" destOrd="0" presId="urn:microsoft.com/office/officeart/2018/2/layout/IconVerticalSolidList"/>
    <dgm:cxn modelId="{22A3EDFB-B95C-41F1-8EE8-D348CBA86FA0}" type="presParOf" srcId="{E5156D9E-18B0-4EE2-AF11-17098470E7AE}" destId="{04B51D85-592F-464C-BAD4-7B79FA91164B}" srcOrd="2" destOrd="0" presId="urn:microsoft.com/office/officeart/2018/2/layout/IconVerticalSolidList"/>
    <dgm:cxn modelId="{E0681061-9907-40A9-810E-4EC9E54FB185}" type="presParOf" srcId="{04B51D85-592F-464C-BAD4-7B79FA91164B}" destId="{076BB652-1EDF-49A4-8700-ED0E09462648}" srcOrd="0" destOrd="0" presId="urn:microsoft.com/office/officeart/2018/2/layout/IconVerticalSolidList"/>
    <dgm:cxn modelId="{45EAC86B-0B1C-4B58-9D77-BFE27EBB61D9}" type="presParOf" srcId="{04B51D85-592F-464C-BAD4-7B79FA91164B}" destId="{9CD2130E-483E-4577-B444-398C6BCF5268}" srcOrd="1" destOrd="0" presId="urn:microsoft.com/office/officeart/2018/2/layout/IconVerticalSolidList"/>
    <dgm:cxn modelId="{9582155B-FC3F-4DC4-BD5E-C4D466816449}" type="presParOf" srcId="{04B51D85-592F-464C-BAD4-7B79FA91164B}" destId="{786523B8-7387-48FA-82D8-1114F93B5692}" srcOrd="2" destOrd="0" presId="urn:microsoft.com/office/officeart/2018/2/layout/IconVerticalSolidList"/>
    <dgm:cxn modelId="{314DFC7D-54B8-4AF6-AC27-B0A2905ADABB}" type="presParOf" srcId="{04B51D85-592F-464C-BAD4-7B79FA91164B}" destId="{17C20386-74C7-4FB9-843A-033099A99AB9}" srcOrd="3" destOrd="0" presId="urn:microsoft.com/office/officeart/2018/2/layout/IconVerticalSolidList"/>
    <dgm:cxn modelId="{9F10B116-EEEA-4153-8FD7-34D257A66932}" type="presParOf" srcId="{E5156D9E-18B0-4EE2-AF11-17098470E7AE}" destId="{B8E5F1A3-CBC9-468F-8066-F07DC964A61C}" srcOrd="3" destOrd="0" presId="urn:microsoft.com/office/officeart/2018/2/layout/IconVerticalSolidList"/>
    <dgm:cxn modelId="{50A32A8B-FA8E-43DD-9E0D-A9D77FD0B097}" type="presParOf" srcId="{E5156D9E-18B0-4EE2-AF11-17098470E7AE}" destId="{528AF076-0756-44B8-804F-B9B870EFEE5B}" srcOrd="4" destOrd="0" presId="urn:microsoft.com/office/officeart/2018/2/layout/IconVerticalSolidList"/>
    <dgm:cxn modelId="{2E86A338-6D2F-4476-80A6-C2A81AF7D7A8}" type="presParOf" srcId="{528AF076-0756-44B8-804F-B9B870EFEE5B}" destId="{B46F99E4-647B-467A-8357-589DC11C128F}" srcOrd="0" destOrd="0" presId="urn:microsoft.com/office/officeart/2018/2/layout/IconVerticalSolidList"/>
    <dgm:cxn modelId="{C50868EE-5E95-4031-AE15-59FCBA049E13}" type="presParOf" srcId="{528AF076-0756-44B8-804F-B9B870EFEE5B}" destId="{34F6BA75-AA09-4045-994D-F2A31FD264EA}" srcOrd="1" destOrd="0" presId="urn:microsoft.com/office/officeart/2018/2/layout/IconVerticalSolidList"/>
    <dgm:cxn modelId="{80B37A3F-156D-4B32-BDC1-D17285E7D35A}" type="presParOf" srcId="{528AF076-0756-44B8-804F-B9B870EFEE5B}" destId="{0C2C4C86-160E-423C-A7FF-768E18F2B9DC}" srcOrd="2" destOrd="0" presId="urn:microsoft.com/office/officeart/2018/2/layout/IconVerticalSolidList"/>
    <dgm:cxn modelId="{23EBD5DC-641E-4E2E-BB11-9EAEBE37C146}" type="presParOf" srcId="{528AF076-0756-44B8-804F-B9B870EFEE5B}" destId="{B6D1A1EF-11DD-4175-B3AB-20E36AD2182E}" srcOrd="3" destOrd="0" presId="urn:microsoft.com/office/officeart/2018/2/layout/IconVerticalSolidList"/>
    <dgm:cxn modelId="{84815CDE-4831-4322-A711-7C2C13FBF1F6}" type="presParOf" srcId="{E5156D9E-18B0-4EE2-AF11-17098470E7AE}" destId="{AE3F92FA-5C52-46C8-BCBD-4117BAD0D114}" srcOrd="5" destOrd="0" presId="urn:microsoft.com/office/officeart/2018/2/layout/IconVerticalSolidList"/>
    <dgm:cxn modelId="{2CD4A9ED-5932-4C3D-84BA-258539E26B7C}" type="presParOf" srcId="{E5156D9E-18B0-4EE2-AF11-17098470E7AE}" destId="{16A13BDB-AB47-4513-A583-48E3E6138873}" srcOrd="6" destOrd="0" presId="urn:microsoft.com/office/officeart/2018/2/layout/IconVerticalSolidList"/>
    <dgm:cxn modelId="{BB83668C-3D72-4091-9911-3B4405A72C58}" type="presParOf" srcId="{16A13BDB-AB47-4513-A583-48E3E6138873}" destId="{02A177D3-AB18-42D5-970D-B9F109917E80}" srcOrd="0" destOrd="0" presId="urn:microsoft.com/office/officeart/2018/2/layout/IconVerticalSolidList"/>
    <dgm:cxn modelId="{43F3CFAF-3B30-4E58-AC57-71D4AA25CD29}" type="presParOf" srcId="{16A13BDB-AB47-4513-A583-48E3E6138873}" destId="{908EE59B-76A3-438E-80E7-D47B8D41FBAD}" srcOrd="1" destOrd="0" presId="urn:microsoft.com/office/officeart/2018/2/layout/IconVerticalSolidList"/>
    <dgm:cxn modelId="{FE8319A9-1B38-49A8-9540-9219C5B8837E}" type="presParOf" srcId="{16A13BDB-AB47-4513-A583-48E3E6138873}" destId="{E595D3A6-8E16-4340-9A5F-D68AC970E4A5}" srcOrd="2" destOrd="0" presId="urn:microsoft.com/office/officeart/2018/2/layout/IconVerticalSolidList"/>
    <dgm:cxn modelId="{947E8940-9B4B-4E21-A2E0-1167E6862E67}" type="presParOf" srcId="{16A13BDB-AB47-4513-A583-48E3E6138873}" destId="{2F3E5B0B-4E8D-42BE-8EB2-F7799C5B68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9C3611-75D3-4B4F-BA80-72B408D8E9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E9851C-5333-4E3B-A04B-DBB9ABA1456F}">
      <dgm:prSet/>
      <dgm:spPr/>
      <dgm:t>
        <a:bodyPr/>
        <a:lstStyle/>
        <a:p>
          <a:r>
            <a:rPr lang="en-GB"/>
            <a:t>DFD Level 0 = context diagram</a:t>
          </a:r>
          <a:endParaRPr lang="en-US"/>
        </a:p>
      </dgm:t>
    </dgm:pt>
    <dgm:pt modelId="{DF58EC14-645B-409E-9546-6341EF154A47}" type="parTrans" cxnId="{EEB86712-78C4-4254-B624-49B20BDED199}">
      <dgm:prSet/>
      <dgm:spPr/>
      <dgm:t>
        <a:bodyPr/>
        <a:lstStyle/>
        <a:p>
          <a:endParaRPr lang="en-US"/>
        </a:p>
      </dgm:t>
    </dgm:pt>
    <dgm:pt modelId="{AFCD479B-17D6-4D86-9BF6-3232D3C84C98}" type="sibTrans" cxnId="{EEB86712-78C4-4254-B624-49B20BDED199}">
      <dgm:prSet/>
      <dgm:spPr/>
      <dgm:t>
        <a:bodyPr/>
        <a:lstStyle/>
        <a:p>
          <a:endParaRPr lang="en-US"/>
        </a:p>
      </dgm:t>
    </dgm:pt>
    <dgm:pt modelId="{358BD4F5-E771-4CB0-B00A-2B4C9C9467D6}">
      <dgm:prSet/>
      <dgm:spPr/>
      <dgm:t>
        <a:bodyPr/>
        <a:lstStyle/>
        <a:p>
          <a:r>
            <a:rPr lang="en-GB"/>
            <a:t>DFD Level 1</a:t>
          </a:r>
          <a:endParaRPr lang="en-US"/>
        </a:p>
      </dgm:t>
    </dgm:pt>
    <dgm:pt modelId="{48EB5AEF-8818-4241-A19C-8949AC37A5BD}" type="parTrans" cxnId="{853F13D5-45A1-4BF2-B32A-4CAC7B24BA28}">
      <dgm:prSet/>
      <dgm:spPr/>
      <dgm:t>
        <a:bodyPr/>
        <a:lstStyle/>
        <a:p>
          <a:endParaRPr lang="en-US"/>
        </a:p>
      </dgm:t>
    </dgm:pt>
    <dgm:pt modelId="{F382CDB5-419E-45A5-9472-BD73A0548E28}" type="sibTrans" cxnId="{853F13D5-45A1-4BF2-B32A-4CAC7B24BA28}">
      <dgm:prSet/>
      <dgm:spPr/>
      <dgm:t>
        <a:bodyPr/>
        <a:lstStyle/>
        <a:p>
          <a:endParaRPr lang="en-US"/>
        </a:p>
      </dgm:t>
    </dgm:pt>
    <dgm:pt modelId="{166905A6-A7FE-4BA3-8005-9AF3F2A76875}">
      <dgm:prSet/>
      <dgm:spPr/>
      <dgm:t>
        <a:bodyPr/>
        <a:lstStyle/>
        <a:p>
          <a:r>
            <a:rPr lang="en-GB"/>
            <a:t>DFD Level 2</a:t>
          </a:r>
          <a:endParaRPr lang="en-US"/>
        </a:p>
      </dgm:t>
    </dgm:pt>
    <dgm:pt modelId="{1A47F884-FCA0-475A-932A-286A7D673452}" type="parTrans" cxnId="{B797EBA3-3AD0-489C-B94C-AD07BF272E50}">
      <dgm:prSet/>
      <dgm:spPr/>
      <dgm:t>
        <a:bodyPr/>
        <a:lstStyle/>
        <a:p>
          <a:endParaRPr lang="en-US"/>
        </a:p>
      </dgm:t>
    </dgm:pt>
    <dgm:pt modelId="{80D137FD-699A-42A1-AC26-AEAFC0D53633}" type="sibTrans" cxnId="{B797EBA3-3AD0-489C-B94C-AD07BF272E50}">
      <dgm:prSet/>
      <dgm:spPr/>
      <dgm:t>
        <a:bodyPr/>
        <a:lstStyle/>
        <a:p>
          <a:endParaRPr lang="en-US"/>
        </a:p>
      </dgm:t>
    </dgm:pt>
    <dgm:pt modelId="{9BAB4714-AD2C-40F1-B821-DD103AD0C116}" type="pres">
      <dgm:prSet presAssocID="{BA9C3611-75D3-4B4F-BA80-72B408D8E975}" presName="linear" presStyleCnt="0">
        <dgm:presLayoutVars>
          <dgm:animLvl val="lvl"/>
          <dgm:resizeHandles val="exact"/>
        </dgm:presLayoutVars>
      </dgm:prSet>
      <dgm:spPr/>
    </dgm:pt>
    <dgm:pt modelId="{A37DB4FF-9B71-4617-A5CB-F07C9EB4EA30}" type="pres">
      <dgm:prSet presAssocID="{11E9851C-5333-4E3B-A04B-DBB9ABA1456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59DA31-31A1-4434-8360-4A88E5198F20}" type="pres">
      <dgm:prSet presAssocID="{AFCD479B-17D6-4D86-9BF6-3232D3C84C98}" presName="spacer" presStyleCnt="0"/>
      <dgm:spPr/>
    </dgm:pt>
    <dgm:pt modelId="{077921E9-4196-4B17-995E-4AB5E022D8B9}" type="pres">
      <dgm:prSet presAssocID="{358BD4F5-E771-4CB0-B00A-2B4C9C9467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2B3C78-DE02-4529-BDA2-71862A0AFBC1}" type="pres">
      <dgm:prSet presAssocID="{F382CDB5-419E-45A5-9472-BD73A0548E28}" presName="spacer" presStyleCnt="0"/>
      <dgm:spPr/>
    </dgm:pt>
    <dgm:pt modelId="{BE2227A8-3CDC-48AB-BD7A-DA75688A533A}" type="pres">
      <dgm:prSet presAssocID="{166905A6-A7FE-4BA3-8005-9AF3F2A768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B86712-78C4-4254-B624-49B20BDED199}" srcId="{BA9C3611-75D3-4B4F-BA80-72B408D8E975}" destId="{11E9851C-5333-4E3B-A04B-DBB9ABA1456F}" srcOrd="0" destOrd="0" parTransId="{DF58EC14-645B-409E-9546-6341EF154A47}" sibTransId="{AFCD479B-17D6-4D86-9BF6-3232D3C84C98}"/>
    <dgm:cxn modelId="{ADFD2D27-E74E-4BA8-90A0-94EFDD9A17F4}" type="presOf" srcId="{358BD4F5-E771-4CB0-B00A-2B4C9C9467D6}" destId="{077921E9-4196-4B17-995E-4AB5E022D8B9}" srcOrd="0" destOrd="0" presId="urn:microsoft.com/office/officeart/2005/8/layout/vList2"/>
    <dgm:cxn modelId="{42F7FD96-3E14-4BAB-A07A-7B6EB9833B20}" type="presOf" srcId="{166905A6-A7FE-4BA3-8005-9AF3F2A76875}" destId="{BE2227A8-3CDC-48AB-BD7A-DA75688A533A}" srcOrd="0" destOrd="0" presId="urn:microsoft.com/office/officeart/2005/8/layout/vList2"/>
    <dgm:cxn modelId="{B797EBA3-3AD0-489C-B94C-AD07BF272E50}" srcId="{BA9C3611-75D3-4B4F-BA80-72B408D8E975}" destId="{166905A6-A7FE-4BA3-8005-9AF3F2A76875}" srcOrd="2" destOrd="0" parTransId="{1A47F884-FCA0-475A-932A-286A7D673452}" sibTransId="{80D137FD-699A-42A1-AC26-AEAFC0D53633}"/>
    <dgm:cxn modelId="{284CD2A7-9A42-4219-B071-42475026CEE7}" type="presOf" srcId="{11E9851C-5333-4E3B-A04B-DBB9ABA1456F}" destId="{A37DB4FF-9B71-4617-A5CB-F07C9EB4EA30}" srcOrd="0" destOrd="0" presId="urn:microsoft.com/office/officeart/2005/8/layout/vList2"/>
    <dgm:cxn modelId="{261424BB-5335-4D9C-B093-066CE4426C4A}" type="presOf" srcId="{BA9C3611-75D3-4B4F-BA80-72B408D8E975}" destId="{9BAB4714-AD2C-40F1-B821-DD103AD0C116}" srcOrd="0" destOrd="0" presId="urn:microsoft.com/office/officeart/2005/8/layout/vList2"/>
    <dgm:cxn modelId="{853F13D5-45A1-4BF2-B32A-4CAC7B24BA28}" srcId="{BA9C3611-75D3-4B4F-BA80-72B408D8E975}" destId="{358BD4F5-E771-4CB0-B00A-2B4C9C9467D6}" srcOrd="1" destOrd="0" parTransId="{48EB5AEF-8818-4241-A19C-8949AC37A5BD}" sibTransId="{F382CDB5-419E-45A5-9472-BD73A0548E28}"/>
    <dgm:cxn modelId="{3752944D-8A52-460B-AFCA-BF6F640D3837}" type="presParOf" srcId="{9BAB4714-AD2C-40F1-B821-DD103AD0C116}" destId="{A37DB4FF-9B71-4617-A5CB-F07C9EB4EA30}" srcOrd="0" destOrd="0" presId="urn:microsoft.com/office/officeart/2005/8/layout/vList2"/>
    <dgm:cxn modelId="{1D9300C5-EDAF-49F0-91B3-5CC466270A25}" type="presParOf" srcId="{9BAB4714-AD2C-40F1-B821-DD103AD0C116}" destId="{2959DA31-31A1-4434-8360-4A88E5198F20}" srcOrd="1" destOrd="0" presId="urn:microsoft.com/office/officeart/2005/8/layout/vList2"/>
    <dgm:cxn modelId="{716B63F0-4D6C-4CBC-9956-2B93B93A1AA0}" type="presParOf" srcId="{9BAB4714-AD2C-40F1-B821-DD103AD0C116}" destId="{077921E9-4196-4B17-995E-4AB5E022D8B9}" srcOrd="2" destOrd="0" presId="urn:microsoft.com/office/officeart/2005/8/layout/vList2"/>
    <dgm:cxn modelId="{55872567-7C74-4DFE-BB87-E42BEA0D36CC}" type="presParOf" srcId="{9BAB4714-AD2C-40F1-B821-DD103AD0C116}" destId="{AE2B3C78-DE02-4529-BDA2-71862A0AFBC1}" srcOrd="3" destOrd="0" presId="urn:microsoft.com/office/officeart/2005/8/layout/vList2"/>
    <dgm:cxn modelId="{E74B22E1-0A0A-4B18-AAA7-E04053056B0C}" type="presParOf" srcId="{9BAB4714-AD2C-40F1-B821-DD103AD0C116}" destId="{BE2227A8-3CDC-48AB-BD7A-DA75688A53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0D4A4-773A-451C-AD80-85FFB89662C7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4520B0-3ECE-441B-A528-6D72A357BA3E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6C6E5-46E2-4006-B194-57C9AB684FB3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Each process should have at least one input and an output.</a:t>
          </a:r>
          <a:endParaRPr lang="en-US" sz="2200" kern="1200"/>
        </a:p>
      </dsp:txBody>
      <dsp:txXfrm>
        <a:off x="1432649" y="2447"/>
        <a:ext cx="5156041" cy="1240389"/>
      </dsp:txXfrm>
    </dsp:sp>
    <dsp:sp modelId="{076BB652-1EDF-49A4-8700-ED0E09462648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2130E-483E-4577-B444-398C6BCF526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20386-74C7-4FB9-843A-033099A99AB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Each data store should have at least one data flow in and one data flow out.</a:t>
          </a:r>
          <a:endParaRPr lang="en-US" sz="2200" kern="1200"/>
        </a:p>
      </dsp:txBody>
      <dsp:txXfrm>
        <a:off x="1432649" y="1552933"/>
        <a:ext cx="5156041" cy="1240389"/>
      </dsp:txXfrm>
    </dsp:sp>
    <dsp:sp modelId="{B46F99E4-647B-467A-8357-589DC11C128F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6BA75-AA09-4045-994D-F2A31FD264EA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1A1EF-11DD-4175-B3AB-20E36AD2182E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stored in a system must go through a process.</a:t>
          </a:r>
          <a:endParaRPr lang="en-US" sz="2200" kern="1200"/>
        </a:p>
      </dsp:txBody>
      <dsp:txXfrm>
        <a:off x="1432649" y="3103420"/>
        <a:ext cx="5156041" cy="1240389"/>
      </dsp:txXfrm>
    </dsp:sp>
    <dsp:sp modelId="{02A177D3-AB18-42D5-970D-B9F109917E80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EE59B-76A3-438E-80E7-D47B8D41FBA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E5B0B-4E8D-42BE-8EB2-F7799C5B68AF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All processes in a DFD go to another process or a data store.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DB4FF-9B71-4617-A5CB-F07C9EB4EA30}">
      <dsp:nvSpPr>
        <dsp:cNvPr id="0" name=""/>
        <dsp:cNvSpPr/>
      </dsp:nvSpPr>
      <dsp:spPr>
        <a:xfrm>
          <a:off x="0" y="8521"/>
          <a:ext cx="6588691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DFD Level 0 = context diagram</a:t>
          </a:r>
          <a:endParaRPr lang="en-US" sz="4700" kern="1200"/>
        </a:p>
      </dsp:txBody>
      <dsp:txXfrm>
        <a:off x="91269" y="99790"/>
        <a:ext cx="6406153" cy="1687122"/>
      </dsp:txXfrm>
    </dsp:sp>
    <dsp:sp modelId="{077921E9-4196-4B17-995E-4AB5E022D8B9}">
      <dsp:nvSpPr>
        <dsp:cNvPr id="0" name=""/>
        <dsp:cNvSpPr/>
      </dsp:nvSpPr>
      <dsp:spPr>
        <a:xfrm>
          <a:off x="0" y="2013541"/>
          <a:ext cx="6588691" cy="18696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DFD Level 1</a:t>
          </a:r>
          <a:endParaRPr lang="en-US" sz="4700" kern="1200"/>
        </a:p>
      </dsp:txBody>
      <dsp:txXfrm>
        <a:off x="91269" y="2104810"/>
        <a:ext cx="6406153" cy="1687122"/>
      </dsp:txXfrm>
    </dsp:sp>
    <dsp:sp modelId="{BE2227A8-3CDC-48AB-BD7A-DA75688A533A}">
      <dsp:nvSpPr>
        <dsp:cNvPr id="0" name=""/>
        <dsp:cNvSpPr/>
      </dsp:nvSpPr>
      <dsp:spPr>
        <a:xfrm>
          <a:off x="0" y="4018561"/>
          <a:ext cx="6588691" cy="18696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DFD Level 2</a:t>
          </a:r>
          <a:endParaRPr lang="en-US" sz="4700" kern="1200"/>
        </a:p>
      </dsp:txBody>
      <dsp:txXfrm>
        <a:off x="91269" y="4109830"/>
        <a:ext cx="6406153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E657-4055-46C0-B44A-2A2E978B0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2E6A-28E0-4AF8-9524-C102741CD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B84E-0A08-492C-A284-D9F71905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ABBD-3AA8-434B-9AA9-EAA6AF50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DAF0-D732-426C-A343-07C8F5EE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C6E9-2084-4F13-B227-ABAFDB3F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8A1-8B74-41E4-8BEF-61C8DD0A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4A2AA-0797-4A11-8B3B-8733CAF3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2332-0C10-46A0-8D99-871ADCE4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E0C66-AF4C-4036-83DD-E05D8D8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64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D58F1-F6C7-46D5-8D0D-C4572874B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65DBD-46B9-4518-B5E5-FA0E56EA9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6A9A-4484-4FC4-9CD0-4834580D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1445-0A69-461E-8384-8C6083B1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C5C6-1ABD-49C0-94C7-2195348B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59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E63C-E86E-4B17-AAE2-F2C2C3A5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CCB0-3357-4D45-8B30-87050350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AAC4-2986-4EEF-A60B-C4F503A5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C547E-179D-428E-8D23-D46E8425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1A40-C6CC-4CB8-B491-E5732885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94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438A-8B74-47AE-8DA0-868AB991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982D6-3D75-42C3-94C0-3A992DAE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BE5C-03B1-4589-ABA4-DAE7EC4A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F0FFE-74E1-4025-91C0-E6E5F08C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E97E-A8DD-4C47-A70D-41029D00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27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CB24-3D3B-43AE-88B4-14ADDC49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42F4-CA76-4051-B870-BF5CB621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64E6E-9D2D-45BE-84FE-1DA68DAA3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6FD16-D78D-4BAE-B638-636ADF1F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C6A6C-7BAF-4CBA-86E9-7D4A8763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0049-6591-4181-9BB8-9BB56BB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45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5383-2718-44B1-99A7-DFB46278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72991-175E-44ED-9571-F451DF3FB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60F69-CC4A-4A93-86E3-45B582C66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A386-7B2D-49FB-84BF-849050AE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2B534-05FC-463A-BD64-25B498138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516FC-E968-43CD-AE41-7FCA3942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D97FC-CC90-4138-8D96-DEEDFF2D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8B2C7-12B5-4536-B5D2-8ED5E572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8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F594-F8CB-4488-ACFB-ADF6EEA1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2190E-9D99-4FEC-B442-29322AA4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9BC6A-0B80-47CB-AD59-5D301E87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5D174-0CC0-4B54-B60C-F5A43231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7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1DED6-3D08-441B-92FB-987179CE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AF490-F69F-4B60-B3FF-E06F0B07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B416A-0334-489A-8E8C-6075FF89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F1A2-68EF-4FDC-BDF5-077EC9E4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A4A0-7644-49A2-9A15-D7B6074F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B6442-7CD7-4B49-9A14-31B56FFDF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68A5-62DD-40B7-846C-3F820825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46C3-9249-4D09-9BD7-3E715BAE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2A50B-4FB1-4597-8F0F-A9DAA36A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70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A0B6-084F-4A20-8328-6025DEF3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303AD-8D0D-4D2D-B078-6F8E78F51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97362-1E3F-49B4-915F-950D1A556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DCF39-35B5-43C9-B31F-B6EB72A3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7998C-047A-4ED9-94C6-93AD7D40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82FE0-4278-44E5-B6A2-BB1A9BB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DBFAC-608B-45C0-8F57-AF3EDBE6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6766-7883-4732-B15B-DFAF6D2D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BCFF-8B1A-40EF-875A-44DC8B283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3C609-E708-4999-B415-905401336F4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020C-7C8F-4DF3-A7BF-FBD5046C6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FC23-B654-4A38-BE1D-DD53CD54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4A8A-4962-4414-9766-1EDD67EF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3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4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4B404-B24B-448A-90EE-CDD97866E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GB" sz="7000"/>
              <a:t>Systems Analysis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D890F-717B-4CC8-A7AA-533B8AEAF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GB"/>
              <a:t>DFDs, Context diagrams and CASE Tools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7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18345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B2AD2-B30D-4B42-B9AF-37E88D4D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377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/>
              <a:t>DFD Levels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419963-B820-4BD8-AD4D-184A8BA43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230890"/>
              </p:ext>
            </p:extLst>
          </p:nvPr>
        </p:nvGraphicFramePr>
        <p:xfrm>
          <a:off x="438912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76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1D75-E20E-4346-ADE3-A2BFB1D4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DFD LEVEL 0 (Context Diagram)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4F93-2E45-42AC-B08B-B5DAB26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197"/>
            <a:ext cx="10515600" cy="1454603"/>
          </a:xfrm>
        </p:spPr>
        <p:txBody>
          <a:bodyPr/>
          <a:lstStyle/>
          <a:p>
            <a:r>
              <a:rPr lang="en-GB" dirty="0"/>
              <a:t>A basic overview of the whole system which can be understood by anyone involved in the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46592-C39B-4561-8D83-6BDCEE2A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29" y="4200455"/>
            <a:ext cx="7171041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0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FCB1-E346-4050-A4FD-67CB0050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DFD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65C4-3D29-4038-B9EC-3B8B40DE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This level highlights the main functions of the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886B2-5DCE-4E4C-8ED5-CD495B42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96" y="807593"/>
            <a:ext cx="587066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30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95C8-EC18-4483-BC58-9C45FA21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DFD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054C-D751-4F5B-89DF-672FA38D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This level goes into more details from the functions in Level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3134-EC8A-4167-96FF-5C137B82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4" y="807593"/>
            <a:ext cx="5773627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054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3EE0-12E1-4A67-8A18-30BCBC7B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DD58-4C7B-48B6-866C-68F1EF8FE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Microsoft Visio or </a:t>
            </a:r>
            <a:r>
              <a:rPr lang="en-GB" dirty="0">
                <a:hlinkClick r:id="rId2"/>
              </a:rPr>
              <a:t>https://app.diagrams.net/</a:t>
            </a:r>
            <a:r>
              <a:rPr lang="en-GB" dirty="0"/>
              <a:t> to draw your diagrams</a:t>
            </a:r>
          </a:p>
          <a:p>
            <a:r>
              <a:rPr lang="en-GB" dirty="0"/>
              <a:t>Following on from the previous context diagram that you drew of the clothing store create the rests of the DFD level diagrams.</a:t>
            </a:r>
          </a:p>
        </p:txBody>
      </p:sp>
    </p:spTree>
    <p:extLst>
      <p:ext uri="{BB962C8B-B14F-4D97-AF65-F5344CB8AC3E}">
        <p14:creationId xmlns:p14="http://schemas.microsoft.com/office/powerpoint/2010/main" val="249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E1B5-3E26-4E63-8F6B-3A10081E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System analysis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DA52-49F7-4C0B-A45A-E91D2836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used to give a better understanding of a system or how you can meet a set of objectives</a:t>
            </a:r>
          </a:p>
          <a:p>
            <a:r>
              <a:rPr lang="en-GB" dirty="0"/>
              <a:t>It examines any current systems and how you could modify them</a:t>
            </a:r>
          </a:p>
          <a:p>
            <a:r>
              <a:rPr lang="en-GB" dirty="0"/>
              <a:t>It analyses the requirements and whether you need to create a new system</a:t>
            </a:r>
          </a:p>
          <a:p>
            <a:r>
              <a:rPr lang="en-GB" dirty="0"/>
              <a:t>CASE tools are often used</a:t>
            </a:r>
          </a:p>
        </p:txBody>
      </p:sp>
    </p:spTree>
    <p:extLst>
      <p:ext uri="{BB962C8B-B14F-4D97-AF65-F5344CB8AC3E}">
        <p14:creationId xmlns:p14="http://schemas.microsoft.com/office/powerpoint/2010/main" val="388757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442-1D5E-44D3-A2AD-E16698BC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8115-7A87-417D-97A8-548D518F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Flowcharts</a:t>
            </a:r>
          </a:p>
          <a:p>
            <a:r>
              <a:rPr lang="en-GB" dirty="0"/>
              <a:t>Data flow diagrams</a:t>
            </a:r>
          </a:p>
          <a:p>
            <a:r>
              <a:rPr lang="en-GB" dirty="0"/>
              <a:t>Context Diagrams</a:t>
            </a:r>
          </a:p>
          <a:p>
            <a:r>
              <a:rPr lang="en-GB" dirty="0"/>
              <a:t>UML and SSADM</a:t>
            </a:r>
          </a:p>
          <a:p>
            <a:r>
              <a:rPr lang="en-GB" dirty="0"/>
              <a:t>Gantt Charts</a:t>
            </a:r>
          </a:p>
          <a:p>
            <a:r>
              <a:rPr lang="en-GB" dirty="0"/>
              <a:t>Technical and end user documentation</a:t>
            </a:r>
          </a:p>
          <a:p>
            <a:r>
              <a:rPr lang="en-GB" dirty="0"/>
              <a:t>Requirements Analysis</a:t>
            </a:r>
          </a:p>
          <a:p>
            <a:r>
              <a:rPr lang="en-GB" dirty="0"/>
              <a:t>Pseudocode</a:t>
            </a:r>
          </a:p>
          <a:p>
            <a:r>
              <a:rPr lang="en-GB" dirty="0"/>
              <a:t>Prototype or snippets of code</a:t>
            </a:r>
          </a:p>
        </p:txBody>
      </p:sp>
    </p:spTree>
    <p:extLst>
      <p:ext uri="{BB962C8B-B14F-4D97-AF65-F5344CB8AC3E}">
        <p14:creationId xmlns:p14="http://schemas.microsoft.com/office/powerpoint/2010/main" val="2010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1079-E3C4-48A9-AE10-3B2F6F05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/>
              <a:t>Context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0B61-D95F-4C55-BDC4-E46F8E79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/>
              <a:t>These diagrams help to understand the context and boundaries of a system.</a:t>
            </a:r>
          </a:p>
          <a:p>
            <a:r>
              <a:rPr lang="en-GB" sz="2000"/>
              <a:t>It gives an overview of how the system works for anyone involved with it.</a:t>
            </a:r>
          </a:p>
          <a:p>
            <a:r>
              <a:rPr lang="en-GB" sz="2000"/>
              <a:t>It is also the first level of a Data Flow Diagram (DFD LEVEL 0)</a:t>
            </a:r>
          </a:p>
          <a:p>
            <a:endParaRPr lang="en-GB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F6CA-C716-44B0-A7D2-6E23F207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37845"/>
            <a:ext cx="6019331" cy="43790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306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2" y="228167"/>
            <a:ext cx="10515600" cy="840220"/>
          </a:xfrm>
        </p:spPr>
        <p:txBody>
          <a:bodyPr/>
          <a:lstStyle/>
          <a:p>
            <a:r>
              <a:rPr lang="en-GB" b="1" dirty="0"/>
              <a:t>Symbols used in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6" y="903143"/>
            <a:ext cx="10855036" cy="572669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External Entity </a:t>
            </a:r>
            <a:endParaRPr lang="en-GB" dirty="0"/>
          </a:p>
          <a:p>
            <a:pPr lvl="1"/>
            <a:r>
              <a:rPr lang="en-GB" dirty="0"/>
              <a:t>External entities are objects outside the system like actors, with which the system communicates. </a:t>
            </a:r>
          </a:p>
          <a:p>
            <a:pPr lvl="1"/>
            <a:r>
              <a:rPr lang="en-GB" dirty="0"/>
              <a:t>External entities are</a:t>
            </a:r>
            <a:r>
              <a:rPr lang="en-GB" b="1" dirty="0"/>
              <a:t> sources </a:t>
            </a:r>
            <a:r>
              <a:rPr lang="en-GB" dirty="0"/>
              <a:t>and </a:t>
            </a:r>
            <a:r>
              <a:rPr lang="en-GB" b="1" dirty="0"/>
              <a:t>destinations</a:t>
            </a:r>
            <a:r>
              <a:rPr lang="en-GB" dirty="0"/>
              <a:t> of the system's </a:t>
            </a:r>
            <a:r>
              <a:rPr lang="en-GB" b="1" dirty="0"/>
              <a:t>inputs</a:t>
            </a:r>
            <a:r>
              <a:rPr lang="en-GB" dirty="0"/>
              <a:t> and </a:t>
            </a:r>
            <a:r>
              <a:rPr lang="en-GB" b="1" dirty="0"/>
              <a:t>outputs</a:t>
            </a:r>
            <a:r>
              <a:rPr lang="en-GB" dirty="0"/>
              <a:t>.</a:t>
            </a:r>
          </a:p>
          <a:p>
            <a:pPr lvl="1"/>
            <a:endParaRPr lang="en-GB" dirty="0"/>
          </a:p>
          <a:p>
            <a:r>
              <a:rPr lang="en-GB" b="1" dirty="0"/>
              <a:t>Dataflow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Dataflow are pipelines through which packets of information flow. Label the arrows with the name of the data that moves through it.</a:t>
            </a:r>
          </a:p>
          <a:p>
            <a:pPr lvl="1"/>
            <a:endParaRPr lang="en-GB" dirty="0"/>
          </a:p>
          <a:p>
            <a:r>
              <a:rPr lang="en-GB" b="1" dirty="0"/>
              <a:t>Process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A process transforms incoming data flow into outgoing data flow.</a:t>
            </a:r>
          </a:p>
          <a:p>
            <a:pPr lvl="1"/>
            <a:endParaRPr lang="en-GB" dirty="0"/>
          </a:p>
          <a:p>
            <a:r>
              <a:rPr lang="en-GB" b="1" dirty="0"/>
              <a:t>Data Store</a:t>
            </a:r>
          </a:p>
          <a:p>
            <a:pPr lvl="1"/>
            <a:r>
              <a:rPr lang="en-GB" dirty="0"/>
              <a:t>Holds information for later use</a:t>
            </a:r>
          </a:p>
          <a:p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9651549" y="4389871"/>
            <a:ext cx="1916337" cy="113809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urved Connector 11"/>
          <p:cNvCxnSpPr/>
          <p:nvPr/>
        </p:nvCxnSpPr>
        <p:spPr>
          <a:xfrm>
            <a:off x="3790833" y="3014158"/>
            <a:ext cx="1219200" cy="18010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531643" y="1330037"/>
            <a:ext cx="1451810" cy="840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5D6D9-44DB-4E5F-A9D9-1BD18B6B25AF}"/>
              </a:ext>
            </a:extLst>
          </p:cNvPr>
          <p:cNvSpPr/>
          <p:nvPr/>
        </p:nvSpPr>
        <p:spPr>
          <a:xfrm>
            <a:off x="5301178" y="5853948"/>
            <a:ext cx="2405908" cy="5505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BAEC59-A35A-4344-B17B-F1C42838506F}"/>
              </a:ext>
            </a:extLst>
          </p:cNvPr>
          <p:cNvCxnSpPr/>
          <p:nvPr/>
        </p:nvCxnSpPr>
        <p:spPr>
          <a:xfrm>
            <a:off x="5794664" y="5853948"/>
            <a:ext cx="0" cy="5505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2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8533-22DE-41CA-8FC0-D035243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58FB-CC72-41C2-90A0-879648CB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4576" cy="4351338"/>
          </a:xfrm>
        </p:spPr>
        <p:txBody>
          <a:bodyPr/>
          <a:lstStyle/>
          <a:p>
            <a:r>
              <a:rPr lang="en-GB" dirty="0"/>
              <a:t>Use Microsoft Visio or </a:t>
            </a:r>
            <a:r>
              <a:rPr lang="en-GB" dirty="0">
                <a:hlinkClick r:id="rId2"/>
              </a:rPr>
              <a:t>https://app.diagrams.net/</a:t>
            </a:r>
            <a:r>
              <a:rPr lang="en-GB" dirty="0"/>
              <a:t> to draw your diagrams</a:t>
            </a:r>
          </a:p>
          <a:p>
            <a:endParaRPr lang="en-GB" dirty="0"/>
          </a:p>
          <a:p>
            <a:r>
              <a:rPr lang="en-GB" dirty="0"/>
              <a:t>Create a context diagram for the following scenario:</a:t>
            </a:r>
          </a:p>
          <a:p>
            <a:r>
              <a:rPr lang="en-GB" dirty="0"/>
              <a:t>Online Clothing Shop</a:t>
            </a:r>
          </a:p>
        </p:txBody>
      </p:sp>
    </p:spTree>
    <p:extLst>
      <p:ext uri="{BB962C8B-B14F-4D97-AF65-F5344CB8AC3E}">
        <p14:creationId xmlns:p14="http://schemas.microsoft.com/office/powerpoint/2010/main" val="26896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D282-155D-4948-A17A-A824D033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sample solution…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Data Flow Diagram: Examples (Context &amp;amp; Level 1), Explanation, Tutorial">
            <a:extLst>
              <a:ext uri="{FF2B5EF4-FFF2-40B4-BE49-F238E27FC236}">
                <a16:creationId xmlns:a16="http://schemas.microsoft.com/office/drawing/2014/main" id="{047E2ABC-9758-4D7A-BFC4-6AA8F94F7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1735" y="1062636"/>
            <a:ext cx="5934456" cy="47327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1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68BD-339F-49F0-A043-D862248A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Diagrams (DFDs)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E2F2-A19D-4607-A19C-AB41A09A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Maps out the flow of data throughout the system</a:t>
            </a:r>
          </a:p>
          <a:p>
            <a:r>
              <a:rPr lang="en-GB" dirty="0"/>
              <a:t>A more detailed version of a context diagram</a:t>
            </a:r>
          </a:p>
          <a:p>
            <a:r>
              <a:rPr lang="en-GB" dirty="0"/>
              <a:t>DFDs have different levels </a:t>
            </a:r>
          </a:p>
        </p:txBody>
      </p:sp>
    </p:spTree>
    <p:extLst>
      <p:ext uri="{BB962C8B-B14F-4D97-AF65-F5344CB8AC3E}">
        <p14:creationId xmlns:p14="http://schemas.microsoft.com/office/powerpoint/2010/main" val="35356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518345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BC081-7DDD-46D1-AABE-49526325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377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/>
              <a:t>DFD Rules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7AD9CD-3D08-41A0-9118-F48A333578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26312"/>
              </p:ext>
            </p:extLst>
          </p:nvPr>
        </p:nvGraphicFramePr>
        <p:xfrm>
          <a:off x="438912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42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3A4F045AC3F4C893D81DF4EB7EB86" ma:contentTypeVersion="3" ma:contentTypeDescription="Create a new document." ma:contentTypeScope="" ma:versionID="7130b1a014e39111c8410fc844b50558">
  <xsd:schema xmlns:xsd="http://www.w3.org/2001/XMLSchema" xmlns:xs="http://www.w3.org/2001/XMLSchema" xmlns:p="http://schemas.microsoft.com/office/2006/metadata/properties" xmlns:ns2="9a611c58-5ca8-44a1-91c0-8580c834e8f7" targetNamespace="http://schemas.microsoft.com/office/2006/metadata/properties" ma:root="true" ma:fieldsID="67dbe09137a49ec952902d45ac15fef9" ns2:_="">
    <xsd:import namespace="9a611c58-5ca8-44a1-91c0-8580c834e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11c58-5ca8-44a1-91c0-8580c834e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05C5C3-0ABC-4FCB-B6A7-0CAACD590F70}"/>
</file>

<file path=customXml/itemProps2.xml><?xml version="1.0" encoding="utf-8"?>
<ds:datastoreItem xmlns:ds="http://schemas.openxmlformats.org/officeDocument/2006/customXml" ds:itemID="{916B1D02-F573-4C00-9B39-DA860E3F1273}"/>
</file>

<file path=customXml/itemProps3.xml><?xml version="1.0" encoding="utf-8"?>
<ds:datastoreItem xmlns:ds="http://schemas.openxmlformats.org/officeDocument/2006/customXml" ds:itemID="{C310BDA2-779E-41C0-A96E-442C7D239B99}"/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437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Systems Analysis Tools</vt:lpstr>
      <vt:lpstr>What are System analysis tools?</vt:lpstr>
      <vt:lpstr>CASE Tools</vt:lpstr>
      <vt:lpstr>Context Diagrams</vt:lpstr>
      <vt:lpstr>Symbols used in DFD</vt:lpstr>
      <vt:lpstr>Activity</vt:lpstr>
      <vt:lpstr>A sample solution…</vt:lpstr>
      <vt:lpstr>Data Flow Diagrams (DFDs)</vt:lpstr>
      <vt:lpstr>DFD Rules </vt:lpstr>
      <vt:lpstr>DFD Levels</vt:lpstr>
      <vt:lpstr>DFD LEVEL 0 (Context Diagram)</vt:lpstr>
      <vt:lpstr>DFD LEVEL 1</vt:lpstr>
      <vt:lpstr>DFD LEVEL 2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 Tools</dc:title>
  <dc:creator>Lahaware, Wafiqah</dc:creator>
  <cp:lastModifiedBy>Lisa King</cp:lastModifiedBy>
  <cp:revision>1</cp:revision>
  <dcterms:created xsi:type="dcterms:W3CDTF">2021-11-11T10:22:56Z</dcterms:created>
  <dcterms:modified xsi:type="dcterms:W3CDTF">2025-09-29T14:26:46Z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0x010100A9A3A4F045AC3F4C893D81DF4EB7EB86</vt:lpwstr>
  </property>
</Properties>
</file>