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D8AA2-A741-44C2-AA1C-D2A11A0BE24A}" v="138" dt="2025-09-22T12:57:2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King" userId="S::lking@bedford.ac.uk::e055627a-1787-4ca7-8b16-5da6adeff4c6" providerId="AD" clId="Web-{3B8D8AA2-A741-44C2-AA1C-D2A11A0BE24A}"/>
    <pc:docChg chg="addSld modSld">
      <pc:chgData name="Lisa King" userId="S::lking@bedford.ac.uk::e055627a-1787-4ca7-8b16-5da6adeff4c6" providerId="AD" clId="Web-{3B8D8AA2-A741-44C2-AA1C-D2A11A0BE24A}" dt="2025-09-22T12:57:25.593" v="135" actId="20577"/>
      <pc:docMkLst>
        <pc:docMk/>
      </pc:docMkLst>
      <pc:sldChg chg="modSp new">
        <pc:chgData name="Lisa King" userId="S::lking@bedford.ac.uk::e055627a-1787-4ca7-8b16-5da6adeff4c6" providerId="AD" clId="Web-{3B8D8AA2-A741-44C2-AA1C-D2A11A0BE24A}" dt="2025-09-22T12:56:40.951" v="109" actId="20577"/>
        <pc:sldMkLst>
          <pc:docMk/>
          <pc:sldMk cId="2338214684" sldId="260"/>
        </pc:sldMkLst>
        <pc:spChg chg="mod">
          <ac:chgData name="Lisa King" userId="S::lking@bedford.ac.uk::e055627a-1787-4ca7-8b16-5da6adeff4c6" providerId="AD" clId="Web-{3B8D8AA2-A741-44C2-AA1C-D2A11A0BE24A}" dt="2025-09-22T12:55:04.369" v="8" actId="20577"/>
          <ac:spMkLst>
            <pc:docMk/>
            <pc:sldMk cId="2338214684" sldId="260"/>
            <ac:spMk id="2" creationId="{5601DD93-BF14-E533-1996-D57088C2C397}"/>
          </ac:spMkLst>
        </pc:spChg>
        <pc:spChg chg="mod">
          <ac:chgData name="Lisa King" userId="S::lking@bedford.ac.uk::e055627a-1787-4ca7-8b16-5da6adeff4c6" providerId="AD" clId="Web-{3B8D8AA2-A741-44C2-AA1C-D2A11A0BE24A}" dt="2025-09-22T12:56:40.951" v="109" actId="20577"/>
          <ac:spMkLst>
            <pc:docMk/>
            <pc:sldMk cId="2338214684" sldId="260"/>
            <ac:spMk id="3" creationId="{9F19CEA1-C573-BC96-663B-D1B67154AD79}"/>
          </ac:spMkLst>
        </pc:spChg>
      </pc:sldChg>
      <pc:sldChg chg="modSp new">
        <pc:chgData name="Lisa King" userId="S::lking@bedford.ac.uk::e055627a-1787-4ca7-8b16-5da6adeff4c6" providerId="AD" clId="Web-{3B8D8AA2-A741-44C2-AA1C-D2A11A0BE24A}" dt="2025-09-22T12:57:25.593" v="135" actId="20577"/>
        <pc:sldMkLst>
          <pc:docMk/>
          <pc:sldMk cId="4195166293" sldId="261"/>
        </pc:sldMkLst>
        <pc:spChg chg="mod">
          <ac:chgData name="Lisa King" userId="S::lking@bedford.ac.uk::e055627a-1787-4ca7-8b16-5da6adeff4c6" providerId="AD" clId="Web-{3B8D8AA2-A741-44C2-AA1C-D2A11A0BE24A}" dt="2025-09-22T12:56:45.920" v="112" actId="20577"/>
          <ac:spMkLst>
            <pc:docMk/>
            <pc:sldMk cId="4195166293" sldId="261"/>
            <ac:spMk id="2" creationId="{A18C7D31-F239-094C-F354-F2DAB2D2B837}"/>
          </ac:spMkLst>
        </pc:spChg>
        <pc:spChg chg="mod">
          <ac:chgData name="Lisa King" userId="S::lking@bedford.ac.uk::e055627a-1787-4ca7-8b16-5da6adeff4c6" providerId="AD" clId="Web-{3B8D8AA2-A741-44C2-AA1C-D2A11A0BE24A}" dt="2025-09-22T12:57:25.593" v="135" actId="20577"/>
          <ac:spMkLst>
            <pc:docMk/>
            <pc:sldMk cId="4195166293" sldId="261"/>
            <ac:spMk id="3" creationId="{95836457-9E31-6C51-B921-2E96ECEF85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E8E7-1F9D-4F08-A8C4-957DCE3B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32C0-F478-40AE-8E8A-3C1443FA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D180-D2F4-4E32-A88B-75D5BE73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0A8A-BB2D-462B-9AF7-026ED421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D8CD-D3A0-4C2F-B87C-248F6D6F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9D9C-6814-454C-A90B-D4A1ECC4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9930-C06F-464A-BA71-285F15732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C557-B43A-4CA7-A8D2-B077BFA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04E4D-ECCF-4519-9202-C3E03A32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6084-48A6-46F8-A600-7581DC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0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F8966-740A-49CD-90F0-0DB3A887A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1DAA-7615-42C8-BF70-A1939D13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1EE8-0E77-4515-A9C1-FB9FEBA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0B40-6687-4FB8-9D6E-73738B9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08AE-A464-41D5-B970-6F2D50E5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9BF6-A303-4889-A99A-56ECA83D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0E17-125C-44DB-9EE0-7F956ACAC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6C57-59A1-4544-857C-C0E80EB9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C5E1-8324-481E-89F2-64989A80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21A6B-855C-432F-86B0-DA525452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797-5305-42F4-8BA2-ABEEB54F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79E47-E270-4155-88F2-D64AEFCF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4682-7945-4513-B61B-5FEB395E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1EE3-1D05-40C1-B15B-EB33DCFC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1CC3A-541F-4874-BBA9-1685000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F6DD-BBA4-465B-9E74-B6E5844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07D56-74DF-494A-B924-AAB8C7F3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0336F-AD10-4BA3-8C44-0A15ACE0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C5ADC-94D3-450E-AA2A-ED43C64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8BC4-99B1-4B3D-BCD4-87FCBA58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3778-8875-46CF-A2D9-C6557F8E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3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39B-31D0-4722-947C-0828D155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AD1ED-EF68-4CA4-AB89-2E0FDF37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FBFAC-00B6-4834-864D-2C2DE54F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C47DE-E6EC-4A32-9390-72CA77D77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AF707-FC49-449C-ABAD-EE4EC1A9D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135F4-CD76-43A9-8F61-6E0EE9A7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CF991-8FA9-4B7D-AFB8-F495D476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9F353-1868-428C-A2E3-4439EE9B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75DC-89A6-4210-A35E-276BC002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DE4B0-0BF0-49E8-AF5A-B5725588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93016-62B5-456A-9A9C-879702D1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94C47-7A50-42CE-9F73-372D953C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2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EAECE-369D-4222-ADF9-04F3268A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3CC0E-3F9F-4F03-A150-DED49C9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BEAB-6DBF-4F32-8914-61B9A411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0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72A8-E1FD-413C-ADA3-F57B382E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1CA5-677C-4DB5-8DBD-BB01C770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C304-F65A-42E1-A155-4A0EA284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BCCEA-195D-4CC7-8C0C-8D979CD8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DC41-B5E1-47F8-95BC-8B34FEE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EBDF-E92C-416C-8CAA-877A870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BE9-A789-482D-84E9-AE0D9F62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D839E-1BD7-4A60-9069-CFE0D7E9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AB4ED-E54D-42F0-BEDA-A2D8E4DB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D887-0987-4430-B9DC-2D2BDA2B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FCC3-DF71-4794-9F94-93E89820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C4F20-C749-4EB2-A063-ED0B0A3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9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7BC13-439C-41AC-B632-FF7DEB93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E189E-2F9F-443F-A2F4-E0D80D01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DB78-CBAB-4240-84E7-CDDE71F65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5788-CCD9-4D98-A4A8-8E2F0E55287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79F1-88A1-40C3-A70B-4C91C6C8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9761-F989-4B72-9B22-4225F0FC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EDF2-312D-4446-B47E-8B53F6110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5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061F-CE84-48D2-84CF-D866FBDF7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User acceptance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53E20-B487-47BF-B795-0B1745D2E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0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4FEB-DF62-4652-8774-F8505555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acceptance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7502-1C54-440A-A907-0CFCE271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Clear concise and testable conditions that a product or feature must meet to be considered complete and accepted by a user.</a:t>
            </a:r>
          </a:p>
          <a:p>
            <a:r>
              <a:rPr lang="en-GB" dirty="0"/>
              <a:t>Defines the desired final outcome and not the implementation.</a:t>
            </a:r>
          </a:p>
          <a:p>
            <a:r>
              <a:rPr lang="en-GB"/>
              <a:t>Often </a:t>
            </a:r>
            <a:r>
              <a:rPr lang="en-GB" dirty="0"/>
              <a:t>written in a ‘Given, When, Then’ format</a:t>
            </a:r>
          </a:p>
          <a:p>
            <a:r>
              <a:rPr lang="en-GB" dirty="0"/>
              <a:t>Shared between developers, product managers and users, minimizing understandings and reducing rework.</a:t>
            </a:r>
          </a:p>
        </p:txBody>
      </p:sp>
    </p:spTree>
    <p:extLst>
      <p:ext uri="{BB962C8B-B14F-4D97-AF65-F5344CB8AC3E}">
        <p14:creationId xmlns:p14="http://schemas.microsoft.com/office/powerpoint/2010/main" val="745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CB6-28AE-40AF-B8DF-877C09FE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User 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324D-3A4A-49B8-AB86-C119F235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0BE-E2D8-462C-A71E-FFC36A1D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user story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0E1EA6-51FA-44DF-88F3-25A9826B5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57434"/>
              </p:ext>
            </p:extLst>
          </p:nvPr>
        </p:nvGraphicFramePr>
        <p:xfrm>
          <a:off x="838200" y="1825625"/>
          <a:ext cx="1051559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760642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40409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8252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 a 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want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Acceptance criteria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2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time 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visit a website and find information on animals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system should allow user to see the clear navigation bar at the top displaying different types of animals.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D93-BF14-E533-1996-D57088C2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Given, When Then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CEA1-C573-BC96-663B-D1B67154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Given a specific starting condition</a:t>
            </a:r>
          </a:p>
          <a:p>
            <a:r>
              <a:rPr lang="en-GB" dirty="0">
                <a:ea typeface="Calibri"/>
                <a:cs typeface="Calibri"/>
              </a:rPr>
              <a:t>When a user performs a specific action</a:t>
            </a:r>
          </a:p>
          <a:p>
            <a:r>
              <a:rPr lang="en-GB" dirty="0">
                <a:ea typeface="Calibri"/>
                <a:cs typeface="Calibri"/>
              </a:rPr>
              <a:t>Then a particular result should occur </a:t>
            </a: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Example Given: a user is on the login page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When they enter a correct username and password and </a:t>
            </a:r>
            <a:r>
              <a:rPr lang="en-GB" dirty="0" err="1">
                <a:ea typeface="Calibri"/>
                <a:cs typeface="Calibri"/>
              </a:rPr>
              <a:t>click'Login</a:t>
            </a:r>
            <a:r>
              <a:rPr lang="en-GB" dirty="0">
                <a:ea typeface="Calibri"/>
                <a:cs typeface="Calibri"/>
              </a:rPr>
              <a:t>'</a:t>
            </a:r>
          </a:p>
          <a:p>
            <a:r>
              <a:rPr lang="en-GB" dirty="0">
                <a:ea typeface="Calibri"/>
                <a:cs typeface="Calibri"/>
              </a:rPr>
              <a:t>Then the user should be redirected to their dashboard </a:t>
            </a:r>
          </a:p>
        </p:txBody>
      </p:sp>
    </p:spTree>
    <p:extLst>
      <p:ext uri="{BB962C8B-B14F-4D97-AF65-F5344CB8AC3E}">
        <p14:creationId xmlns:p14="http://schemas.microsoft.com/office/powerpoint/2010/main" val="23382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7D31-F239-094C-F354-F2DAB2D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Activity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6457-9E31-6C51-B921-2E96ECEF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Create a user story and </a:t>
            </a:r>
          </a:p>
          <a:p>
            <a:r>
              <a:rPr lang="en-GB">
                <a:ea typeface="Calibri"/>
                <a:cs typeface="Calibri"/>
              </a:rPr>
              <a:t>And user acceptance using the 'Given, When and Then structure'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16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E40A2B-0DE6-4E70-82FD-0B397505D4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937D3-BA96-4C4C-96DF-4EC392419E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11c58-5ca8-44a1-91c0-8580c834e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C61D6E-968E-4400-8464-ACE167C108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User acceptance </vt:lpstr>
      <vt:lpstr>User acceptance criteria </vt:lpstr>
      <vt:lpstr>What is a User Story?</vt:lpstr>
      <vt:lpstr>Example of a user story</vt:lpstr>
      <vt:lpstr>Given, When Then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acceptance</dc:title>
  <dc:creator>Lisa King</dc:creator>
  <cp:lastModifiedBy>Lisa King</cp:lastModifiedBy>
  <cp:revision>26</cp:revision>
  <dcterms:created xsi:type="dcterms:W3CDTF">2025-09-22T12:37:22Z</dcterms:created>
  <dcterms:modified xsi:type="dcterms:W3CDTF">2025-09-22T12:57:34Z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