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Corsiva"/>
      <p:regular r:id="rId28"/>
      <p:bold r:id="rId29"/>
      <p:italic r:id="rId30"/>
      <p:boldItalic r:id="rId31"/>
    </p:embeddedFont>
    <p:embeddedFont>
      <p:font typeface="Poiret One"/>
      <p:regular r:id="rId32"/>
    </p:embeddedFont>
    <p:embeddedFont>
      <p:font typeface="Raleway"/>
      <p:regular r:id="rId33"/>
      <p:bold r:id="rId34"/>
      <p:italic r:id="rId35"/>
      <p:boldItalic r:id="rId36"/>
    </p:embeddedFont>
    <p:embeddedFont>
      <p:font typeface="Lato"/>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6.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8.xml"/><Relationship Id="rId44" Type="http://schemas.openxmlformats.org/officeDocument/2006/relationships/font" Target="fonts/OpenSans-boldItalic.fntdata"/><Relationship Id="rId21" Type="http://schemas.openxmlformats.org/officeDocument/2006/relationships/slide" Target="slides/slide17.xml"/><Relationship Id="rId43" Type="http://schemas.openxmlformats.org/officeDocument/2006/relationships/font" Target="fonts/OpenSans-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orsiva-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rsiv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orsiva-boldItalic.fntdata"/><Relationship Id="rId30" Type="http://schemas.openxmlformats.org/officeDocument/2006/relationships/font" Target="fonts/Corsiva-italic.fntdata"/><Relationship Id="rId11" Type="http://schemas.openxmlformats.org/officeDocument/2006/relationships/slide" Target="slides/slide7.xml"/><Relationship Id="rId33" Type="http://schemas.openxmlformats.org/officeDocument/2006/relationships/font" Target="fonts/Raleway-regular.fntdata"/><Relationship Id="rId10" Type="http://schemas.openxmlformats.org/officeDocument/2006/relationships/slide" Target="slides/slide6.xml"/><Relationship Id="rId32" Type="http://schemas.openxmlformats.org/officeDocument/2006/relationships/font" Target="fonts/PoiretOne-regular.fntdata"/><Relationship Id="rId13" Type="http://schemas.openxmlformats.org/officeDocument/2006/relationships/slide" Target="slides/slide9.xml"/><Relationship Id="rId35" Type="http://schemas.openxmlformats.org/officeDocument/2006/relationships/font" Target="fonts/Raleway-italic.fntdata"/><Relationship Id="rId12" Type="http://schemas.openxmlformats.org/officeDocument/2006/relationships/slide" Target="slides/slide8.xml"/><Relationship Id="rId34" Type="http://schemas.openxmlformats.org/officeDocument/2006/relationships/font" Target="fonts/Raleway-bold.fntdata"/><Relationship Id="rId15" Type="http://schemas.openxmlformats.org/officeDocument/2006/relationships/slide" Target="slides/slide11.xml"/><Relationship Id="rId37" Type="http://schemas.openxmlformats.org/officeDocument/2006/relationships/font" Target="fonts/Lato-regular.fntdata"/><Relationship Id="rId14" Type="http://schemas.openxmlformats.org/officeDocument/2006/relationships/slide" Target="slides/slide10.xml"/><Relationship Id="rId36" Type="http://schemas.openxmlformats.org/officeDocument/2006/relationships/font" Target="fonts/Raleway-boldItalic.fntdata"/><Relationship Id="rId17" Type="http://schemas.openxmlformats.org/officeDocument/2006/relationships/slide" Target="slides/slide13.xml"/><Relationship Id="rId39" Type="http://schemas.openxmlformats.org/officeDocument/2006/relationships/font" Target="fonts/Lato-italic.fntdata"/><Relationship Id="rId16" Type="http://schemas.openxmlformats.org/officeDocument/2006/relationships/slide" Target="slides/slide12.xml"/><Relationship Id="rId38" Type="http://schemas.openxmlformats.org/officeDocument/2006/relationships/font" Target="fonts/La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L2rjo0TmCiw" TargetMode="External"/><Relationship Id="rId3" Type="http://schemas.openxmlformats.org/officeDocument/2006/relationships/hyperlink" Target="https://www.cs.cmu.edu/~cburch/survey/recurse/hanoiimpl.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s.cmu.edu/~cburch/survey/recurse/hanoiimpl.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s.cmu.edu/~cburch/survey/recurse/hanoiimpl.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IRL Demo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Three main points of beauty that we will study related to CS:</a:t>
            </a:r>
          </a:p>
          <a:p>
            <a:pPr lvl="0">
              <a:spcBef>
                <a:spcPts val="0"/>
              </a:spcBef>
              <a:buNone/>
            </a:pPr>
            <a:r>
              <a:t/>
            </a:r>
            <a:endParaRPr/>
          </a:p>
          <a:p>
            <a:pPr indent="-228600" lvl="0" marL="457200" rtl="0">
              <a:spcBef>
                <a:spcPts val="0"/>
              </a:spcBef>
              <a:buChar char="-"/>
            </a:pPr>
            <a:r>
              <a:rPr lang="en"/>
              <a:t>Powerful: just as the “Go Gentle” poem was able to cause deep emotions and feelings in us, beautiful programs are built to </a:t>
            </a:r>
            <a:r>
              <a:rPr i="1" lang="en"/>
              <a:t>achieve</a:t>
            </a:r>
            <a:r>
              <a:rPr lang="en"/>
              <a:t> some goal.</a:t>
            </a:r>
          </a:p>
          <a:p>
            <a:pPr indent="-228600" lvl="0" marL="457200" rtl="0">
              <a:spcBef>
                <a:spcPts val="0"/>
              </a:spcBef>
              <a:buChar char="-"/>
            </a:pPr>
            <a:r>
              <a:rPr lang="en"/>
              <a:t>Communicative: just as poems and other ‘traditional’ art forms are created to communicate something between the creator and consumer, beautiful programs can communicate logical human thought to others. What’s more, beautiful programs also manage a much greater task: communication of pure thought from the sentient to the artificial.</a:t>
            </a:r>
          </a:p>
          <a:p>
            <a:pPr indent="-228600" lvl="0" marL="457200">
              <a:spcBef>
                <a:spcPts val="0"/>
              </a:spcBef>
              <a:buChar char="-"/>
            </a:pPr>
            <a:r>
              <a:rPr lang="en"/>
              <a:t>Elegant: just like the “Go Gentle” poem was able to mean more than was said, beautiful programs may often times appear to have created sentience out of simplicity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Maybe not?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http://www.bowdoin.edu/~ltoma/teaching/beautyOfProgramming.pdf</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Great reading of the poem: </a:t>
            </a:r>
            <a:r>
              <a:rPr lang="en" u="sng">
                <a:solidFill>
                  <a:schemeClr val="hlink"/>
                </a:solidFill>
                <a:hlinkClick r:id="rId2"/>
              </a:rPr>
              <a:t>https://www.youtube.com/watch?v=L2rjo0TmCiw</a:t>
            </a:r>
          </a:p>
          <a:p>
            <a:pPr lvl="0">
              <a:spcBef>
                <a:spcPts val="0"/>
              </a:spcBef>
              <a:buNone/>
            </a:pPr>
            <a:r>
              <a:rPr lang="en"/>
              <a:t>Source for the Tower of Hanoi pseudocode (modified by me): </a:t>
            </a:r>
            <a:r>
              <a:rPr lang="en" u="sng">
                <a:solidFill>
                  <a:schemeClr val="hlink"/>
                </a:solidFill>
                <a:hlinkClick r:id="rId3"/>
              </a:rPr>
              <a:t>https://www.cs.cmu.edu/~cburch/survey/recurse/hanoiimpl.html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Source for the Tower of Hanoi pseudocode (modified by me): </a:t>
            </a:r>
            <a:r>
              <a:rPr lang="en" u="sng">
                <a:solidFill>
                  <a:schemeClr val="hlink"/>
                </a:solidFill>
                <a:hlinkClick r:id="rId2"/>
              </a:rPr>
              <a:t>https://www.cs.cmu.edu/~cburch/survey/recurse/hanoiimpl.html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Source for the Tower of Hanoi pseudocode (modified by me): </a:t>
            </a:r>
            <a:r>
              <a:rPr lang="en" u="sng">
                <a:solidFill>
                  <a:schemeClr val="hlink"/>
                </a:solidFill>
                <a:hlinkClick r:id="rId2"/>
              </a:rPr>
              <a:t>https://www.cs.cmu.edu/~cburch/survey/recurse/hanoiimpl.html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6" y="3238450"/>
            <a:ext cx="6331500" cy="1241700"/>
          </a:xfrm>
          <a:prstGeom prst="rect">
            <a:avLst/>
          </a:prstGeom>
        </p:spPr>
        <p:txBody>
          <a:bodyPr anchorCtr="0" anchor="b"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5" name="Shape 6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2">
    <p:bg>
      <p:bgPr>
        <a:solidFill>
          <a:srgbClr val="FFFFFF"/>
        </a:solidFill>
      </p:bgPr>
    </p:bg>
    <p:spTree>
      <p:nvGrpSpPr>
        <p:cNvPr id="68" name="Shape 68"/>
        <p:cNvGrpSpPr/>
        <p:nvPr/>
      </p:nvGrpSpPr>
      <p:grpSpPr>
        <a:xfrm>
          <a:off x="0" y="0"/>
          <a:ext cx="0" cy="0"/>
          <a:chOff x="0" y="0"/>
          <a:chExt cx="0" cy="0"/>
        </a:xfrm>
      </p:grpSpPr>
      <p:sp>
        <p:nvSpPr>
          <p:cNvPr id="69" name="Shape 69"/>
          <p:cNvSpPr/>
          <p:nvPr/>
        </p:nvSpPr>
        <p:spPr>
          <a:xfrm>
            <a:off x="0" y="0"/>
            <a:ext cx="9144000" cy="5143500"/>
          </a:xfrm>
          <a:prstGeom prst="rect">
            <a:avLst/>
          </a:prstGeom>
          <a:solidFill>
            <a:srgbClr val="455A64"/>
          </a:solidFill>
          <a:ln>
            <a:noFill/>
          </a:ln>
        </p:spPr>
        <p:txBody>
          <a:bodyPr anchorCtr="0" anchor="ctr" bIns="91425" lIns="91425" rIns="91425" tIns="91425">
            <a:noAutofit/>
          </a:bodyPr>
          <a:lstStyle/>
          <a:p>
            <a:pPr lvl="0">
              <a:spcBef>
                <a:spcPts val="0"/>
              </a:spcBef>
              <a:buNone/>
            </a:pPr>
            <a:r>
              <a:t/>
            </a:r>
            <a:endParaRPr/>
          </a:p>
        </p:txBody>
      </p:sp>
      <p:cxnSp>
        <p:nvCxnSpPr>
          <p:cNvPr id="70" name="Shape 70"/>
          <p:cNvCxnSpPr/>
          <p:nvPr/>
        </p:nvCxnSpPr>
        <p:spPr>
          <a:xfrm rot="10800000">
            <a:off x="2152475" y="2633250"/>
            <a:ext cx="4819800" cy="0"/>
          </a:xfrm>
          <a:prstGeom prst="straightConnector1">
            <a:avLst/>
          </a:prstGeom>
          <a:noFill/>
          <a:ln cap="flat" cmpd="sng" w="9525">
            <a:solidFill>
              <a:srgbClr val="FFFFFF"/>
            </a:solidFill>
            <a:prstDash val="solid"/>
            <a:round/>
            <a:headEnd len="med" w="med" type="none"/>
            <a:tailEnd len="med" w="med" type="none"/>
          </a:ln>
        </p:spPr>
      </p:cxnSp>
      <p:sp>
        <p:nvSpPr>
          <p:cNvPr id="71" name="Shape 71"/>
          <p:cNvSpPr txBox="1"/>
          <p:nvPr>
            <p:ph type="title"/>
          </p:nvPr>
        </p:nvSpPr>
        <p:spPr>
          <a:xfrm>
            <a:off x="2093075" y="584425"/>
            <a:ext cx="4948200" cy="1885800"/>
          </a:xfrm>
          <a:prstGeom prst="rect">
            <a:avLst/>
          </a:prstGeom>
          <a:noFill/>
        </p:spPr>
        <p:txBody>
          <a:bodyPr anchorCtr="0" anchor="b" bIns="91425" lIns="91425" rIns="91425" tIns="91425"/>
          <a:lstStyle>
            <a:lvl1pPr lvl="0" rtl="0" algn="l">
              <a:lnSpc>
                <a:spcPct val="100000"/>
              </a:lnSpc>
              <a:spcBef>
                <a:spcPts val="0"/>
              </a:spcBef>
              <a:spcAft>
                <a:spcPts val="0"/>
              </a:spcAft>
              <a:buClr>
                <a:srgbClr val="FFFFFF"/>
              </a:buClr>
              <a:buSzPct val="100000"/>
              <a:buNone/>
              <a:defRPr b="1" sz="4000">
                <a:solidFill>
                  <a:srgbClr val="FFFFFF"/>
                </a:solidFill>
              </a:defRPr>
            </a:lvl1pPr>
            <a:lvl2pPr lvl="1" rtl="0" algn="l">
              <a:lnSpc>
                <a:spcPct val="100000"/>
              </a:lnSpc>
              <a:spcBef>
                <a:spcPts val="0"/>
              </a:spcBef>
              <a:spcAft>
                <a:spcPts val="0"/>
              </a:spcAft>
              <a:buClr>
                <a:srgbClr val="FFFFFF"/>
              </a:buClr>
              <a:buSzPct val="100000"/>
              <a:buNone/>
              <a:defRPr b="1" sz="4000">
                <a:solidFill>
                  <a:srgbClr val="FFFFFF"/>
                </a:solidFill>
              </a:defRPr>
            </a:lvl2pPr>
            <a:lvl3pPr lvl="2" rtl="0" algn="l">
              <a:lnSpc>
                <a:spcPct val="100000"/>
              </a:lnSpc>
              <a:spcBef>
                <a:spcPts val="0"/>
              </a:spcBef>
              <a:spcAft>
                <a:spcPts val="0"/>
              </a:spcAft>
              <a:buClr>
                <a:srgbClr val="FFFFFF"/>
              </a:buClr>
              <a:buSzPct val="100000"/>
              <a:buNone/>
              <a:defRPr b="1" sz="4000">
                <a:solidFill>
                  <a:srgbClr val="FFFFFF"/>
                </a:solidFill>
              </a:defRPr>
            </a:lvl3pPr>
            <a:lvl4pPr lvl="3" rtl="0" algn="l">
              <a:lnSpc>
                <a:spcPct val="100000"/>
              </a:lnSpc>
              <a:spcBef>
                <a:spcPts val="0"/>
              </a:spcBef>
              <a:spcAft>
                <a:spcPts val="0"/>
              </a:spcAft>
              <a:buClr>
                <a:srgbClr val="FFFFFF"/>
              </a:buClr>
              <a:buSzPct val="100000"/>
              <a:buNone/>
              <a:defRPr b="1" sz="4000">
                <a:solidFill>
                  <a:srgbClr val="FFFFFF"/>
                </a:solidFill>
              </a:defRPr>
            </a:lvl4pPr>
            <a:lvl5pPr lvl="4" rtl="0" algn="l">
              <a:lnSpc>
                <a:spcPct val="100000"/>
              </a:lnSpc>
              <a:spcBef>
                <a:spcPts val="0"/>
              </a:spcBef>
              <a:spcAft>
                <a:spcPts val="0"/>
              </a:spcAft>
              <a:buClr>
                <a:srgbClr val="FFFFFF"/>
              </a:buClr>
              <a:buSzPct val="100000"/>
              <a:buNone/>
              <a:defRPr b="1" sz="4000">
                <a:solidFill>
                  <a:srgbClr val="FFFFFF"/>
                </a:solidFill>
              </a:defRPr>
            </a:lvl5pPr>
            <a:lvl6pPr lvl="5" rtl="0" algn="l">
              <a:lnSpc>
                <a:spcPct val="100000"/>
              </a:lnSpc>
              <a:spcBef>
                <a:spcPts val="0"/>
              </a:spcBef>
              <a:spcAft>
                <a:spcPts val="0"/>
              </a:spcAft>
              <a:buClr>
                <a:srgbClr val="FFFFFF"/>
              </a:buClr>
              <a:buSzPct val="100000"/>
              <a:buNone/>
              <a:defRPr b="1" sz="4000">
                <a:solidFill>
                  <a:srgbClr val="FFFFFF"/>
                </a:solidFill>
              </a:defRPr>
            </a:lvl6pPr>
            <a:lvl7pPr lvl="6" rtl="0" algn="l">
              <a:lnSpc>
                <a:spcPct val="100000"/>
              </a:lnSpc>
              <a:spcBef>
                <a:spcPts val="0"/>
              </a:spcBef>
              <a:spcAft>
                <a:spcPts val="0"/>
              </a:spcAft>
              <a:buClr>
                <a:srgbClr val="FFFFFF"/>
              </a:buClr>
              <a:buSzPct val="100000"/>
              <a:buNone/>
              <a:defRPr b="1" sz="4000">
                <a:solidFill>
                  <a:srgbClr val="FFFFFF"/>
                </a:solidFill>
              </a:defRPr>
            </a:lvl7pPr>
            <a:lvl8pPr lvl="7" rtl="0" algn="l">
              <a:lnSpc>
                <a:spcPct val="100000"/>
              </a:lnSpc>
              <a:spcBef>
                <a:spcPts val="0"/>
              </a:spcBef>
              <a:spcAft>
                <a:spcPts val="0"/>
              </a:spcAft>
              <a:buClr>
                <a:srgbClr val="FFFFFF"/>
              </a:buClr>
              <a:buSzPct val="100000"/>
              <a:buNone/>
              <a:defRPr b="1" sz="4000">
                <a:solidFill>
                  <a:srgbClr val="FFFFFF"/>
                </a:solidFill>
              </a:defRPr>
            </a:lvl8pPr>
            <a:lvl9pPr lvl="8" rtl="0" algn="l">
              <a:lnSpc>
                <a:spcPct val="100000"/>
              </a:lnSpc>
              <a:spcBef>
                <a:spcPts val="0"/>
              </a:spcBef>
              <a:spcAft>
                <a:spcPts val="0"/>
              </a:spcAft>
              <a:buClr>
                <a:srgbClr val="FFFFFF"/>
              </a:buClr>
              <a:buSzPct val="100000"/>
              <a:buNone/>
              <a:defRPr b="1" sz="4000">
                <a:solidFill>
                  <a:srgbClr val="FFFFFF"/>
                </a:solidFill>
              </a:defRPr>
            </a:lvl9pPr>
          </a:lstStyle>
          <a:p/>
        </p:txBody>
      </p:sp>
      <p:sp>
        <p:nvSpPr>
          <p:cNvPr id="72" name="Shape 72"/>
          <p:cNvSpPr txBox="1"/>
          <p:nvPr>
            <p:ph idx="1" type="body"/>
          </p:nvPr>
        </p:nvSpPr>
        <p:spPr>
          <a:xfrm>
            <a:off x="2093075" y="2834825"/>
            <a:ext cx="4938600" cy="1553100"/>
          </a:xfrm>
          <a:prstGeom prst="rect">
            <a:avLst/>
          </a:prstGeom>
          <a:noFill/>
        </p:spPr>
        <p:txBody>
          <a:bodyPr anchorCtr="0" anchor="t" bIns="91425" lIns="91425" rIns="91425" tIns="91425"/>
          <a:lstStyle>
            <a:lvl1pPr lvl="0" rtl="0" algn="l">
              <a:lnSpc>
                <a:spcPct val="115000"/>
              </a:lnSpc>
              <a:spcBef>
                <a:spcPts val="0"/>
              </a:spcBef>
              <a:spcAft>
                <a:spcPts val="1600"/>
              </a:spcAft>
              <a:buClr>
                <a:srgbClr val="FFFFFF"/>
              </a:buClr>
              <a:buSzPct val="100000"/>
              <a:defRPr sz="1400">
                <a:solidFill>
                  <a:srgbClr val="FFFFFF"/>
                </a:solidFill>
              </a:defRPr>
            </a:lvl1pPr>
            <a:lvl2pPr lvl="1" rtl="0" algn="l">
              <a:lnSpc>
                <a:spcPct val="115000"/>
              </a:lnSpc>
              <a:spcBef>
                <a:spcPts val="0"/>
              </a:spcBef>
              <a:spcAft>
                <a:spcPts val="1600"/>
              </a:spcAft>
              <a:buClr>
                <a:srgbClr val="FFFFFF"/>
              </a:buClr>
              <a:buSzPct val="100000"/>
              <a:defRPr sz="1200">
                <a:solidFill>
                  <a:srgbClr val="FFFFFF"/>
                </a:solidFill>
              </a:defRPr>
            </a:lvl2pPr>
            <a:lvl3pPr lvl="2" rtl="0" algn="l">
              <a:lnSpc>
                <a:spcPct val="115000"/>
              </a:lnSpc>
              <a:spcBef>
                <a:spcPts val="0"/>
              </a:spcBef>
              <a:spcAft>
                <a:spcPts val="1600"/>
              </a:spcAft>
              <a:buClr>
                <a:srgbClr val="FFFFFF"/>
              </a:buClr>
              <a:buSzPct val="100000"/>
              <a:defRPr sz="1200">
                <a:solidFill>
                  <a:srgbClr val="FFFFFF"/>
                </a:solidFill>
              </a:defRPr>
            </a:lvl3pPr>
            <a:lvl4pPr lvl="3" rtl="0" algn="l">
              <a:lnSpc>
                <a:spcPct val="115000"/>
              </a:lnSpc>
              <a:spcBef>
                <a:spcPts val="0"/>
              </a:spcBef>
              <a:spcAft>
                <a:spcPts val="1600"/>
              </a:spcAft>
              <a:buClr>
                <a:srgbClr val="FFFFFF"/>
              </a:buClr>
              <a:buSzPct val="100000"/>
              <a:defRPr sz="1200">
                <a:solidFill>
                  <a:srgbClr val="FFFFFF"/>
                </a:solidFill>
              </a:defRPr>
            </a:lvl4pPr>
            <a:lvl5pPr lvl="4" rtl="0" algn="l">
              <a:lnSpc>
                <a:spcPct val="115000"/>
              </a:lnSpc>
              <a:spcBef>
                <a:spcPts val="0"/>
              </a:spcBef>
              <a:spcAft>
                <a:spcPts val="1600"/>
              </a:spcAft>
              <a:buClr>
                <a:srgbClr val="FFFFFF"/>
              </a:buClr>
              <a:buSzPct val="100000"/>
              <a:defRPr sz="1200">
                <a:solidFill>
                  <a:srgbClr val="FFFFFF"/>
                </a:solidFill>
              </a:defRPr>
            </a:lvl5pPr>
            <a:lvl6pPr lvl="5" rtl="0" algn="l">
              <a:lnSpc>
                <a:spcPct val="115000"/>
              </a:lnSpc>
              <a:spcBef>
                <a:spcPts val="0"/>
              </a:spcBef>
              <a:spcAft>
                <a:spcPts val="1600"/>
              </a:spcAft>
              <a:buClr>
                <a:srgbClr val="FFFFFF"/>
              </a:buClr>
              <a:buSzPct val="100000"/>
              <a:defRPr sz="1200">
                <a:solidFill>
                  <a:srgbClr val="FFFFFF"/>
                </a:solidFill>
              </a:defRPr>
            </a:lvl6pPr>
            <a:lvl7pPr lvl="6" rtl="0" algn="l">
              <a:lnSpc>
                <a:spcPct val="115000"/>
              </a:lnSpc>
              <a:spcBef>
                <a:spcPts val="0"/>
              </a:spcBef>
              <a:spcAft>
                <a:spcPts val="1600"/>
              </a:spcAft>
              <a:buClr>
                <a:srgbClr val="FFFFFF"/>
              </a:buClr>
              <a:buSzPct val="100000"/>
              <a:defRPr sz="1200">
                <a:solidFill>
                  <a:srgbClr val="FFFFFF"/>
                </a:solidFill>
              </a:defRPr>
            </a:lvl7pPr>
            <a:lvl8pPr lvl="7" rtl="0" algn="l">
              <a:lnSpc>
                <a:spcPct val="115000"/>
              </a:lnSpc>
              <a:spcBef>
                <a:spcPts val="0"/>
              </a:spcBef>
              <a:spcAft>
                <a:spcPts val="1600"/>
              </a:spcAft>
              <a:buClr>
                <a:srgbClr val="FFFFFF"/>
              </a:buClr>
              <a:buSzPct val="100000"/>
              <a:defRPr sz="1200">
                <a:solidFill>
                  <a:srgbClr val="FFFFFF"/>
                </a:solidFill>
              </a:defRPr>
            </a:lvl8pPr>
            <a:lvl9pPr lvl="8" rtl="0" algn="l">
              <a:lnSpc>
                <a:spcPct val="115000"/>
              </a:lnSpc>
              <a:spcBef>
                <a:spcPts val="0"/>
              </a:spcBef>
              <a:spcAft>
                <a:spcPts val="1600"/>
              </a:spcAft>
              <a:buClr>
                <a:srgbClr val="FFFFFF"/>
              </a:buClr>
              <a:buSzPct val="100000"/>
              <a:defRPr sz="1200">
                <a:solidFill>
                  <a:srgbClr val="FFFFFF"/>
                </a:solidFill>
              </a:defRPr>
            </a:lvl9pPr>
          </a:lstStyle>
          <a:p/>
        </p:txBody>
      </p:sp>
      <p:sp>
        <p:nvSpPr>
          <p:cNvPr id="73" name="Shape 73"/>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rgbClr val="FFFFFF"/>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bg>
      <p:bgPr>
        <a:solidFill>
          <a:srgbClr val="FFFFFF"/>
        </a:solidFill>
      </p:bgPr>
    </p:bg>
    <p:spTree>
      <p:nvGrpSpPr>
        <p:cNvPr id="74" name="Shape 74"/>
        <p:cNvGrpSpPr/>
        <p:nvPr/>
      </p:nvGrpSpPr>
      <p:grpSpPr>
        <a:xfrm>
          <a:off x="0" y="0"/>
          <a:ext cx="0" cy="0"/>
          <a:chOff x="0" y="0"/>
          <a:chExt cx="0" cy="0"/>
        </a:xfrm>
      </p:grpSpPr>
      <p:sp>
        <p:nvSpPr>
          <p:cNvPr id="75" name="Shape 75"/>
          <p:cNvSpPr/>
          <p:nvPr/>
        </p:nvSpPr>
        <p:spPr>
          <a:xfrm>
            <a:off x="0" y="0"/>
            <a:ext cx="9144000" cy="5143500"/>
          </a:xfrm>
          <a:prstGeom prst="rect">
            <a:avLst/>
          </a:prstGeom>
          <a:solidFill>
            <a:schemeClr val="dk1"/>
          </a:solidFill>
          <a:ln cap="flat" cmpd="sng" w="952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 name="Shape 76"/>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chemeClr val="dk2"/>
                </a:solidFill>
              </a:rPr>
              <a:t>‹#›</a:t>
            </a:fld>
          </a:p>
        </p:txBody>
      </p:sp>
      <p:sp>
        <p:nvSpPr>
          <p:cNvPr id="77" name="Shape 77"/>
          <p:cNvSpPr txBox="1"/>
          <p:nvPr>
            <p:ph type="title"/>
          </p:nvPr>
        </p:nvSpPr>
        <p:spPr>
          <a:xfrm>
            <a:off x="811650" y="799739"/>
            <a:ext cx="6458400" cy="1479900"/>
          </a:xfrm>
          <a:prstGeom prst="rect">
            <a:avLst/>
          </a:prstGeom>
          <a:noFill/>
        </p:spPr>
        <p:txBody>
          <a:bodyPr anchorCtr="0" anchor="b" bIns="91425" lIns="91425" rIns="91425" tIns="91425"/>
          <a:lstStyle>
            <a:lvl1pPr lvl="0" rtl="0" algn="l">
              <a:lnSpc>
                <a:spcPct val="100000"/>
              </a:lnSpc>
              <a:spcBef>
                <a:spcPts val="0"/>
              </a:spcBef>
              <a:spcAft>
                <a:spcPts val="0"/>
              </a:spcAft>
              <a:buClr>
                <a:schemeClr val="dk1"/>
              </a:buClr>
              <a:buSzPct val="100000"/>
              <a:buNone/>
              <a:defRPr b="1" sz="3600">
                <a:solidFill>
                  <a:schemeClr val="dk1"/>
                </a:solidFill>
              </a:defRPr>
            </a:lvl1pPr>
            <a:lvl2pPr lvl="1" rtl="0" algn="l">
              <a:lnSpc>
                <a:spcPct val="100000"/>
              </a:lnSpc>
              <a:spcBef>
                <a:spcPts val="0"/>
              </a:spcBef>
              <a:spcAft>
                <a:spcPts val="0"/>
              </a:spcAft>
              <a:buClr>
                <a:schemeClr val="dk1"/>
              </a:buClr>
              <a:buSzPct val="100000"/>
              <a:buNone/>
              <a:defRPr b="1" sz="3600">
                <a:solidFill>
                  <a:schemeClr val="dk1"/>
                </a:solidFill>
              </a:defRPr>
            </a:lvl2pPr>
            <a:lvl3pPr lvl="2" rtl="0" algn="l">
              <a:lnSpc>
                <a:spcPct val="100000"/>
              </a:lnSpc>
              <a:spcBef>
                <a:spcPts val="0"/>
              </a:spcBef>
              <a:spcAft>
                <a:spcPts val="0"/>
              </a:spcAft>
              <a:buClr>
                <a:schemeClr val="dk1"/>
              </a:buClr>
              <a:buSzPct val="100000"/>
              <a:buNone/>
              <a:defRPr b="1" sz="3600">
                <a:solidFill>
                  <a:schemeClr val="dk1"/>
                </a:solidFill>
              </a:defRPr>
            </a:lvl3pPr>
            <a:lvl4pPr lvl="3" rtl="0" algn="l">
              <a:lnSpc>
                <a:spcPct val="100000"/>
              </a:lnSpc>
              <a:spcBef>
                <a:spcPts val="0"/>
              </a:spcBef>
              <a:spcAft>
                <a:spcPts val="0"/>
              </a:spcAft>
              <a:buClr>
                <a:schemeClr val="dk1"/>
              </a:buClr>
              <a:buSzPct val="100000"/>
              <a:buNone/>
              <a:defRPr b="1" sz="3600">
                <a:solidFill>
                  <a:schemeClr val="dk1"/>
                </a:solidFill>
              </a:defRPr>
            </a:lvl4pPr>
            <a:lvl5pPr lvl="4" rtl="0" algn="l">
              <a:lnSpc>
                <a:spcPct val="100000"/>
              </a:lnSpc>
              <a:spcBef>
                <a:spcPts val="0"/>
              </a:spcBef>
              <a:spcAft>
                <a:spcPts val="0"/>
              </a:spcAft>
              <a:buClr>
                <a:schemeClr val="dk1"/>
              </a:buClr>
              <a:buSzPct val="100000"/>
              <a:buNone/>
              <a:defRPr b="1" sz="3600">
                <a:solidFill>
                  <a:schemeClr val="dk1"/>
                </a:solidFill>
              </a:defRPr>
            </a:lvl5pPr>
            <a:lvl6pPr lvl="5" rtl="0" algn="l">
              <a:lnSpc>
                <a:spcPct val="100000"/>
              </a:lnSpc>
              <a:spcBef>
                <a:spcPts val="0"/>
              </a:spcBef>
              <a:spcAft>
                <a:spcPts val="0"/>
              </a:spcAft>
              <a:buClr>
                <a:schemeClr val="dk1"/>
              </a:buClr>
              <a:buSzPct val="100000"/>
              <a:buNone/>
              <a:defRPr b="1" sz="3600">
                <a:solidFill>
                  <a:schemeClr val="dk1"/>
                </a:solidFill>
              </a:defRPr>
            </a:lvl6pPr>
            <a:lvl7pPr lvl="6" rtl="0" algn="l">
              <a:lnSpc>
                <a:spcPct val="100000"/>
              </a:lnSpc>
              <a:spcBef>
                <a:spcPts val="0"/>
              </a:spcBef>
              <a:spcAft>
                <a:spcPts val="0"/>
              </a:spcAft>
              <a:buClr>
                <a:schemeClr val="dk1"/>
              </a:buClr>
              <a:buSzPct val="100000"/>
              <a:buNone/>
              <a:defRPr b="1" sz="3600">
                <a:solidFill>
                  <a:schemeClr val="dk1"/>
                </a:solidFill>
              </a:defRPr>
            </a:lvl7pPr>
            <a:lvl8pPr lvl="7" rtl="0" algn="l">
              <a:lnSpc>
                <a:spcPct val="100000"/>
              </a:lnSpc>
              <a:spcBef>
                <a:spcPts val="0"/>
              </a:spcBef>
              <a:spcAft>
                <a:spcPts val="0"/>
              </a:spcAft>
              <a:buClr>
                <a:schemeClr val="dk1"/>
              </a:buClr>
              <a:buSzPct val="100000"/>
              <a:buNone/>
              <a:defRPr b="1" sz="3600">
                <a:solidFill>
                  <a:schemeClr val="dk1"/>
                </a:solidFill>
              </a:defRPr>
            </a:lvl8pPr>
            <a:lvl9pPr lvl="8" rtl="0" algn="l">
              <a:lnSpc>
                <a:spcPct val="100000"/>
              </a:lnSpc>
              <a:spcBef>
                <a:spcPts val="0"/>
              </a:spcBef>
              <a:spcAft>
                <a:spcPts val="0"/>
              </a:spcAft>
              <a:buClr>
                <a:schemeClr val="dk1"/>
              </a:buClr>
              <a:buSzPct val="100000"/>
              <a:buNone/>
              <a:defRPr b="1" sz="3600">
                <a:solidFill>
                  <a:schemeClr val="dk1"/>
                </a:solidFill>
              </a:defRPr>
            </a:lvl9pPr>
          </a:lstStyle>
          <a:p/>
        </p:txBody>
      </p:sp>
      <p:sp>
        <p:nvSpPr>
          <p:cNvPr id="78" name="Shape 78"/>
          <p:cNvSpPr txBox="1"/>
          <p:nvPr>
            <p:ph idx="1" type="body"/>
          </p:nvPr>
        </p:nvSpPr>
        <p:spPr>
          <a:xfrm>
            <a:off x="811650" y="2432039"/>
            <a:ext cx="6458400" cy="2037599"/>
          </a:xfrm>
          <a:prstGeom prst="rect">
            <a:avLst/>
          </a:prstGeom>
          <a:noFill/>
        </p:spPr>
        <p:txBody>
          <a:bodyPr anchorCtr="0" anchor="t" bIns="91425" lIns="91425" rIns="91425" tIns="91425"/>
          <a:lstStyle>
            <a:lvl1pPr lvl="0" rtl="0" algn="l">
              <a:lnSpc>
                <a:spcPct val="115000"/>
              </a:lnSpc>
              <a:spcBef>
                <a:spcPts val="0"/>
              </a:spcBef>
              <a:spcAft>
                <a:spcPts val="1600"/>
              </a:spcAft>
              <a:buClr>
                <a:schemeClr val="dk2"/>
              </a:buClr>
              <a:buSzPct val="100000"/>
              <a:defRPr sz="1600">
                <a:solidFill>
                  <a:schemeClr val="dk2"/>
                </a:solidFill>
              </a:defRPr>
            </a:lvl1pPr>
            <a:lvl2pPr lvl="1" rtl="0" algn="l">
              <a:lnSpc>
                <a:spcPct val="115000"/>
              </a:lnSpc>
              <a:spcBef>
                <a:spcPts val="0"/>
              </a:spcBef>
              <a:spcAft>
                <a:spcPts val="1600"/>
              </a:spcAft>
              <a:buClr>
                <a:schemeClr val="dk2"/>
              </a:buClr>
              <a:defRPr sz="1400">
                <a:solidFill>
                  <a:schemeClr val="dk2"/>
                </a:solidFill>
              </a:defRPr>
            </a:lvl2pPr>
            <a:lvl3pPr lvl="2" rtl="0" algn="l">
              <a:lnSpc>
                <a:spcPct val="115000"/>
              </a:lnSpc>
              <a:spcBef>
                <a:spcPts val="0"/>
              </a:spcBef>
              <a:spcAft>
                <a:spcPts val="1600"/>
              </a:spcAft>
              <a:buClr>
                <a:schemeClr val="dk2"/>
              </a:buClr>
              <a:defRPr sz="1400">
                <a:solidFill>
                  <a:schemeClr val="dk2"/>
                </a:solidFill>
              </a:defRPr>
            </a:lvl3pPr>
            <a:lvl4pPr lvl="3" rtl="0" algn="l">
              <a:lnSpc>
                <a:spcPct val="115000"/>
              </a:lnSpc>
              <a:spcBef>
                <a:spcPts val="0"/>
              </a:spcBef>
              <a:spcAft>
                <a:spcPts val="1600"/>
              </a:spcAft>
              <a:buClr>
                <a:schemeClr val="dk2"/>
              </a:buClr>
              <a:defRPr sz="1400">
                <a:solidFill>
                  <a:schemeClr val="dk2"/>
                </a:solidFill>
              </a:defRPr>
            </a:lvl4pPr>
            <a:lvl5pPr lvl="4" rtl="0" algn="l">
              <a:lnSpc>
                <a:spcPct val="115000"/>
              </a:lnSpc>
              <a:spcBef>
                <a:spcPts val="0"/>
              </a:spcBef>
              <a:spcAft>
                <a:spcPts val="1600"/>
              </a:spcAft>
              <a:buClr>
                <a:schemeClr val="dk2"/>
              </a:buClr>
              <a:defRPr sz="1400">
                <a:solidFill>
                  <a:schemeClr val="dk2"/>
                </a:solidFill>
              </a:defRPr>
            </a:lvl5pPr>
            <a:lvl6pPr lvl="5" rtl="0" algn="l">
              <a:lnSpc>
                <a:spcPct val="115000"/>
              </a:lnSpc>
              <a:spcBef>
                <a:spcPts val="0"/>
              </a:spcBef>
              <a:spcAft>
                <a:spcPts val="1600"/>
              </a:spcAft>
              <a:buClr>
                <a:schemeClr val="dk2"/>
              </a:buClr>
              <a:defRPr sz="1400">
                <a:solidFill>
                  <a:schemeClr val="dk2"/>
                </a:solidFill>
              </a:defRPr>
            </a:lvl6pPr>
            <a:lvl7pPr lvl="6" rtl="0" algn="l">
              <a:lnSpc>
                <a:spcPct val="115000"/>
              </a:lnSpc>
              <a:spcBef>
                <a:spcPts val="0"/>
              </a:spcBef>
              <a:spcAft>
                <a:spcPts val="1600"/>
              </a:spcAft>
              <a:buClr>
                <a:schemeClr val="dk2"/>
              </a:buClr>
              <a:defRPr sz="1400">
                <a:solidFill>
                  <a:schemeClr val="dk2"/>
                </a:solidFill>
              </a:defRPr>
            </a:lvl7pPr>
            <a:lvl8pPr lvl="7" rtl="0" algn="l">
              <a:lnSpc>
                <a:spcPct val="115000"/>
              </a:lnSpc>
              <a:spcBef>
                <a:spcPts val="0"/>
              </a:spcBef>
              <a:spcAft>
                <a:spcPts val="1600"/>
              </a:spcAft>
              <a:buClr>
                <a:schemeClr val="dk2"/>
              </a:buClr>
              <a:defRPr sz="1400">
                <a:solidFill>
                  <a:schemeClr val="dk2"/>
                </a:solidFill>
              </a:defRPr>
            </a:lvl8pPr>
            <a:lvl9pPr lvl="8" rtl="0" algn="l">
              <a:lnSpc>
                <a:spcPct val="115000"/>
              </a:lnSpc>
              <a:spcBef>
                <a:spcPts val="0"/>
              </a:spcBef>
              <a:spcAft>
                <a:spcPts val="1600"/>
              </a:spcAft>
              <a:buClr>
                <a:schemeClr val="dk2"/>
              </a:buClr>
              <a:defRPr sz="1400">
                <a:solidFill>
                  <a:schemeClr val="dk2"/>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bg>
      <p:bgPr>
        <a:solidFill>
          <a:srgbClr val="FFFFFF"/>
        </a:solidFill>
      </p:bgPr>
    </p:bg>
    <p:spTree>
      <p:nvGrpSpPr>
        <p:cNvPr id="79" name="Shape 79"/>
        <p:cNvGrpSpPr/>
        <p:nvPr/>
      </p:nvGrpSpPr>
      <p:grpSpPr>
        <a:xfrm>
          <a:off x="0" y="0"/>
          <a:ext cx="0" cy="0"/>
          <a:chOff x="0" y="0"/>
          <a:chExt cx="0" cy="0"/>
        </a:xfrm>
      </p:grpSpPr>
      <p:sp>
        <p:nvSpPr>
          <p:cNvPr id="80" name="Shape 80"/>
          <p:cNvSpPr/>
          <p:nvPr/>
        </p:nvSpPr>
        <p:spPr>
          <a:xfrm>
            <a:off x="0" y="0"/>
            <a:ext cx="9144000" cy="5143500"/>
          </a:xfrm>
          <a:prstGeom prst="rect">
            <a:avLst/>
          </a:prstGeom>
          <a:solidFill>
            <a:srgbClr val="455A64"/>
          </a:solidFill>
          <a:ln>
            <a:noFill/>
          </a:ln>
        </p:spPr>
        <p:txBody>
          <a:bodyPr anchorCtr="0" anchor="ctr" bIns="91425" lIns="91425" rIns="91425" tIns="91425">
            <a:noAutofit/>
          </a:bodyPr>
          <a:lstStyle/>
          <a:p>
            <a:pPr lvl="0">
              <a:spcBef>
                <a:spcPts val="0"/>
              </a:spcBef>
              <a:buNone/>
            </a:pPr>
            <a:r>
              <a:t/>
            </a:r>
            <a:endParaRPr/>
          </a:p>
        </p:txBody>
      </p:sp>
      <p:cxnSp>
        <p:nvCxnSpPr>
          <p:cNvPr id="81" name="Shape 81"/>
          <p:cNvCxnSpPr/>
          <p:nvPr/>
        </p:nvCxnSpPr>
        <p:spPr>
          <a:xfrm rot="10800000">
            <a:off x="2152475" y="2633250"/>
            <a:ext cx="4819800" cy="0"/>
          </a:xfrm>
          <a:prstGeom prst="straightConnector1">
            <a:avLst/>
          </a:prstGeom>
          <a:noFill/>
          <a:ln cap="flat" cmpd="sng" w="9525">
            <a:solidFill>
              <a:srgbClr val="FFFFFF"/>
            </a:solidFill>
            <a:prstDash val="solid"/>
            <a:round/>
            <a:headEnd len="med" w="med" type="none"/>
            <a:tailEnd len="med" w="med" type="none"/>
          </a:ln>
        </p:spPr>
      </p:cxnSp>
      <p:sp>
        <p:nvSpPr>
          <p:cNvPr id="82" name="Shape 82"/>
          <p:cNvSpPr txBox="1"/>
          <p:nvPr>
            <p:ph type="title"/>
          </p:nvPr>
        </p:nvSpPr>
        <p:spPr>
          <a:xfrm>
            <a:off x="2093075" y="584425"/>
            <a:ext cx="4948200" cy="1885800"/>
          </a:xfrm>
          <a:prstGeom prst="rect">
            <a:avLst/>
          </a:prstGeom>
          <a:noFill/>
        </p:spPr>
        <p:txBody>
          <a:bodyPr anchorCtr="0" anchor="b" bIns="91425" lIns="91425" rIns="91425" tIns="91425"/>
          <a:lstStyle>
            <a:lvl1pPr lvl="0" rtl="0" algn="l">
              <a:lnSpc>
                <a:spcPct val="100000"/>
              </a:lnSpc>
              <a:spcBef>
                <a:spcPts val="0"/>
              </a:spcBef>
              <a:spcAft>
                <a:spcPts val="0"/>
              </a:spcAft>
              <a:buClr>
                <a:srgbClr val="FFFFFF"/>
              </a:buClr>
              <a:buSzPct val="100000"/>
              <a:buNone/>
              <a:defRPr b="1" sz="4000">
                <a:solidFill>
                  <a:srgbClr val="FFFFFF"/>
                </a:solidFill>
              </a:defRPr>
            </a:lvl1pPr>
            <a:lvl2pPr lvl="1" rtl="0" algn="l">
              <a:lnSpc>
                <a:spcPct val="100000"/>
              </a:lnSpc>
              <a:spcBef>
                <a:spcPts val="0"/>
              </a:spcBef>
              <a:spcAft>
                <a:spcPts val="0"/>
              </a:spcAft>
              <a:buClr>
                <a:srgbClr val="FFFFFF"/>
              </a:buClr>
              <a:buSzPct val="100000"/>
              <a:buNone/>
              <a:defRPr b="1" sz="4000">
                <a:solidFill>
                  <a:srgbClr val="FFFFFF"/>
                </a:solidFill>
              </a:defRPr>
            </a:lvl2pPr>
            <a:lvl3pPr lvl="2" rtl="0" algn="l">
              <a:lnSpc>
                <a:spcPct val="100000"/>
              </a:lnSpc>
              <a:spcBef>
                <a:spcPts val="0"/>
              </a:spcBef>
              <a:spcAft>
                <a:spcPts val="0"/>
              </a:spcAft>
              <a:buClr>
                <a:srgbClr val="FFFFFF"/>
              </a:buClr>
              <a:buSzPct val="100000"/>
              <a:buNone/>
              <a:defRPr b="1" sz="4000">
                <a:solidFill>
                  <a:srgbClr val="FFFFFF"/>
                </a:solidFill>
              </a:defRPr>
            </a:lvl3pPr>
            <a:lvl4pPr lvl="3" rtl="0" algn="l">
              <a:lnSpc>
                <a:spcPct val="100000"/>
              </a:lnSpc>
              <a:spcBef>
                <a:spcPts val="0"/>
              </a:spcBef>
              <a:spcAft>
                <a:spcPts val="0"/>
              </a:spcAft>
              <a:buClr>
                <a:srgbClr val="FFFFFF"/>
              </a:buClr>
              <a:buSzPct val="100000"/>
              <a:buNone/>
              <a:defRPr b="1" sz="4000">
                <a:solidFill>
                  <a:srgbClr val="FFFFFF"/>
                </a:solidFill>
              </a:defRPr>
            </a:lvl4pPr>
            <a:lvl5pPr lvl="4" rtl="0" algn="l">
              <a:lnSpc>
                <a:spcPct val="100000"/>
              </a:lnSpc>
              <a:spcBef>
                <a:spcPts val="0"/>
              </a:spcBef>
              <a:spcAft>
                <a:spcPts val="0"/>
              </a:spcAft>
              <a:buClr>
                <a:srgbClr val="FFFFFF"/>
              </a:buClr>
              <a:buSzPct val="100000"/>
              <a:buNone/>
              <a:defRPr b="1" sz="4000">
                <a:solidFill>
                  <a:srgbClr val="FFFFFF"/>
                </a:solidFill>
              </a:defRPr>
            </a:lvl5pPr>
            <a:lvl6pPr lvl="5" rtl="0" algn="l">
              <a:lnSpc>
                <a:spcPct val="100000"/>
              </a:lnSpc>
              <a:spcBef>
                <a:spcPts val="0"/>
              </a:spcBef>
              <a:spcAft>
                <a:spcPts val="0"/>
              </a:spcAft>
              <a:buClr>
                <a:srgbClr val="FFFFFF"/>
              </a:buClr>
              <a:buSzPct val="100000"/>
              <a:buNone/>
              <a:defRPr b="1" sz="4000">
                <a:solidFill>
                  <a:srgbClr val="FFFFFF"/>
                </a:solidFill>
              </a:defRPr>
            </a:lvl6pPr>
            <a:lvl7pPr lvl="6" rtl="0" algn="l">
              <a:lnSpc>
                <a:spcPct val="100000"/>
              </a:lnSpc>
              <a:spcBef>
                <a:spcPts val="0"/>
              </a:spcBef>
              <a:spcAft>
                <a:spcPts val="0"/>
              </a:spcAft>
              <a:buClr>
                <a:srgbClr val="FFFFFF"/>
              </a:buClr>
              <a:buSzPct val="100000"/>
              <a:buNone/>
              <a:defRPr b="1" sz="4000">
                <a:solidFill>
                  <a:srgbClr val="FFFFFF"/>
                </a:solidFill>
              </a:defRPr>
            </a:lvl7pPr>
            <a:lvl8pPr lvl="7" rtl="0" algn="l">
              <a:lnSpc>
                <a:spcPct val="100000"/>
              </a:lnSpc>
              <a:spcBef>
                <a:spcPts val="0"/>
              </a:spcBef>
              <a:spcAft>
                <a:spcPts val="0"/>
              </a:spcAft>
              <a:buClr>
                <a:srgbClr val="FFFFFF"/>
              </a:buClr>
              <a:buSzPct val="100000"/>
              <a:buNone/>
              <a:defRPr b="1" sz="4000">
                <a:solidFill>
                  <a:srgbClr val="FFFFFF"/>
                </a:solidFill>
              </a:defRPr>
            </a:lvl8pPr>
            <a:lvl9pPr lvl="8" rtl="0" algn="l">
              <a:lnSpc>
                <a:spcPct val="100000"/>
              </a:lnSpc>
              <a:spcBef>
                <a:spcPts val="0"/>
              </a:spcBef>
              <a:spcAft>
                <a:spcPts val="0"/>
              </a:spcAft>
              <a:buClr>
                <a:srgbClr val="FFFFFF"/>
              </a:buClr>
              <a:buSzPct val="100000"/>
              <a:buNone/>
              <a:defRPr b="1" sz="4000">
                <a:solidFill>
                  <a:srgbClr val="FFFFFF"/>
                </a:solidFill>
              </a:defRPr>
            </a:lvl9pPr>
          </a:lstStyle>
          <a:p/>
        </p:txBody>
      </p:sp>
      <p:sp>
        <p:nvSpPr>
          <p:cNvPr id="83" name="Shape 83"/>
          <p:cNvSpPr txBox="1"/>
          <p:nvPr>
            <p:ph idx="1" type="body"/>
          </p:nvPr>
        </p:nvSpPr>
        <p:spPr>
          <a:xfrm>
            <a:off x="2093075" y="2834825"/>
            <a:ext cx="4938600" cy="1553100"/>
          </a:xfrm>
          <a:prstGeom prst="rect">
            <a:avLst/>
          </a:prstGeom>
          <a:noFill/>
        </p:spPr>
        <p:txBody>
          <a:bodyPr anchorCtr="0" anchor="t" bIns="91425" lIns="91425" rIns="91425" tIns="91425"/>
          <a:lstStyle>
            <a:lvl1pPr lvl="0" rtl="0" algn="l">
              <a:lnSpc>
                <a:spcPct val="115000"/>
              </a:lnSpc>
              <a:spcBef>
                <a:spcPts val="0"/>
              </a:spcBef>
              <a:spcAft>
                <a:spcPts val="1600"/>
              </a:spcAft>
              <a:buClr>
                <a:srgbClr val="FFFFFF"/>
              </a:buClr>
              <a:buSzPct val="100000"/>
              <a:defRPr sz="1400">
                <a:solidFill>
                  <a:srgbClr val="FFFFFF"/>
                </a:solidFill>
              </a:defRPr>
            </a:lvl1pPr>
            <a:lvl2pPr lvl="1" rtl="0" algn="l">
              <a:lnSpc>
                <a:spcPct val="115000"/>
              </a:lnSpc>
              <a:spcBef>
                <a:spcPts val="0"/>
              </a:spcBef>
              <a:spcAft>
                <a:spcPts val="1600"/>
              </a:spcAft>
              <a:buClr>
                <a:srgbClr val="FFFFFF"/>
              </a:buClr>
              <a:buSzPct val="100000"/>
              <a:defRPr sz="1200">
                <a:solidFill>
                  <a:srgbClr val="FFFFFF"/>
                </a:solidFill>
              </a:defRPr>
            </a:lvl2pPr>
            <a:lvl3pPr lvl="2" rtl="0" algn="l">
              <a:lnSpc>
                <a:spcPct val="115000"/>
              </a:lnSpc>
              <a:spcBef>
                <a:spcPts val="0"/>
              </a:spcBef>
              <a:spcAft>
                <a:spcPts val="1600"/>
              </a:spcAft>
              <a:buClr>
                <a:srgbClr val="FFFFFF"/>
              </a:buClr>
              <a:buSzPct val="100000"/>
              <a:defRPr sz="1200">
                <a:solidFill>
                  <a:srgbClr val="FFFFFF"/>
                </a:solidFill>
              </a:defRPr>
            </a:lvl3pPr>
            <a:lvl4pPr lvl="3" rtl="0" algn="l">
              <a:lnSpc>
                <a:spcPct val="115000"/>
              </a:lnSpc>
              <a:spcBef>
                <a:spcPts val="0"/>
              </a:spcBef>
              <a:spcAft>
                <a:spcPts val="1600"/>
              </a:spcAft>
              <a:buClr>
                <a:srgbClr val="FFFFFF"/>
              </a:buClr>
              <a:buSzPct val="100000"/>
              <a:defRPr sz="1200">
                <a:solidFill>
                  <a:srgbClr val="FFFFFF"/>
                </a:solidFill>
              </a:defRPr>
            </a:lvl4pPr>
            <a:lvl5pPr lvl="4" rtl="0" algn="l">
              <a:lnSpc>
                <a:spcPct val="115000"/>
              </a:lnSpc>
              <a:spcBef>
                <a:spcPts val="0"/>
              </a:spcBef>
              <a:spcAft>
                <a:spcPts val="1600"/>
              </a:spcAft>
              <a:buClr>
                <a:srgbClr val="FFFFFF"/>
              </a:buClr>
              <a:buSzPct val="100000"/>
              <a:defRPr sz="1200">
                <a:solidFill>
                  <a:srgbClr val="FFFFFF"/>
                </a:solidFill>
              </a:defRPr>
            </a:lvl5pPr>
            <a:lvl6pPr lvl="5" rtl="0" algn="l">
              <a:lnSpc>
                <a:spcPct val="115000"/>
              </a:lnSpc>
              <a:spcBef>
                <a:spcPts val="0"/>
              </a:spcBef>
              <a:spcAft>
                <a:spcPts val="1600"/>
              </a:spcAft>
              <a:buClr>
                <a:srgbClr val="FFFFFF"/>
              </a:buClr>
              <a:buSzPct val="100000"/>
              <a:defRPr sz="1200">
                <a:solidFill>
                  <a:srgbClr val="FFFFFF"/>
                </a:solidFill>
              </a:defRPr>
            </a:lvl6pPr>
            <a:lvl7pPr lvl="6" rtl="0" algn="l">
              <a:lnSpc>
                <a:spcPct val="115000"/>
              </a:lnSpc>
              <a:spcBef>
                <a:spcPts val="0"/>
              </a:spcBef>
              <a:spcAft>
                <a:spcPts val="1600"/>
              </a:spcAft>
              <a:buClr>
                <a:srgbClr val="FFFFFF"/>
              </a:buClr>
              <a:buSzPct val="100000"/>
              <a:defRPr sz="1200">
                <a:solidFill>
                  <a:srgbClr val="FFFFFF"/>
                </a:solidFill>
              </a:defRPr>
            </a:lvl7pPr>
            <a:lvl8pPr lvl="7" rtl="0" algn="l">
              <a:lnSpc>
                <a:spcPct val="115000"/>
              </a:lnSpc>
              <a:spcBef>
                <a:spcPts val="0"/>
              </a:spcBef>
              <a:spcAft>
                <a:spcPts val="1600"/>
              </a:spcAft>
              <a:buClr>
                <a:srgbClr val="FFFFFF"/>
              </a:buClr>
              <a:buSzPct val="100000"/>
              <a:defRPr sz="1200">
                <a:solidFill>
                  <a:srgbClr val="FFFFFF"/>
                </a:solidFill>
              </a:defRPr>
            </a:lvl8pPr>
            <a:lvl9pPr lvl="8" rtl="0" algn="l">
              <a:lnSpc>
                <a:spcPct val="115000"/>
              </a:lnSpc>
              <a:spcBef>
                <a:spcPts val="0"/>
              </a:spcBef>
              <a:spcAft>
                <a:spcPts val="1600"/>
              </a:spcAft>
              <a:buClr>
                <a:srgbClr val="FFFFFF"/>
              </a:buClr>
              <a:buSzPct val="100000"/>
              <a:defRPr sz="1200">
                <a:solidFill>
                  <a:srgbClr val="FFFFFF"/>
                </a:solidFill>
              </a:defRPr>
            </a:lvl9pPr>
          </a:lstStyle>
          <a:p/>
        </p:txBody>
      </p:sp>
      <p:sp>
        <p:nvSpPr>
          <p:cNvPr id="84" name="Shape 84"/>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rgbClr val="FFFFFF"/>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2410112" y="1595775"/>
            <a:ext cx="6321600" cy="3002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 type="body"/>
          </p:nvPr>
        </p:nvSpPr>
        <p:spPr>
          <a:xfrm>
            <a:off x="2400302"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2" type="body"/>
          </p:nvPr>
        </p:nvSpPr>
        <p:spPr>
          <a:xfrm>
            <a:off x="5650571"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2" name="Shape 42"/>
          <p:cNvSpPr txBox="1"/>
          <p:nvPr>
            <p:ph idx="1" type="body"/>
          </p:nvPr>
        </p:nvSpPr>
        <p:spPr>
          <a:xfrm>
            <a:off x="319500" y="1846803"/>
            <a:ext cx="2808000" cy="2806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0"/>
            <a:ext cx="6244200" cy="38355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0"/>
            <a:ext cx="4045200" cy="1345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4" name="Shape 5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59" name="Shape 5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5"/>
            <a:ext cx="6321600" cy="30023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gif"/><Relationship Id="rId4" Type="http://schemas.openxmlformats.org/officeDocument/2006/relationships/image" Target="../media/image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en.wikipedia.org/wiki/Beauty" TargetMode="External"/><Relationship Id="rId4" Type="http://schemas.openxmlformats.org/officeDocument/2006/relationships/hyperlink" Target="https://en.wikipedia.org/wiki/Effectiveness" TargetMode="External"/><Relationship Id="rId5" Type="http://schemas.openxmlformats.org/officeDocument/2006/relationships/hyperlink" Target="https://en.wikipedia.org/wiki/Simplic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gif"/><Relationship Id="rId4"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gif"/><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ctrTitle"/>
          </p:nvPr>
        </p:nvSpPr>
        <p:spPr>
          <a:xfrm>
            <a:off x="2371725" y="630225"/>
            <a:ext cx="6331500" cy="1542000"/>
          </a:xfrm>
          <a:prstGeom prst="rect">
            <a:avLst/>
          </a:prstGeom>
        </p:spPr>
        <p:txBody>
          <a:bodyPr anchorCtr="0" anchor="t" bIns="91425" lIns="91425" rIns="91425" tIns="91425">
            <a:noAutofit/>
          </a:bodyPr>
          <a:lstStyle/>
          <a:p>
            <a:pPr lvl="0">
              <a:spcBef>
                <a:spcPts val="0"/>
              </a:spcBef>
              <a:buNone/>
            </a:pPr>
            <a:r>
              <a:rPr lang="en"/>
              <a:t>Intro to CS</a:t>
            </a:r>
          </a:p>
        </p:txBody>
      </p:sp>
      <p:sp>
        <p:nvSpPr>
          <p:cNvPr id="90" name="Shape 90"/>
          <p:cNvSpPr txBox="1"/>
          <p:nvPr>
            <p:ph idx="1" type="subTitle"/>
          </p:nvPr>
        </p:nvSpPr>
        <p:spPr>
          <a:xfrm>
            <a:off x="2390266" y="3238450"/>
            <a:ext cx="6331500" cy="1241700"/>
          </a:xfrm>
          <a:prstGeom prst="rect">
            <a:avLst/>
          </a:prstGeom>
        </p:spPr>
        <p:txBody>
          <a:bodyPr anchorCtr="0" anchor="b" bIns="91425" lIns="91425" rIns="91425" tIns="91425">
            <a:noAutofit/>
          </a:bodyPr>
          <a:lstStyle/>
          <a:p>
            <a:pPr lvl="0">
              <a:spcBef>
                <a:spcPts val="0"/>
              </a:spcBef>
              <a:buNone/>
            </a:pPr>
            <a:r>
              <a:rPr lang="en"/>
              <a:t>Develop Summer Academy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145"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428650" y="1871500"/>
            <a:ext cx="3723674" cy="1400499"/>
          </a:xfrm>
          <a:prstGeom prst="rect">
            <a:avLst/>
          </a:prstGeom>
          <a:noFill/>
          <a:ln>
            <a:noFill/>
          </a:ln>
        </p:spPr>
      </p:pic>
      <p:pic>
        <p:nvPicPr>
          <p:cNvPr id="147" name="Shape 147"/>
          <p:cNvPicPr preferRelativeResize="0"/>
          <p:nvPr/>
        </p:nvPicPr>
        <p:blipFill>
          <a:blip r:embed="rId4">
            <a:alphaModFix/>
          </a:blip>
          <a:stretch>
            <a:fillRect/>
          </a:stretch>
        </p:blipFill>
        <p:spPr>
          <a:xfrm>
            <a:off x="5036375" y="1871500"/>
            <a:ext cx="3723674" cy="1400497"/>
          </a:xfrm>
          <a:prstGeom prst="rect">
            <a:avLst/>
          </a:prstGeom>
          <a:noFill/>
          <a:ln>
            <a:noFill/>
          </a:ln>
        </p:spPr>
      </p:pic>
      <p:sp>
        <p:nvSpPr>
          <p:cNvPr id="148" name="Shape 148"/>
          <p:cNvSpPr/>
          <p:nvPr/>
        </p:nvSpPr>
        <p:spPr>
          <a:xfrm>
            <a:off x="4080900" y="2321725"/>
            <a:ext cx="982200" cy="339300"/>
          </a:xfrm>
          <a:prstGeom prst="rightArrow">
            <a:avLst>
              <a:gd fmla="val 50000" name="adj1"/>
              <a:gd fmla="val 50000" name="adj2"/>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nvSpPr>
        <p:spPr>
          <a:xfrm>
            <a:off x="2123850" y="2053200"/>
            <a:ext cx="4896300" cy="30903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600">
                <a:solidFill>
                  <a:schemeClr val="dk1"/>
                </a:solidFill>
              </a:rPr>
              <a:t>MoveTower</a:t>
            </a:r>
            <a:r>
              <a:rPr lang="en" sz="1600"/>
              <a:t>(</a:t>
            </a:r>
            <a:r>
              <a:rPr lang="en" sz="1600">
                <a:solidFill>
                  <a:schemeClr val="accent1"/>
                </a:solidFill>
              </a:rPr>
              <a:t>disk</a:t>
            </a:r>
            <a:r>
              <a:rPr lang="en" sz="1600"/>
              <a:t>, </a:t>
            </a:r>
            <a:r>
              <a:rPr lang="en" sz="1600">
                <a:solidFill>
                  <a:schemeClr val="accent1"/>
                </a:solidFill>
              </a:rPr>
              <a:t>source</a:t>
            </a:r>
            <a:r>
              <a:rPr lang="en" sz="1600"/>
              <a:t>, </a:t>
            </a:r>
            <a:r>
              <a:rPr lang="en" sz="1600">
                <a:solidFill>
                  <a:schemeClr val="accent1"/>
                </a:solidFill>
              </a:rPr>
              <a:t>dest</a:t>
            </a:r>
            <a:r>
              <a:rPr lang="en" sz="1600"/>
              <a:t>, </a:t>
            </a:r>
            <a:r>
              <a:rPr lang="en" sz="1600">
                <a:solidFill>
                  <a:schemeClr val="accent1"/>
                </a:solidFill>
              </a:rPr>
              <a:t>spare</a:t>
            </a:r>
            <a:r>
              <a:rPr lang="en" sz="1600"/>
              <a:t>):</a:t>
            </a:r>
            <a:br>
              <a:rPr lang="en" sz="1600"/>
            </a:br>
            <a:r>
              <a:rPr lang="en" sz="1600"/>
              <a:t>        </a:t>
            </a:r>
            <a:r>
              <a:rPr lang="en" sz="1600">
                <a:solidFill>
                  <a:schemeClr val="accent4"/>
                </a:solidFill>
              </a:rPr>
              <a:t>if </a:t>
            </a:r>
            <a:r>
              <a:rPr lang="en" sz="1600">
                <a:solidFill>
                  <a:schemeClr val="accent1"/>
                </a:solidFill>
              </a:rPr>
              <a:t>disk </a:t>
            </a:r>
            <a:r>
              <a:rPr lang="en" sz="1600"/>
              <a:t>== 0:</a:t>
            </a:r>
            <a:br>
              <a:rPr lang="en" sz="1600"/>
            </a:br>
            <a:r>
              <a:rPr lang="en" sz="1600"/>
              <a:t>              </a:t>
            </a:r>
            <a:r>
              <a:rPr lang="en" sz="1600">
                <a:solidFill>
                  <a:schemeClr val="accent3"/>
                </a:solidFill>
              </a:rPr>
              <a:t>move disk from source to dest</a:t>
            </a:r>
          </a:p>
          <a:p>
            <a:pPr lvl="0" rtl="0">
              <a:lnSpc>
                <a:spcPct val="150000"/>
              </a:lnSpc>
              <a:spcBef>
                <a:spcPts val="0"/>
              </a:spcBef>
              <a:buNone/>
            </a:pPr>
            <a:r>
              <a:rPr lang="en" sz="1600"/>
              <a:t>        </a:t>
            </a:r>
            <a:r>
              <a:rPr lang="en" sz="1600">
                <a:solidFill>
                  <a:schemeClr val="accent4"/>
                </a:solidFill>
              </a:rPr>
              <a:t>else</a:t>
            </a:r>
            <a:r>
              <a:rPr lang="en" sz="1600"/>
              <a:t>:</a:t>
            </a:r>
            <a:br>
              <a:rPr lang="en" sz="1600"/>
            </a:br>
            <a:r>
              <a:rPr lang="en" sz="1600"/>
              <a:t>              </a:t>
            </a:r>
            <a:r>
              <a:rPr lang="en" sz="1600">
                <a:solidFill>
                  <a:schemeClr val="dk1"/>
                </a:solidFill>
              </a:rPr>
              <a:t>MoveTower</a:t>
            </a:r>
            <a:r>
              <a:rPr lang="en" sz="1600"/>
              <a:t>(</a:t>
            </a:r>
            <a:r>
              <a:rPr lang="en" sz="1600">
                <a:solidFill>
                  <a:schemeClr val="accent1"/>
                </a:solidFill>
              </a:rPr>
              <a:t>disk</a:t>
            </a:r>
            <a:r>
              <a:rPr lang="en" sz="1600"/>
              <a:t> - 1, </a:t>
            </a:r>
            <a:r>
              <a:rPr lang="en" sz="1600">
                <a:solidFill>
                  <a:schemeClr val="accent1"/>
                </a:solidFill>
              </a:rPr>
              <a:t>source</a:t>
            </a:r>
            <a:r>
              <a:rPr lang="en" sz="1600"/>
              <a:t>, </a:t>
            </a:r>
            <a:r>
              <a:rPr lang="en" sz="1600">
                <a:solidFill>
                  <a:schemeClr val="accent1"/>
                </a:solidFill>
              </a:rPr>
              <a:t>spare</a:t>
            </a:r>
            <a:r>
              <a:rPr lang="en" sz="1600"/>
              <a:t>, </a:t>
            </a:r>
            <a:r>
              <a:rPr lang="en" sz="1600">
                <a:solidFill>
                  <a:schemeClr val="accent1"/>
                </a:solidFill>
              </a:rPr>
              <a:t>dest</a:t>
            </a:r>
            <a:r>
              <a:rPr lang="en" sz="1600"/>
              <a:t>)</a:t>
            </a:r>
            <a:br>
              <a:rPr lang="en" sz="1600"/>
            </a:br>
            <a:r>
              <a:rPr lang="en" sz="1600"/>
              <a:t>              </a:t>
            </a:r>
            <a:r>
              <a:rPr lang="en" sz="1600">
                <a:solidFill>
                  <a:schemeClr val="accent3"/>
                </a:solidFill>
              </a:rPr>
              <a:t>move disk from source to dest</a:t>
            </a:r>
            <a:br>
              <a:rPr lang="en" sz="1600"/>
            </a:br>
            <a:r>
              <a:rPr lang="en" sz="1600"/>
              <a:t>              </a:t>
            </a:r>
            <a:r>
              <a:rPr lang="en" sz="1600">
                <a:solidFill>
                  <a:schemeClr val="dk1"/>
                </a:solidFill>
              </a:rPr>
              <a:t>MoveTower</a:t>
            </a:r>
            <a:r>
              <a:rPr lang="en" sz="1600"/>
              <a:t>(</a:t>
            </a:r>
            <a:r>
              <a:rPr lang="en" sz="1600">
                <a:solidFill>
                  <a:schemeClr val="accent1"/>
                </a:solidFill>
              </a:rPr>
              <a:t>disk</a:t>
            </a:r>
            <a:r>
              <a:rPr lang="en" sz="1600"/>
              <a:t> - 1, </a:t>
            </a:r>
            <a:r>
              <a:rPr lang="en" sz="1600">
                <a:solidFill>
                  <a:schemeClr val="accent1"/>
                </a:solidFill>
              </a:rPr>
              <a:t>spare</a:t>
            </a:r>
            <a:r>
              <a:rPr lang="en" sz="1600"/>
              <a:t>, </a:t>
            </a:r>
            <a:r>
              <a:rPr lang="en" sz="1600">
                <a:solidFill>
                  <a:schemeClr val="accent1"/>
                </a:solidFill>
              </a:rPr>
              <a:t>dest</a:t>
            </a:r>
            <a:r>
              <a:rPr lang="en" sz="1600"/>
              <a:t>, </a:t>
            </a:r>
            <a:r>
              <a:rPr lang="en" sz="1600">
                <a:solidFill>
                  <a:schemeClr val="accent1"/>
                </a:solidFill>
              </a:rPr>
              <a:t>source</a:t>
            </a:r>
            <a:r>
              <a:rPr lang="en" sz="1600"/>
              <a:t>)</a:t>
            </a:r>
          </a:p>
        </p:txBody>
      </p:sp>
      <p:pic>
        <p:nvPicPr>
          <p:cNvPr id="154" name="Shape 154"/>
          <p:cNvPicPr preferRelativeResize="0"/>
          <p:nvPr/>
        </p:nvPicPr>
        <p:blipFill>
          <a:blip r:embed="rId3">
            <a:alphaModFix/>
          </a:blip>
          <a:stretch>
            <a:fillRect/>
          </a:stretch>
        </p:blipFill>
        <p:spPr>
          <a:xfrm>
            <a:off x="2710162" y="317750"/>
            <a:ext cx="3723674" cy="1400499"/>
          </a:xfrm>
          <a:prstGeom prst="rect">
            <a:avLst/>
          </a:prstGeom>
          <a:noFill/>
          <a:ln>
            <a:noFill/>
          </a:ln>
        </p:spPr>
      </p:pic>
      <p:sp>
        <p:nvSpPr>
          <p:cNvPr id="155" name="Shape 155"/>
          <p:cNvSpPr txBox="1"/>
          <p:nvPr/>
        </p:nvSpPr>
        <p:spPr>
          <a:xfrm>
            <a:off x="2339575" y="317750"/>
            <a:ext cx="455400" cy="1066200"/>
          </a:xfrm>
          <a:prstGeom prst="rect">
            <a:avLst/>
          </a:prstGeom>
          <a:noFill/>
          <a:ln>
            <a:noFill/>
          </a:ln>
        </p:spPr>
        <p:txBody>
          <a:bodyPr anchorCtr="0" anchor="t" bIns="91425" lIns="91425" rIns="91425" tIns="91425">
            <a:noAutofit/>
          </a:bodyPr>
          <a:lstStyle/>
          <a:p>
            <a:pPr lvl="0">
              <a:spcBef>
                <a:spcPts val="0"/>
              </a:spcBef>
              <a:buNone/>
            </a:pPr>
            <a:r>
              <a:rPr lang="en" sz="1000"/>
              <a:t>0</a:t>
            </a:r>
          </a:p>
          <a:p>
            <a:pPr lvl="0">
              <a:spcBef>
                <a:spcPts val="0"/>
              </a:spcBef>
              <a:buNone/>
            </a:pPr>
            <a:r>
              <a:rPr lang="en" sz="1000"/>
              <a:t>1</a:t>
            </a:r>
          </a:p>
          <a:p>
            <a:pPr lvl="0">
              <a:spcBef>
                <a:spcPts val="0"/>
              </a:spcBef>
              <a:buNone/>
            </a:pPr>
            <a:r>
              <a:rPr lang="en" sz="1000"/>
              <a:t>2</a:t>
            </a:r>
          </a:p>
          <a:p>
            <a:pPr lvl="0">
              <a:spcBef>
                <a:spcPts val="0"/>
              </a:spcBef>
              <a:buNone/>
            </a:pPr>
            <a:r>
              <a:rPr lang="en" sz="1000"/>
              <a:t>3</a:t>
            </a:r>
          </a:p>
          <a:p>
            <a:pPr lvl="0">
              <a:spcBef>
                <a:spcPts val="0"/>
              </a:spcBef>
              <a:buNone/>
            </a:pPr>
            <a:r>
              <a:rPr lang="en" sz="1000"/>
              <a:t>4</a:t>
            </a:r>
          </a:p>
          <a:p>
            <a:pPr lvl="0">
              <a:spcBef>
                <a:spcPts val="0"/>
              </a:spcBef>
              <a:buNone/>
            </a:pPr>
            <a:r>
              <a:rPr lang="en" sz="1000"/>
              <a:t>5</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2093075" y="584425"/>
            <a:ext cx="4948200" cy="1885800"/>
          </a:xfrm>
          <a:prstGeom prst="rect">
            <a:avLst/>
          </a:prstGeom>
        </p:spPr>
        <p:txBody>
          <a:bodyPr anchorCtr="0" anchor="b" bIns="91425" lIns="91425" rIns="91425" tIns="91425">
            <a:noAutofit/>
          </a:bodyPr>
          <a:lstStyle/>
          <a:p>
            <a:pPr lvl="0">
              <a:spcBef>
                <a:spcPts val="0"/>
              </a:spcBef>
              <a:buNone/>
            </a:pPr>
            <a:r>
              <a:rPr lang="en"/>
              <a:t>Beauty</a:t>
            </a:r>
          </a:p>
        </p:txBody>
      </p:sp>
      <p:sp>
        <p:nvSpPr>
          <p:cNvPr id="161" name="Shape 161"/>
          <p:cNvSpPr txBox="1"/>
          <p:nvPr>
            <p:ph idx="1" type="body"/>
          </p:nvPr>
        </p:nvSpPr>
        <p:spPr>
          <a:xfrm>
            <a:off x="2093075" y="2834825"/>
            <a:ext cx="4938600" cy="1553100"/>
          </a:xfrm>
          <a:prstGeom prst="rect">
            <a:avLst/>
          </a:prstGeom>
        </p:spPr>
        <p:txBody>
          <a:bodyPr anchorCtr="0" anchor="t" bIns="91425" lIns="91425" rIns="91425" tIns="91425">
            <a:noAutofit/>
          </a:bodyPr>
          <a:lstStyle/>
          <a:p>
            <a:pPr indent="-342900" lvl="0" marL="457200" marR="0" rtl="0">
              <a:spcBef>
                <a:spcPts val="0"/>
              </a:spcBef>
              <a:buSzPct val="100000"/>
              <a:buFont typeface="Poiret One"/>
            </a:pPr>
            <a:r>
              <a:rPr lang="en" sz="1800">
                <a:latin typeface="Poiret One"/>
                <a:ea typeface="Poiret One"/>
                <a:cs typeface="Poiret One"/>
                <a:sym typeface="Poiret One"/>
              </a:rPr>
              <a:t>Powerful</a:t>
            </a:r>
          </a:p>
          <a:p>
            <a:pPr indent="-342900" lvl="0" marL="457200" rtl="0">
              <a:spcBef>
                <a:spcPts val="0"/>
              </a:spcBef>
              <a:buSzPct val="100000"/>
              <a:buFont typeface="Poiret One"/>
            </a:pPr>
            <a:r>
              <a:rPr lang="en" sz="1800">
                <a:latin typeface="Poiret One"/>
                <a:ea typeface="Poiret One"/>
                <a:cs typeface="Poiret One"/>
                <a:sym typeface="Poiret One"/>
              </a:rPr>
              <a:t>Communicative</a:t>
            </a:r>
          </a:p>
          <a:p>
            <a:pPr indent="-342900" lvl="0" marL="457200" marR="0" rtl="0">
              <a:spcBef>
                <a:spcPts val="0"/>
              </a:spcBef>
              <a:buSzPct val="100000"/>
              <a:buFont typeface="Poiret One"/>
            </a:pPr>
            <a:r>
              <a:rPr lang="en" sz="1800">
                <a:latin typeface="Poiret One"/>
                <a:ea typeface="Poiret One"/>
                <a:cs typeface="Poiret One"/>
                <a:sym typeface="Poiret One"/>
              </a:rPr>
              <a:t>Elegant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p:nvPr/>
        </p:nvSpPr>
        <p:spPr>
          <a:xfrm>
            <a:off x="181125" y="181125"/>
            <a:ext cx="8795400" cy="47811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67" name="Shape 167"/>
          <p:cNvSpPr txBox="1"/>
          <p:nvPr>
            <p:ph type="title"/>
          </p:nvPr>
        </p:nvSpPr>
        <p:spPr>
          <a:xfrm>
            <a:off x="811650" y="799739"/>
            <a:ext cx="6458400" cy="1479900"/>
          </a:xfrm>
          <a:prstGeom prst="rect">
            <a:avLst/>
          </a:prstGeom>
        </p:spPr>
        <p:txBody>
          <a:bodyPr anchorCtr="0" anchor="b" bIns="91425" lIns="91425" rIns="91425" tIns="91425">
            <a:noAutofit/>
          </a:bodyPr>
          <a:lstStyle/>
          <a:p>
            <a:pPr lvl="0">
              <a:spcBef>
                <a:spcPts val="0"/>
              </a:spcBef>
              <a:buNone/>
            </a:pPr>
            <a:r>
              <a:rPr lang="en"/>
              <a:t>Computer Science</a:t>
            </a:r>
          </a:p>
        </p:txBody>
      </p:sp>
      <p:sp>
        <p:nvSpPr>
          <p:cNvPr id="168" name="Shape 168"/>
          <p:cNvSpPr txBox="1"/>
          <p:nvPr>
            <p:ph idx="1" type="body"/>
          </p:nvPr>
        </p:nvSpPr>
        <p:spPr>
          <a:xfrm>
            <a:off x="811650" y="2432039"/>
            <a:ext cx="6458400" cy="2037599"/>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The Art of Problem Solving...</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27BA0"/>
        </a:solidFill>
      </p:bgPr>
    </p:bg>
    <p:spTree>
      <p:nvGrpSpPr>
        <p:cNvPr id="172" name="Shape 172"/>
        <p:cNvGrpSpPr/>
        <p:nvPr/>
      </p:nvGrpSpPr>
      <p:grpSpPr>
        <a:xfrm>
          <a:off x="0" y="0"/>
          <a:ext cx="0" cy="0"/>
          <a:chOff x="0" y="0"/>
          <a:chExt cx="0" cy="0"/>
        </a:xfrm>
      </p:grpSpPr>
      <p:sp>
        <p:nvSpPr>
          <p:cNvPr id="173" name="Shape 173"/>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spcBef>
                <a:spcPts val="0"/>
              </a:spcBef>
              <a:buNone/>
            </a:pPr>
            <a:r>
              <a:rPr lang="en"/>
              <a:t>Break</a:t>
            </a:r>
          </a:p>
        </p:txBody>
      </p:sp>
      <p:sp>
        <p:nvSpPr>
          <p:cNvPr id="174" name="Shape 174"/>
          <p:cNvSpPr txBox="1"/>
          <p:nvPr/>
        </p:nvSpPr>
        <p:spPr>
          <a:xfrm>
            <a:off x="3598860" y="1720623"/>
            <a:ext cx="1211700" cy="3897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FFFF"/>
                </a:solidFill>
                <a:latin typeface="Corsiva"/>
                <a:ea typeface="Corsiva"/>
                <a:cs typeface="Corsiva"/>
                <a:sym typeface="Corsiva"/>
              </a:rPr>
              <a:t>Enjoy</a:t>
            </a:r>
            <a:r>
              <a:rPr lang="en" sz="1800">
                <a:solidFill>
                  <a:srgbClr val="FFFFFF"/>
                </a:solidFill>
                <a:latin typeface="Corsiva"/>
                <a:ea typeface="Corsiva"/>
                <a:cs typeface="Corsiva"/>
                <a:sym typeface="Corsiva"/>
              </a:rPr>
              <a: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2093075" y="584425"/>
            <a:ext cx="4948200" cy="1885800"/>
          </a:xfrm>
          <a:prstGeom prst="rect">
            <a:avLst/>
          </a:prstGeom>
        </p:spPr>
        <p:txBody>
          <a:bodyPr anchorCtr="0" anchor="b" bIns="91425" lIns="91425" rIns="91425" tIns="91425">
            <a:noAutofit/>
          </a:bodyPr>
          <a:lstStyle/>
          <a:p>
            <a:pPr lvl="0" rtl="0">
              <a:spcBef>
                <a:spcPts val="0"/>
              </a:spcBef>
              <a:buNone/>
            </a:pPr>
            <a:r>
              <a:rPr lang="en"/>
              <a:t>Solving Problems</a:t>
            </a:r>
          </a:p>
        </p:txBody>
      </p:sp>
      <p:sp>
        <p:nvSpPr>
          <p:cNvPr id="180" name="Shape 180"/>
          <p:cNvSpPr txBox="1"/>
          <p:nvPr>
            <p:ph idx="1" type="body"/>
          </p:nvPr>
        </p:nvSpPr>
        <p:spPr>
          <a:xfrm>
            <a:off x="2093075" y="2834825"/>
            <a:ext cx="4938600" cy="1553100"/>
          </a:xfrm>
          <a:prstGeom prst="rect">
            <a:avLst/>
          </a:prstGeom>
        </p:spPr>
        <p:txBody>
          <a:bodyPr anchorCtr="0" anchor="t" bIns="91425" lIns="91425" rIns="91425" tIns="91425">
            <a:noAutofit/>
          </a:bodyPr>
          <a:lstStyle/>
          <a:p>
            <a:pPr lvl="0" rtl="0">
              <a:spcBef>
                <a:spcPts val="0"/>
              </a:spcBef>
              <a:buNone/>
            </a:pPr>
            <a:r>
              <a:rPr lang="en">
                <a:latin typeface="Open Sans"/>
                <a:ea typeface="Open Sans"/>
                <a:cs typeface="Open Sans"/>
                <a:sym typeface="Open Sans"/>
              </a:rPr>
              <a:t>Requires an understanding of </a:t>
            </a:r>
            <a:r>
              <a:rPr i="1" lang="en" sz="1800">
                <a:latin typeface="Poiret One"/>
                <a:ea typeface="Poiret One"/>
                <a:cs typeface="Poiret One"/>
                <a:sym typeface="Poiret One"/>
              </a:rPr>
              <a:t>abstractions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265500" y="1397350"/>
            <a:ext cx="4045200" cy="1318200"/>
          </a:xfrm>
          <a:prstGeom prst="rect">
            <a:avLst/>
          </a:prstGeom>
        </p:spPr>
        <p:txBody>
          <a:bodyPr anchorCtr="0" anchor="b" bIns="91425" lIns="91425" rIns="91425" tIns="91425">
            <a:noAutofit/>
          </a:bodyPr>
          <a:lstStyle/>
          <a:p>
            <a:pPr lvl="0">
              <a:spcBef>
                <a:spcPts val="0"/>
              </a:spcBef>
              <a:buNone/>
            </a:pPr>
            <a:r>
              <a:rPr lang="en"/>
              <a:t>Abstractions</a:t>
            </a:r>
          </a:p>
        </p:txBody>
      </p:sp>
      <p:sp>
        <p:nvSpPr>
          <p:cNvPr id="186" name="Shape 186"/>
          <p:cNvSpPr txBox="1"/>
          <p:nvPr>
            <p:ph idx="1" type="subTitle"/>
          </p:nvPr>
        </p:nvSpPr>
        <p:spPr>
          <a:xfrm>
            <a:off x="265500" y="2735370"/>
            <a:ext cx="4045200" cy="1345499"/>
          </a:xfrm>
          <a:prstGeom prst="rect">
            <a:avLst/>
          </a:prstGeom>
        </p:spPr>
        <p:txBody>
          <a:bodyPr anchorCtr="0" anchor="t" bIns="91425" lIns="91425" rIns="91425" tIns="91425">
            <a:noAutofit/>
          </a:bodyPr>
          <a:lstStyle/>
          <a:p>
            <a:pPr lvl="0">
              <a:spcBef>
                <a:spcPts val="0"/>
              </a:spcBef>
              <a:buNone/>
            </a:pPr>
            <a:r>
              <a:t/>
            </a:r>
            <a:endParaRPr/>
          </a:p>
        </p:txBody>
      </p:sp>
      <p:sp>
        <p:nvSpPr>
          <p:cNvPr id="187" name="Shape 187"/>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pPr>
            <a:r>
              <a:rPr lang="en"/>
              <a:t>Fundamental Concept</a:t>
            </a:r>
          </a:p>
          <a:p>
            <a:pPr indent="-228600" lvl="0" marL="457200" rtl="0">
              <a:spcBef>
                <a:spcPts val="0"/>
              </a:spcBef>
            </a:pPr>
            <a:r>
              <a:rPr lang="en"/>
              <a:t>Build up, like a building</a:t>
            </a:r>
          </a:p>
          <a:p>
            <a:pPr indent="-228600" lvl="0" marL="457200">
              <a:spcBef>
                <a:spcPts val="0"/>
              </a:spcBef>
            </a:pPr>
            <a:r>
              <a:rPr lang="en"/>
              <a:t>Limited scope of interest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265500" y="1397350"/>
            <a:ext cx="4045200" cy="1318200"/>
          </a:xfrm>
          <a:prstGeom prst="rect">
            <a:avLst/>
          </a:prstGeom>
        </p:spPr>
        <p:txBody>
          <a:bodyPr anchorCtr="0" anchor="b" bIns="91425" lIns="91425" rIns="91425" tIns="91425">
            <a:noAutofit/>
          </a:bodyPr>
          <a:lstStyle/>
          <a:p>
            <a:pPr lvl="0">
              <a:spcBef>
                <a:spcPts val="0"/>
              </a:spcBef>
              <a:buNone/>
            </a:pPr>
            <a:r>
              <a:rPr lang="en"/>
              <a:t>Our Abstraction</a:t>
            </a:r>
          </a:p>
        </p:txBody>
      </p:sp>
      <p:sp>
        <p:nvSpPr>
          <p:cNvPr id="193" name="Shape 193"/>
          <p:cNvSpPr txBox="1"/>
          <p:nvPr>
            <p:ph idx="1" type="subTitle"/>
          </p:nvPr>
        </p:nvSpPr>
        <p:spPr>
          <a:xfrm>
            <a:off x="265500" y="2735370"/>
            <a:ext cx="4045200" cy="1345499"/>
          </a:xfrm>
          <a:prstGeom prst="rect">
            <a:avLst/>
          </a:prstGeom>
        </p:spPr>
        <p:txBody>
          <a:bodyPr anchorCtr="0" anchor="t" bIns="91425" lIns="91425" rIns="91425" tIns="91425">
            <a:noAutofit/>
          </a:bodyPr>
          <a:lstStyle/>
          <a:p>
            <a:pPr lvl="0">
              <a:spcBef>
                <a:spcPts val="0"/>
              </a:spcBef>
              <a:buNone/>
            </a:pPr>
            <a:r>
              <a:rPr lang="en"/>
              <a:t>Two important concepts in programming</a:t>
            </a:r>
          </a:p>
        </p:txBody>
      </p:sp>
      <p:sp>
        <p:nvSpPr>
          <p:cNvPr id="194" name="Shape 194"/>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pPr>
            <a:r>
              <a:rPr lang="en"/>
              <a:t>Values</a:t>
            </a:r>
          </a:p>
          <a:p>
            <a:pPr indent="-228600" lvl="0" marL="457200">
              <a:spcBef>
                <a:spcPts val="0"/>
              </a:spcBef>
            </a:pPr>
            <a:r>
              <a:rPr lang="en"/>
              <a:t>Functions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265500" y="1397350"/>
            <a:ext cx="4045200" cy="1318200"/>
          </a:xfrm>
          <a:prstGeom prst="rect">
            <a:avLst/>
          </a:prstGeom>
        </p:spPr>
        <p:txBody>
          <a:bodyPr anchorCtr="0" anchor="b" bIns="91425" lIns="91425" rIns="91425" tIns="91425">
            <a:noAutofit/>
          </a:bodyPr>
          <a:lstStyle/>
          <a:p>
            <a:pPr lvl="0">
              <a:spcBef>
                <a:spcPts val="0"/>
              </a:spcBef>
              <a:buNone/>
            </a:pPr>
            <a:r>
              <a:rPr lang="en"/>
              <a:t>Values/Variables</a:t>
            </a:r>
          </a:p>
        </p:txBody>
      </p:sp>
      <p:sp>
        <p:nvSpPr>
          <p:cNvPr id="200" name="Shape 200"/>
          <p:cNvSpPr txBox="1"/>
          <p:nvPr>
            <p:ph idx="1" type="subTitle"/>
          </p:nvPr>
        </p:nvSpPr>
        <p:spPr>
          <a:xfrm>
            <a:off x="265500" y="2735370"/>
            <a:ext cx="4045200" cy="1345499"/>
          </a:xfrm>
          <a:prstGeom prst="rect">
            <a:avLst/>
          </a:prstGeom>
        </p:spPr>
        <p:txBody>
          <a:bodyPr anchorCtr="0" anchor="t" bIns="91425" lIns="91425" rIns="91425" tIns="91425">
            <a:noAutofit/>
          </a:bodyPr>
          <a:lstStyle/>
          <a:p>
            <a:pPr lvl="0">
              <a:spcBef>
                <a:spcPts val="0"/>
              </a:spcBef>
              <a:buNone/>
            </a:pPr>
            <a:r>
              <a:t/>
            </a:r>
            <a:endParaRPr/>
          </a:p>
        </p:txBody>
      </p:sp>
      <p:sp>
        <p:nvSpPr>
          <p:cNvPr id="201" name="Shape 201"/>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pPr>
            <a:r>
              <a:rPr lang="en"/>
              <a:t>Type of data (text, number, etc.)</a:t>
            </a:r>
          </a:p>
          <a:p>
            <a:pPr indent="-228600" lvl="0" marL="457200" rtl="0">
              <a:spcBef>
                <a:spcPts val="0"/>
              </a:spcBef>
            </a:pPr>
            <a:r>
              <a:rPr lang="en"/>
              <a:t>The actual value</a:t>
            </a:r>
          </a:p>
          <a:p>
            <a:pPr indent="-228600" lvl="0" marL="457200">
              <a:spcBef>
                <a:spcPts val="0"/>
              </a:spcBef>
            </a:pPr>
            <a:r>
              <a:rPr lang="en"/>
              <a:t>Name to reference it by</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27BA0"/>
        </a:solidFill>
      </p:bgPr>
    </p:bg>
    <p:spTree>
      <p:nvGrpSpPr>
        <p:cNvPr id="205" name="Shape 205"/>
        <p:cNvGrpSpPr/>
        <p:nvPr/>
      </p:nvGrpSpPr>
      <p:grpSpPr>
        <a:xfrm>
          <a:off x="0" y="0"/>
          <a:ext cx="0" cy="0"/>
          <a:chOff x="0" y="0"/>
          <a:chExt cx="0" cy="0"/>
        </a:xfrm>
      </p:grpSpPr>
      <p:sp>
        <p:nvSpPr>
          <p:cNvPr id="206" name="Shape 206"/>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spcBef>
                <a:spcPts val="0"/>
              </a:spcBef>
              <a:buNone/>
            </a:pPr>
            <a:r>
              <a:rPr lang="en"/>
              <a:t>Function Machines</a:t>
            </a:r>
          </a:p>
        </p:txBody>
      </p:sp>
      <p:sp>
        <p:nvSpPr>
          <p:cNvPr id="207" name="Shape 207"/>
          <p:cNvSpPr txBox="1"/>
          <p:nvPr/>
        </p:nvSpPr>
        <p:spPr>
          <a:xfrm>
            <a:off x="1793416" y="1720623"/>
            <a:ext cx="1211700" cy="3897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FFFF"/>
                </a:solidFill>
                <a:latin typeface="Corsiva"/>
                <a:ea typeface="Corsiva"/>
                <a:cs typeface="Corsiva"/>
                <a:sym typeface="Corsiva"/>
              </a:rPr>
              <a:t>Activity</a:t>
            </a:r>
            <a:r>
              <a:rPr lang="en" sz="1800">
                <a:solidFill>
                  <a:srgbClr val="FFFFFF"/>
                </a:solidFill>
                <a:latin typeface="Corsiva"/>
                <a:ea typeface="Corsiva"/>
                <a:cs typeface="Corsiva"/>
                <a:sym typeface="Corsiva"/>
              </a:rPr>
              <a:t>:</a:t>
            </a:r>
          </a:p>
        </p:txBody>
      </p:sp>
      <p:sp>
        <p:nvSpPr>
          <p:cNvPr id="208" name="Shape 208"/>
          <p:cNvSpPr txBox="1"/>
          <p:nvPr/>
        </p:nvSpPr>
        <p:spPr>
          <a:xfrm>
            <a:off x="2768250" y="2915500"/>
            <a:ext cx="3607500" cy="5787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Average of two numbers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27BA0"/>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406425" y="1806825"/>
            <a:ext cx="8296800" cy="1542000"/>
          </a:xfrm>
          <a:prstGeom prst="rect">
            <a:avLst/>
          </a:prstGeom>
        </p:spPr>
        <p:txBody>
          <a:bodyPr anchorCtr="0" anchor="ctr" bIns="91425" lIns="91425" rIns="91425" tIns="91425">
            <a:noAutofit/>
          </a:bodyPr>
          <a:lstStyle/>
          <a:p>
            <a:pPr lvl="0">
              <a:spcBef>
                <a:spcPts val="0"/>
              </a:spcBef>
              <a:buNone/>
            </a:pPr>
            <a:r>
              <a:rPr lang="en"/>
              <a:t>Program your partner</a:t>
            </a:r>
          </a:p>
        </p:txBody>
      </p:sp>
      <p:sp>
        <p:nvSpPr>
          <p:cNvPr id="96" name="Shape 96"/>
          <p:cNvSpPr txBox="1"/>
          <p:nvPr/>
        </p:nvSpPr>
        <p:spPr>
          <a:xfrm>
            <a:off x="1333057" y="1720623"/>
            <a:ext cx="1211699" cy="389700"/>
          </a:xfrm>
          <a:prstGeom prst="rect">
            <a:avLst/>
          </a:prstGeom>
          <a:noFill/>
          <a:ln>
            <a:noFill/>
          </a:ln>
        </p:spPr>
        <p:txBody>
          <a:bodyPr anchorCtr="0" anchor="t" bIns="91425" lIns="91425" rIns="91425" tIns="91425">
            <a:noAutofit/>
          </a:bodyPr>
          <a:lstStyle/>
          <a:p>
            <a:pPr lvl="0">
              <a:spcBef>
                <a:spcPts val="0"/>
              </a:spcBef>
              <a:buNone/>
            </a:pPr>
            <a:r>
              <a:rPr lang="en" sz="1800">
                <a:solidFill>
                  <a:srgbClr val="FFFFFF"/>
                </a:solidFill>
                <a:latin typeface="Corsiva"/>
                <a:ea typeface="Corsiva"/>
                <a:cs typeface="Corsiva"/>
                <a:sym typeface="Corsiva"/>
              </a:rPr>
              <a:t>Activity</a:t>
            </a:r>
            <a:r>
              <a:rPr lang="en" sz="1800">
                <a:solidFill>
                  <a:srgbClr val="FFFFFF"/>
                </a:solidFill>
                <a:latin typeface="Corsiva"/>
                <a:ea typeface="Corsiva"/>
                <a:cs typeface="Corsiva"/>
                <a:sym typeface="Corsiva"/>
              </a:rPr>
              <a: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27BA0"/>
        </a:solidFill>
      </p:bgPr>
    </p:bg>
    <p:spTree>
      <p:nvGrpSpPr>
        <p:cNvPr id="212" name="Shape 212"/>
        <p:cNvGrpSpPr/>
        <p:nvPr/>
      </p:nvGrpSpPr>
      <p:grpSpPr>
        <a:xfrm>
          <a:off x="0" y="0"/>
          <a:ext cx="0" cy="0"/>
          <a:chOff x="0" y="0"/>
          <a:chExt cx="0" cy="0"/>
        </a:xfrm>
      </p:grpSpPr>
      <p:sp>
        <p:nvSpPr>
          <p:cNvPr id="213" name="Shape 213"/>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spcBef>
                <a:spcPts val="0"/>
              </a:spcBef>
              <a:buNone/>
            </a:pPr>
            <a:r>
              <a:rPr lang="en"/>
              <a:t>JS Function Machines</a:t>
            </a:r>
          </a:p>
        </p:txBody>
      </p:sp>
      <p:sp>
        <p:nvSpPr>
          <p:cNvPr id="214" name="Shape 214"/>
          <p:cNvSpPr txBox="1"/>
          <p:nvPr/>
        </p:nvSpPr>
        <p:spPr>
          <a:xfrm>
            <a:off x="1909474" y="1720623"/>
            <a:ext cx="1211700" cy="3897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FFFF"/>
                </a:solidFill>
                <a:latin typeface="Corsiva"/>
                <a:ea typeface="Corsiva"/>
                <a:cs typeface="Corsiva"/>
                <a:sym typeface="Corsiva"/>
              </a:rPr>
              <a:t>Do</a:t>
            </a:r>
            <a:r>
              <a:rPr lang="en" sz="1800">
                <a:solidFill>
                  <a:srgbClr val="FFFFFF"/>
                </a:solidFill>
                <a:latin typeface="Corsiva"/>
                <a:ea typeface="Corsiva"/>
                <a:cs typeface="Corsiva"/>
                <a:sym typeface="Corsiva"/>
              </a:rPr>
              <a: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265500" y="1397350"/>
            <a:ext cx="4045200" cy="1318200"/>
          </a:xfrm>
          <a:prstGeom prst="rect">
            <a:avLst/>
          </a:prstGeom>
        </p:spPr>
        <p:txBody>
          <a:bodyPr anchorCtr="0" anchor="b" bIns="91425" lIns="91425" rIns="91425" tIns="91425">
            <a:noAutofit/>
          </a:bodyPr>
          <a:lstStyle/>
          <a:p>
            <a:pPr lvl="0">
              <a:spcBef>
                <a:spcPts val="0"/>
              </a:spcBef>
              <a:buNone/>
            </a:pPr>
            <a:r>
              <a:rPr lang="en"/>
              <a:t>Course Overview</a:t>
            </a:r>
          </a:p>
        </p:txBody>
      </p:sp>
      <p:sp>
        <p:nvSpPr>
          <p:cNvPr id="220" name="Shape 220"/>
          <p:cNvSpPr txBox="1"/>
          <p:nvPr>
            <p:ph idx="1" type="subTitle"/>
          </p:nvPr>
        </p:nvSpPr>
        <p:spPr>
          <a:xfrm>
            <a:off x="265500" y="2735370"/>
            <a:ext cx="4045200" cy="1345499"/>
          </a:xfrm>
          <a:prstGeom prst="rect">
            <a:avLst/>
          </a:prstGeom>
        </p:spPr>
        <p:txBody>
          <a:bodyPr anchorCtr="0" anchor="t" bIns="91425" lIns="91425" rIns="91425" tIns="91425">
            <a:noAutofit/>
          </a:bodyPr>
          <a:lstStyle/>
          <a:p>
            <a:pPr lvl="0">
              <a:spcBef>
                <a:spcPts val="0"/>
              </a:spcBef>
              <a:buNone/>
            </a:pPr>
            <a:r>
              <a:rPr lang="en"/>
              <a:t>Three Goals</a:t>
            </a:r>
          </a:p>
        </p:txBody>
      </p:sp>
      <p:sp>
        <p:nvSpPr>
          <p:cNvPr id="221" name="Shape 221"/>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buAutoNum type="arabicPeriod"/>
            </a:pPr>
            <a:r>
              <a:rPr lang="en"/>
              <a:t>The </a:t>
            </a:r>
            <a:r>
              <a:rPr i="1" lang="en"/>
              <a:t>Why</a:t>
            </a:r>
          </a:p>
          <a:p>
            <a:pPr indent="-228600" lvl="0" marL="457200" rtl="0">
              <a:spcBef>
                <a:spcPts val="0"/>
              </a:spcBef>
              <a:buAutoNum type="arabicPeriod"/>
            </a:pPr>
            <a:r>
              <a:rPr lang="en"/>
              <a:t>The </a:t>
            </a:r>
            <a:r>
              <a:rPr i="1" lang="en"/>
              <a:t>How-do</a:t>
            </a:r>
          </a:p>
          <a:p>
            <a:pPr indent="-228600" lvl="0" marL="457200">
              <a:spcBef>
                <a:spcPts val="0"/>
              </a:spcBef>
              <a:buAutoNum type="arabicPeriod"/>
            </a:pPr>
            <a:r>
              <a:rPr lang="en"/>
              <a:t>The </a:t>
            </a:r>
            <a:r>
              <a:rPr i="1" lang="en"/>
              <a:t>How-works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265500" y="1397350"/>
            <a:ext cx="4045200" cy="1318200"/>
          </a:xfrm>
          <a:prstGeom prst="rect">
            <a:avLst/>
          </a:prstGeom>
        </p:spPr>
        <p:txBody>
          <a:bodyPr anchorCtr="0" anchor="b" bIns="91425" lIns="91425" rIns="91425" tIns="91425">
            <a:noAutofit/>
          </a:bodyPr>
          <a:lstStyle/>
          <a:p>
            <a:pPr lvl="0" rtl="0">
              <a:spcBef>
                <a:spcPts val="0"/>
              </a:spcBef>
              <a:buNone/>
            </a:pPr>
            <a:r>
              <a:rPr lang="en"/>
              <a:t>Course Overview</a:t>
            </a:r>
          </a:p>
        </p:txBody>
      </p:sp>
      <p:sp>
        <p:nvSpPr>
          <p:cNvPr id="227" name="Shape 227"/>
          <p:cNvSpPr txBox="1"/>
          <p:nvPr>
            <p:ph idx="1" type="subTitle"/>
          </p:nvPr>
        </p:nvSpPr>
        <p:spPr>
          <a:xfrm>
            <a:off x="265500" y="2735370"/>
            <a:ext cx="4045200" cy="1345499"/>
          </a:xfrm>
          <a:prstGeom prst="rect">
            <a:avLst/>
          </a:prstGeom>
        </p:spPr>
        <p:txBody>
          <a:bodyPr anchorCtr="0" anchor="t" bIns="91425" lIns="91425" rIns="91425" tIns="91425">
            <a:noAutofit/>
          </a:bodyPr>
          <a:lstStyle/>
          <a:p>
            <a:pPr lvl="0" rtl="0">
              <a:spcBef>
                <a:spcPts val="0"/>
              </a:spcBef>
              <a:buNone/>
            </a:pPr>
            <a:r>
              <a:rPr lang="en"/>
              <a:t>Daily Agenda</a:t>
            </a:r>
          </a:p>
        </p:txBody>
      </p:sp>
      <p:sp>
        <p:nvSpPr>
          <p:cNvPr id="228" name="Shape 228"/>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buAutoNum type="arabicPeriod"/>
            </a:pPr>
            <a:r>
              <a:rPr lang="en"/>
              <a:t>Preview project(s)</a:t>
            </a:r>
          </a:p>
          <a:p>
            <a:pPr indent="-228600" lvl="0" marL="457200" rtl="0">
              <a:spcBef>
                <a:spcPts val="0"/>
              </a:spcBef>
              <a:buAutoNum type="arabicPeriod"/>
            </a:pPr>
            <a:r>
              <a:rPr lang="en"/>
              <a:t>Discuss approaches to project(s)</a:t>
            </a:r>
          </a:p>
          <a:p>
            <a:pPr indent="-228600" lvl="0" marL="457200" rtl="0">
              <a:spcBef>
                <a:spcPts val="0"/>
              </a:spcBef>
              <a:buAutoNum type="arabicPeriod"/>
            </a:pPr>
            <a:r>
              <a:rPr lang="en"/>
              <a:t>Discuss problems with approaches</a:t>
            </a:r>
          </a:p>
          <a:p>
            <a:pPr indent="-228600" lvl="0" marL="457200" rtl="0">
              <a:spcBef>
                <a:spcPts val="0"/>
              </a:spcBef>
              <a:buAutoNum type="arabicPeriod"/>
            </a:pPr>
            <a:r>
              <a:rPr lang="en"/>
              <a:t>Introduce solutions</a:t>
            </a:r>
          </a:p>
          <a:p>
            <a:pPr indent="-228600" lvl="0" marL="457200" rtl="0">
              <a:spcBef>
                <a:spcPts val="0"/>
              </a:spcBef>
              <a:buAutoNum type="arabicPeriod"/>
            </a:pPr>
            <a:r>
              <a:rPr lang="en"/>
              <a:t>How-do in YAEPL</a:t>
            </a:r>
          </a:p>
          <a:p>
            <a:pPr indent="-228600" lvl="0" marL="457200" rtl="0">
              <a:spcBef>
                <a:spcPts val="0"/>
              </a:spcBef>
              <a:buAutoNum type="arabicPeriod"/>
            </a:pPr>
            <a:r>
              <a:rPr lang="en"/>
              <a:t>Ho-do in Javascript</a:t>
            </a:r>
          </a:p>
          <a:p>
            <a:pPr indent="-228600" lvl="0" marL="457200" rtl="0">
              <a:spcBef>
                <a:spcPts val="0"/>
              </a:spcBef>
              <a:buAutoNum type="arabicPeriod"/>
            </a:pPr>
            <a:r>
              <a:rPr lang="en"/>
              <a:t>How-works</a:t>
            </a:r>
          </a:p>
          <a:p>
            <a:pPr indent="-228600" lvl="0" marL="457200" rtl="0">
              <a:spcBef>
                <a:spcPts val="0"/>
              </a:spcBef>
              <a:buAutoNum type="arabicPeriod"/>
            </a:pPr>
            <a:r>
              <a:rPr lang="en"/>
              <a:t>Aspirational</a:t>
            </a:r>
          </a:p>
          <a:p>
            <a:pPr indent="-228600" lvl="0" marL="457200" rtl="0">
              <a:spcBef>
                <a:spcPts val="0"/>
              </a:spcBef>
              <a:buAutoNum type="arabicPeriod"/>
            </a:pPr>
            <a:r>
              <a:rPr lang="en"/>
              <a:t>Q&amp;A</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2400250" y="575950"/>
            <a:ext cx="6321600" cy="635400"/>
          </a:xfrm>
          <a:prstGeom prst="rect">
            <a:avLst/>
          </a:prstGeom>
        </p:spPr>
        <p:txBody>
          <a:bodyPr anchorCtr="0" anchor="t" bIns="91425" lIns="91425" rIns="91425" tIns="91425">
            <a:noAutofit/>
          </a:bodyPr>
          <a:lstStyle/>
          <a:p>
            <a:pPr lvl="0">
              <a:spcBef>
                <a:spcPts val="0"/>
              </a:spcBef>
              <a:buNone/>
            </a:pPr>
            <a:r>
              <a:rPr lang="en"/>
              <a:t>Homework</a:t>
            </a:r>
          </a:p>
        </p:txBody>
      </p:sp>
      <p:sp>
        <p:nvSpPr>
          <p:cNvPr id="234" name="Shape 234"/>
          <p:cNvSpPr txBox="1"/>
          <p:nvPr>
            <p:ph idx="1" type="body"/>
          </p:nvPr>
        </p:nvSpPr>
        <p:spPr>
          <a:xfrm>
            <a:off x="2410112" y="1595775"/>
            <a:ext cx="6321600" cy="3002399"/>
          </a:xfrm>
          <a:prstGeom prst="rect">
            <a:avLst/>
          </a:prstGeom>
        </p:spPr>
        <p:txBody>
          <a:bodyPr anchorCtr="0" anchor="t" bIns="91425" lIns="91425" rIns="91425" tIns="91425">
            <a:noAutofit/>
          </a:bodyPr>
          <a:lstStyle/>
          <a:p>
            <a:pPr indent="-228600" lvl="0" marL="457200" rtl="0">
              <a:spcBef>
                <a:spcPts val="0"/>
              </a:spcBef>
            </a:pPr>
            <a:r>
              <a:rPr lang="en"/>
              <a:t>Find something you do every day and write a recipe for it</a:t>
            </a:r>
          </a:p>
          <a:p>
            <a:pPr indent="-228600" lvl="0" marL="457200" rtl="0">
              <a:spcBef>
                <a:spcPts val="0"/>
              </a:spcBef>
            </a:pPr>
            <a:r>
              <a:rPr lang="en"/>
              <a:t>Program:</a:t>
            </a:r>
          </a:p>
          <a:p>
            <a:pPr indent="-228600" lvl="1" marL="914400">
              <a:spcBef>
                <a:spcPts val="0"/>
              </a:spcBef>
            </a:pPr>
            <a:r>
              <a:rPr lang="en"/>
              <a:t>Your favorite ________</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27BA0"/>
        </a:solidFill>
      </p:bgPr>
    </p:bg>
    <p:spTree>
      <p:nvGrpSpPr>
        <p:cNvPr id="100" name="Shape 100"/>
        <p:cNvGrpSpPr/>
        <p:nvPr/>
      </p:nvGrpSpPr>
      <p:grpSpPr>
        <a:xfrm>
          <a:off x="0" y="0"/>
          <a:ext cx="0" cy="0"/>
          <a:chOff x="0" y="0"/>
          <a:chExt cx="0" cy="0"/>
        </a:xfrm>
      </p:grpSpPr>
      <p:sp>
        <p:nvSpPr>
          <p:cNvPr id="101" name="Shape 101"/>
          <p:cNvSpPr txBox="1"/>
          <p:nvPr>
            <p:ph type="title"/>
          </p:nvPr>
        </p:nvSpPr>
        <p:spPr>
          <a:xfrm>
            <a:off x="406425" y="1806825"/>
            <a:ext cx="8296800" cy="1542000"/>
          </a:xfrm>
          <a:prstGeom prst="rect">
            <a:avLst/>
          </a:prstGeom>
        </p:spPr>
        <p:txBody>
          <a:bodyPr anchorCtr="0" anchor="ctr" bIns="91425" lIns="91425" rIns="91425" tIns="91425">
            <a:noAutofit/>
          </a:bodyPr>
          <a:lstStyle/>
          <a:p>
            <a:pPr lvl="0" rtl="0">
              <a:spcBef>
                <a:spcPts val="0"/>
              </a:spcBef>
              <a:buNone/>
            </a:pPr>
            <a:r>
              <a:rPr lang="en"/>
              <a:t>What is programming?</a:t>
            </a:r>
          </a:p>
        </p:txBody>
      </p:sp>
      <p:sp>
        <p:nvSpPr>
          <p:cNvPr id="102" name="Shape 102"/>
          <p:cNvSpPr txBox="1"/>
          <p:nvPr/>
        </p:nvSpPr>
        <p:spPr>
          <a:xfrm>
            <a:off x="1101516" y="1720623"/>
            <a:ext cx="1211700" cy="3897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FFFF"/>
                </a:solidFill>
                <a:latin typeface="Corsiva"/>
                <a:ea typeface="Corsiva"/>
                <a:cs typeface="Corsiva"/>
                <a:sym typeface="Corsiva"/>
              </a:rPr>
              <a:t>Discuss: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265500" y="1397350"/>
            <a:ext cx="4045200" cy="1318200"/>
          </a:xfrm>
          <a:prstGeom prst="rect">
            <a:avLst/>
          </a:prstGeom>
        </p:spPr>
        <p:txBody>
          <a:bodyPr anchorCtr="0" anchor="b" bIns="91425" lIns="91425" rIns="91425" tIns="91425">
            <a:noAutofit/>
          </a:bodyPr>
          <a:lstStyle/>
          <a:p>
            <a:pPr lvl="0">
              <a:spcBef>
                <a:spcPts val="0"/>
              </a:spcBef>
              <a:buNone/>
            </a:pPr>
            <a:r>
              <a:rPr lang="en"/>
              <a:t>CS</a:t>
            </a:r>
          </a:p>
        </p:txBody>
      </p:sp>
      <p:sp>
        <p:nvSpPr>
          <p:cNvPr id="108" name="Shape 108"/>
          <p:cNvSpPr txBox="1"/>
          <p:nvPr>
            <p:ph type="title"/>
          </p:nvPr>
        </p:nvSpPr>
        <p:spPr>
          <a:xfrm>
            <a:off x="4684300" y="1397350"/>
            <a:ext cx="4045200" cy="1318200"/>
          </a:xfrm>
          <a:prstGeom prst="rect">
            <a:avLst/>
          </a:prstGeom>
        </p:spPr>
        <p:txBody>
          <a:bodyPr anchorCtr="0" anchor="b" bIns="91425" lIns="91425" rIns="91425" tIns="91425">
            <a:noAutofit/>
          </a:bodyPr>
          <a:lstStyle/>
          <a:p>
            <a:pPr lvl="0" rtl="0">
              <a:spcBef>
                <a:spcPts val="0"/>
              </a:spcBef>
              <a:buNone/>
            </a:pPr>
            <a:r>
              <a:rPr lang="en">
                <a:solidFill>
                  <a:srgbClr val="FFFFFF"/>
                </a:solidFill>
              </a:rPr>
              <a:t>Programming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ctrTitle"/>
          </p:nvPr>
        </p:nvSpPr>
        <p:spPr>
          <a:xfrm>
            <a:off x="2371725" y="630225"/>
            <a:ext cx="6331500" cy="1542000"/>
          </a:xfrm>
          <a:prstGeom prst="rect">
            <a:avLst/>
          </a:prstGeom>
        </p:spPr>
        <p:txBody>
          <a:bodyPr anchorCtr="0" anchor="t" bIns="91425" lIns="91425" rIns="91425" tIns="91425">
            <a:noAutofit/>
          </a:bodyPr>
          <a:lstStyle/>
          <a:p>
            <a:pPr lvl="0">
              <a:spcBef>
                <a:spcPts val="0"/>
              </a:spcBef>
              <a:buNone/>
            </a:pPr>
            <a:r>
              <a:rPr lang="en"/>
              <a:t>The Art of Problem Solving</a:t>
            </a:r>
          </a:p>
        </p:txBody>
      </p:sp>
      <p:sp>
        <p:nvSpPr>
          <p:cNvPr id="114" name="Shape 114"/>
          <p:cNvSpPr txBox="1"/>
          <p:nvPr>
            <p:ph idx="1" type="subTitle"/>
          </p:nvPr>
        </p:nvSpPr>
        <p:spPr>
          <a:xfrm>
            <a:off x="2390266" y="3238450"/>
            <a:ext cx="6331500" cy="1241700"/>
          </a:xfrm>
          <a:prstGeom prst="rect">
            <a:avLst/>
          </a:prstGeom>
        </p:spPr>
        <p:txBody>
          <a:bodyPr anchorCtr="0" anchor="b" bIns="91425" lIns="91425" rIns="91425" tIns="91425">
            <a:noAutofit/>
          </a:bodyPr>
          <a:lstStyle/>
          <a:p>
            <a:pPr lvl="0">
              <a:spcBef>
                <a:spcPts val="0"/>
              </a:spcBef>
              <a:buNone/>
            </a:pPr>
            <a:r>
              <a:rPr lang="en"/>
              <a:t>Develop Summer Academy 2017</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18" name="Shape 118"/>
        <p:cNvGrpSpPr/>
        <p:nvPr/>
      </p:nvGrpSpPr>
      <p:grpSpPr>
        <a:xfrm>
          <a:off x="0" y="0"/>
          <a:ext cx="0" cy="0"/>
          <a:chOff x="0" y="0"/>
          <a:chExt cx="0" cy="0"/>
        </a:xfrm>
      </p:grpSpPr>
      <p:sp>
        <p:nvSpPr>
          <p:cNvPr id="119" name="Shape 119"/>
          <p:cNvSpPr txBox="1"/>
          <p:nvPr>
            <p:ph type="title"/>
          </p:nvPr>
        </p:nvSpPr>
        <p:spPr>
          <a:xfrm>
            <a:off x="265500" y="1397350"/>
            <a:ext cx="4045200" cy="1318200"/>
          </a:xfrm>
          <a:prstGeom prst="rect">
            <a:avLst/>
          </a:prstGeom>
        </p:spPr>
        <p:txBody>
          <a:bodyPr anchorCtr="0" anchor="b" bIns="91425" lIns="91425" rIns="91425" tIns="91425">
            <a:noAutofit/>
          </a:bodyPr>
          <a:lstStyle/>
          <a:p>
            <a:pPr lvl="0">
              <a:spcBef>
                <a:spcPts val="0"/>
              </a:spcBef>
              <a:buNone/>
            </a:pPr>
            <a:r>
              <a:rPr lang="en"/>
              <a:t>Elegance</a:t>
            </a:r>
          </a:p>
        </p:txBody>
      </p:sp>
      <p:sp>
        <p:nvSpPr>
          <p:cNvPr id="120" name="Shape 120"/>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a:t>“B</a:t>
            </a:r>
            <a:r>
              <a:rPr lang="en">
                <a:hlinkClick r:id="rId3"/>
              </a:rPr>
              <a:t>eauty</a:t>
            </a:r>
            <a:r>
              <a:rPr lang="en"/>
              <a:t> that shows unusual</a:t>
            </a:r>
            <a:r>
              <a:rPr lang="en">
                <a:hlinkClick r:id="rId4"/>
              </a:rPr>
              <a:t> effectiveness</a:t>
            </a:r>
            <a:r>
              <a:rPr lang="en"/>
              <a:t> and</a:t>
            </a:r>
            <a:r>
              <a:rPr lang="en">
                <a:hlinkClick r:id="rId5"/>
              </a:rPr>
              <a:t> simplicity</a:t>
            </a:r>
            <a:r>
              <a:rPr lang="en"/>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nvSpPr>
        <p:spPr>
          <a:xfrm>
            <a:off x="178575" y="915300"/>
            <a:ext cx="4170300" cy="3312900"/>
          </a:xfrm>
          <a:prstGeom prst="rect">
            <a:avLst/>
          </a:prstGeom>
          <a:noFill/>
          <a:ln>
            <a:noFill/>
          </a:ln>
        </p:spPr>
        <p:txBody>
          <a:bodyPr anchorCtr="0" anchor="t" bIns="91425" lIns="91425" rIns="91425" tIns="91425">
            <a:noAutofit/>
          </a:bodyPr>
          <a:lstStyle/>
          <a:p>
            <a:pPr lvl="0">
              <a:spcBef>
                <a:spcPts val="0"/>
              </a:spcBef>
              <a:buNone/>
            </a:pPr>
            <a:r>
              <a:rPr lang="en">
                <a:solidFill>
                  <a:srgbClr val="434343"/>
                </a:solidFill>
              </a:rPr>
              <a:t>Do not go gentle into that good night,</a:t>
            </a:r>
          </a:p>
          <a:p>
            <a:pPr lvl="0">
              <a:spcBef>
                <a:spcPts val="0"/>
              </a:spcBef>
              <a:buNone/>
            </a:pPr>
            <a:r>
              <a:rPr lang="en">
                <a:solidFill>
                  <a:srgbClr val="434343"/>
                </a:solidFill>
              </a:rPr>
              <a:t>Old age should burn and rave at close of day;</a:t>
            </a:r>
          </a:p>
          <a:p>
            <a:pPr lvl="0">
              <a:spcBef>
                <a:spcPts val="0"/>
              </a:spcBef>
              <a:buNone/>
            </a:pPr>
            <a:r>
              <a:rPr lang="en">
                <a:solidFill>
                  <a:srgbClr val="434343"/>
                </a:solidFill>
              </a:rPr>
              <a:t>Rage, rage against the dying of the light.</a:t>
            </a:r>
          </a:p>
          <a:p>
            <a:pPr lvl="0">
              <a:spcBef>
                <a:spcPts val="0"/>
              </a:spcBef>
              <a:buNone/>
            </a:pPr>
            <a:r>
              <a:t/>
            </a:r>
            <a:endParaRPr>
              <a:solidFill>
                <a:srgbClr val="434343"/>
              </a:solidFill>
            </a:endParaRPr>
          </a:p>
          <a:p>
            <a:pPr lvl="0">
              <a:spcBef>
                <a:spcPts val="0"/>
              </a:spcBef>
              <a:buNone/>
            </a:pPr>
            <a:r>
              <a:rPr lang="en">
                <a:solidFill>
                  <a:srgbClr val="434343"/>
                </a:solidFill>
              </a:rPr>
              <a:t>Though wise men at their end know dark is right,</a:t>
            </a:r>
          </a:p>
          <a:p>
            <a:pPr lvl="0">
              <a:spcBef>
                <a:spcPts val="0"/>
              </a:spcBef>
              <a:buNone/>
            </a:pPr>
            <a:r>
              <a:rPr lang="en">
                <a:solidFill>
                  <a:srgbClr val="434343"/>
                </a:solidFill>
              </a:rPr>
              <a:t>Because their words had forked no lightning they</a:t>
            </a:r>
          </a:p>
          <a:p>
            <a:pPr lvl="0">
              <a:spcBef>
                <a:spcPts val="0"/>
              </a:spcBef>
              <a:buNone/>
            </a:pPr>
            <a:r>
              <a:rPr lang="en">
                <a:solidFill>
                  <a:srgbClr val="434343"/>
                </a:solidFill>
              </a:rPr>
              <a:t>Do not go gentle into that good night.</a:t>
            </a:r>
          </a:p>
          <a:p>
            <a:pPr lvl="0">
              <a:spcBef>
                <a:spcPts val="0"/>
              </a:spcBef>
              <a:buNone/>
            </a:pPr>
            <a:r>
              <a:t/>
            </a:r>
            <a:endParaRPr>
              <a:solidFill>
                <a:srgbClr val="434343"/>
              </a:solidFill>
            </a:endParaRPr>
          </a:p>
          <a:p>
            <a:pPr lvl="0">
              <a:spcBef>
                <a:spcPts val="0"/>
              </a:spcBef>
              <a:buNone/>
            </a:pPr>
            <a:r>
              <a:rPr lang="en">
                <a:solidFill>
                  <a:srgbClr val="434343"/>
                </a:solidFill>
              </a:rPr>
              <a:t>[…]</a:t>
            </a:r>
          </a:p>
          <a:p>
            <a:pPr lvl="0">
              <a:spcBef>
                <a:spcPts val="0"/>
              </a:spcBef>
              <a:buNone/>
            </a:pPr>
            <a:r>
              <a:t/>
            </a:r>
            <a:endParaRPr>
              <a:solidFill>
                <a:srgbClr val="434343"/>
              </a:solidFill>
            </a:endParaRPr>
          </a:p>
          <a:p>
            <a:pPr lvl="0">
              <a:spcBef>
                <a:spcPts val="0"/>
              </a:spcBef>
              <a:buNone/>
            </a:pPr>
            <a:r>
              <a:rPr lang="en">
                <a:solidFill>
                  <a:srgbClr val="434343"/>
                </a:solidFill>
              </a:rPr>
              <a:t>And you, my father, there on that sad height,</a:t>
            </a:r>
          </a:p>
          <a:p>
            <a:pPr lvl="0">
              <a:spcBef>
                <a:spcPts val="0"/>
              </a:spcBef>
              <a:buNone/>
            </a:pPr>
            <a:r>
              <a:rPr lang="en">
                <a:solidFill>
                  <a:srgbClr val="434343"/>
                </a:solidFill>
              </a:rPr>
              <a:t>Curse, bless, me now with your fierce tears, I pray.</a:t>
            </a:r>
          </a:p>
          <a:p>
            <a:pPr lvl="0">
              <a:spcBef>
                <a:spcPts val="0"/>
              </a:spcBef>
              <a:buNone/>
            </a:pPr>
            <a:r>
              <a:rPr lang="en">
                <a:solidFill>
                  <a:srgbClr val="434343"/>
                </a:solidFill>
              </a:rPr>
              <a:t>Do not go gentle into that good night.</a:t>
            </a:r>
          </a:p>
          <a:p>
            <a:pPr lvl="0">
              <a:spcBef>
                <a:spcPts val="0"/>
              </a:spcBef>
              <a:buNone/>
            </a:pPr>
            <a:r>
              <a:rPr lang="en">
                <a:solidFill>
                  <a:srgbClr val="434343"/>
                </a:solidFill>
              </a:rPr>
              <a:t>Rage, rage against the dying of the light.</a:t>
            </a:r>
          </a:p>
        </p:txBody>
      </p:sp>
      <p:sp>
        <p:nvSpPr>
          <p:cNvPr id="126" name="Shape 126"/>
          <p:cNvSpPr txBox="1"/>
          <p:nvPr/>
        </p:nvSpPr>
        <p:spPr>
          <a:xfrm>
            <a:off x="4830975" y="1292550"/>
            <a:ext cx="4170300" cy="2558400"/>
          </a:xfrm>
          <a:prstGeom prst="rect">
            <a:avLst/>
          </a:prstGeom>
          <a:noFill/>
          <a:ln>
            <a:noFill/>
          </a:ln>
        </p:spPr>
        <p:txBody>
          <a:bodyPr anchorCtr="0" anchor="t" bIns="91425" lIns="91425" rIns="91425" tIns="91425">
            <a:noAutofit/>
          </a:bodyPr>
          <a:lstStyle/>
          <a:p>
            <a:pPr lvl="0" rtl="0">
              <a:lnSpc>
                <a:spcPct val="150000"/>
              </a:lnSpc>
              <a:spcBef>
                <a:spcPts val="0"/>
              </a:spcBef>
              <a:buClr>
                <a:schemeClr val="dk2"/>
              </a:buClr>
              <a:buFont typeface="Arial"/>
              <a:buNone/>
            </a:pPr>
            <a:r>
              <a:rPr lang="en">
                <a:solidFill>
                  <a:srgbClr val="FFFF00"/>
                </a:solidFill>
              </a:rPr>
              <a:t>MoveTower</a:t>
            </a:r>
            <a:r>
              <a:rPr lang="en">
                <a:solidFill>
                  <a:schemeClr val="dk2"/>
                </a:solidFill>
              </a:rPr>
              <a:t>(</a:t>
            </a:r>
            <a:r>
              <a:rPr lang="en">
                <a:solidFill>
                  <a:schemeClr val="accent1"/>
                </a:solidFill>
              </a:rPr>
              <a:t>disk</a:t>
            </a:r>
            <a:r>
              <a:rPr lang="en">
                <a:solidFill>
                  <a:schemeClr val="dk2"/>
                </a:solidFill>
              </a:rPr>
              <a:t>, </a:t>
            </a:r>
            <a:r>
              <a:rPr lang="en">
                <a:solidFill>
                  <a:schemeClr val="accent1"/>
                </a:solidFill>
              </a:rPr>
              <a:t>source</a:t>
            </a:r>
            <a:r>
              <a:rPr lang="en">
                <a:solidFill>
                  <a:schemeClr val="dk2"/>
                </a:solidFill>
              </a:rPr>
              <a:t>, </a:t>
            </a:r>
            <a:r>
              <a:rPr lang="en">
                <a:solidFill>
                  <a:schemeClr val="accent1"/>
                </a:solidFill>
              </a:rPr>
              <a:t>dest</a:t>
            </a:r>
            <a:r>
              <a:rPr lang="en">
                <a:solidFill>
                  <a:schemeClr val="dk2"/>
                </a:solidFill>
              </a:rPr>
              <a:t>, </a:t>
            </a:r>
            <a:r>
              <a:rPr lang="en">
                <a:solidFill>
                  <a:schemeClr val="accent1"/>
                </a:solidFill>
              </a:rPr>
              <a:t>spare</a:t>
            </a:r>
            <a:r>
              <a:rPr lang="en">
                <a:solidFill>
                  <a:schemeClr val="dk2"/>
                </a:solidFill>
              </a:rPr>
              <a:t>):</a:t>
            </a:r>
            <a:br>
              <a:rPr lang="en">
                <a:solidFill>
                  <a:schemeClr val="dk2"/>
                </a:solidFill>
              </a:rPr>
            </a:br>
            <a:r>
              <a:rPr lang="en">
                <a:solidFill>
                  <a:schemeClr val="dk2"/>
                </a:solidFill>
              </a:rPr>
              <a:t>        </a:t>
            </a:r>
            <a:r>
              <a:rPr lang="en">
                <a:solidFill>
                  <a:srgbClr val="00FFFF"/>
                </a:solidFill>
              </a:rPr>
              <a:t>if </a:t>
            </a:r>
            <a:r>
              <a:rPr lang="en">
                <a:solidFill>
                  <a:schemeClr val="accent1"/>
                </a:solidFill>
              </a:rPr>
              <a:t>disk </a:t>
            </a:r>
            <a:r>
              <a:rPr lang="en">
                <a:solidFill>
                  <a:schemeClr val="dk2"/>
                </a:solidFill>
              </a:rPr>
              <a:t>== 0:</a:t>
            </a:r>
            <a:br>
              <a:rPr lang="en">
                <a:solidFill>
                  <a:schemeClr val="dk2"/>
                </a:solidFill>
              </a:rPr>
            </a:br>
            <a:r>
              <a:rPr lang="en">
                <a:solidFill>
                  <a:schemeClr val="dk2"/>
                </a:solidFill>
              </a:rPr>
              <a:t>              </a:t>
            </a:r>
            <a:r>
              <a:rPr lang="en">
                <a:solidFill>
                  <a:srgbClr val="FFFF00"/>
                </a:solidFill>
              </a:rPr>
              <a:t>move disk from source to dest</a:t>
            </a:r>
          </a:p>
          <a:p>
            <a:pPr lvl="0" rtl="0">
              <a:lnSpc>
                <a:spcPct val="150000"/>
              </a:lnSpc>
              <a:spcBef>
                <a:spcPts val="0"/>
              </a:spcBef>
              <a:buClr>
                <a:schemeClr val="dk2"/>
              </a:buClr>
              <a:buFont typeface="Arial"/>
              <a:buNone/>
            </a:pPr>
            <a:r>
              <a:rPr lang="en">
                <a:solidFill>
                  <a:schemeClr val="dk2"/>
                </a:solidFill>
              </a:rPr>
              <a:t>        </a:t>
            </a:r>
            <a:r>
              <a:rPr lang="en">
                <a:solidFill>
                  <a:srgbClr val="00FFFF"/>
                </a:solidFill>
              </a:rPr>
              <a:t>else</a:t>
            </a:r>
            <a:r>
              <a:rPr lang="en">
                <a:solidFill>
                  <a:schemeClr val="dk2"/>
                </a:solidFill>
              </a:rPr>
              <a:t>:</a:t>
            </a:r>
            <a:br>
              <a:rPr lang="en">
                <a:solidFill>
                  <a:schemeClr val="dk2"/>
                </a:solidFill>
              </a:rPr>
            </a:br>
            <a:r>
              <a:rPr lang="en">
                <a:solidFill>
                  <a:schemeClr val="dk2"/>
                </a:solidFill>
              </a:rPr>
              <a:t>              </a:t>
            </a:r>
            <a:r>
              <a:rPr lang="en">
                <a:solidFill>
                  <a:srgbClr val="FFFF00"/>
                </a:solidFill>
              </a:rPr>
              <a:t>MoveTower</a:t>
            </a:r>
            <a:r>
              <a:rPr lang="en">
                <a:solidFill>
                  <a:schemeClr val="dk2"/>
                </a:solidFill>
              </a:rPr>
              <a:t>(</a:t>
            </a:r>
            <a:r>
              <a:rPr lang="en">
                <a:solidFill>
                  <a:schemeClr val="accent1"/>
                </a:solidFill>
              </a:rPr>
              <a:t>disk</a:t>
            </a:r>
            <a:r>
              <a:rPr lang="en">
                <a:solidFill>
                  <a:schemeClr val="dk2"/>
                </a:solidFill>
              </a:rPr>
              <a:t> - 1, </a:t>
            </a:r>
            <a:r>
              <a:rPr lang="en">
                <a:solidFill>
                  <a:schemeClr val="accent1"/>
                </a:solidFill>
              </a:rPr>
              <a:t>source</a:t>
            </a:r>
            <a:r>
              <a:rPr lang="en">
                <a:solidFill>
                  <a:schemeClr val="dk2"/>
                </a:solidFill>
              </a:rPr>
              <a:t>, </a:t>
            </a:r>
            <a:r>
              <a:rPr lang="en">
                <a:solidFill>
                  <a:schemeClr val="accent1"/>
                </a:solidFill>
              </a:rPr>
              <a:t>spare</a:t>
            </a:r>
            <a:r>
              <a:rPr lang="en">
                <a:solidFill>
                  <a:schemeClr val="dk2"/>
                </a:solidFill>
              </a:rPr>
              <a:t>, </a:t>
            </a:r>
            <a:r>
              <a:rPr lang="en">
                <a:solidFill>
                  <a:schemeClr val="accent1"/>
                </a:solidFill>
              </a:rPr>
              <a:t>dest</a:t>
            </a:r>
            <a:r>
              <a:rPr lang="en">
                <a:solidFill>
                  <a:schemeClr val="dk2"/>
                </a:solidFill>
              </a:rPr>
              <a:t>)</a:t>
            </a:r>
            <a:br>
              <a:rPr lang="en">
                <a:solidFill>
                  <a:schemeClr val="dk2"/>
                </a:solidFill>
              </a:rPr>
            </a:br>
            <a:r>
              <a:rPr lang="en">
                <a:solidFill>
                  <a:schemeClr val="dk2"/>
                </a:solidFill>
              </a:rPr>
              <a:t>              </a:t>
            </a:r>
            <a:r>
              <a:rPr lang="en">
                <a:solidFill>
                  <a:srgbClr val="00FF00"/>
                </a:solidFill>
              </a:rPr>
              <a:t>move disk from source to dest</a:t>
            </a:r>
            <a:br>
              <a:rPr lang="en">
                <a:solidFill>
                  <a:schemeClr val="dk2"/>
                </a:solidFill>
              </a:rPr>
            </a:br>
            <a:r>
              <a:rPr lang="en">
                <a:solidFill>
                  <a:schemeClr val="dk2"/>
                </a:solidFill>
              </a:rPr>
              <a:t>              </a:t>
            </a:r>
            <a:r>
              <a:rPr lang="en">
                <a:solidFill>
                  <a:srgbClr val="FFFF00"/>
                </a:solidFill>
              </a:rPr>
              <a:t>MoveTower</a:t>
            </a:r>
            <a:r>
              <a:rPr lang="en">
                <a:solidFill>
                  <a:schemeClr val="dk2"/>
                </a:solidFill>
              </a:rPr>
              <a:t>(</a:t>
            </a:r>
            <a:r>
              <a:rPr lang="en">
                <a:solidFill>
                  <a:schemeClr val="accent1"/>
                </a:solidFill>
              </a:rPr>
              <a:t>disk</a:t>
            </a:r>
            <a:r>
              <a:rPr lang="en">
                <a:solidFill>
                  <a:schemeClr val="dk2"/>
                </a:solidFill>
              </a:rPr>
              <a:t> - 1, </a:t>
            </a:r>
            <a:r>
              <a:rPr lang="en">
                <a:solidFill>
                  <a:schemeClr val="accent1"/>
                </a:solidFill>
              </a:rPr>
              <a:t>spare</a:t>
            </a:r>
            <a:r>
              <a:rPr lang="en">
                <a:solidFill>
                  <a:schemeClr val="dk2"/>
                </a:solidFill>
              </a:rPr>
              <a:t>, </a:t>
            </a:r>
            <a:r>
              <a:rPr lang="en">
                <a:solidFill>
                  <a:schemeClr val="accent1"/>
                </a:solidFill>
              </a:rPr>
              <a:t>dest</a:t>
            </a:r>
            <a:r>
              <a:rPr lang="en">
                <a:solidFill>
                  <a:schemeClr val="dk2"/>
                </a:solidFill>
              </a:rPr>
              <a:t>, </a:t>
            </a:r>
            <a:r>
              <a:rPr lang="en">
                <a:solidFill>
                  <a:schemeClr val="accent1"/>
                </a:solidFill>
              </a:rPr>
              <a:t>source</a:t>
            </a:r>
            <a:r>
              <a:rPr lang="en">
                <a:solidFill>
                  <a:schemeClr val="dk2"/>
                </a:solidFill>
              </a:rPr>
              <a:t>)</a:t>
            </a:r>
          </a:p>
          <a:p>
            <a:pPr lvl="0" rtl="0">
              <a:lnSpc>
                <a:spcPct val="150000"/>
              </a:lnSpc>
              <a:spcBef>
                <a:spcPts val="0"/>
              </a:spcBef>
              <a:buNone/>
            </a:pPr>
            <a:r>
              <a:t/>
            </a:r>
            <a:endParaRPr>
              <a:solidFill>
                <a:srgbClr val="00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130"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428650" y="1871500"/>
            <a:ext cx="3723674" cy="1400499"/>
          </a:xfrm>
          <a:prstGeom prst="rect">
            <a:avLst/>
          </a:prstGeom>
          <a:noFill/>
          <a:ln>
            <a:noFill/>
          </a:ln>
        </p:spPr>
      </p:pic>
      <p:pic>
        <p:nvPicPr>
          <p:cNvPr id="132" name="Shape 132"/>
          <p:cNvPicPr preferRelativeResize="0"/>
          <p:nvPr/>
        </p:nvPicPr>
        <p:blipFill>
          <a:blip r:embed="rId4">
            <a:alphaModFix/>
          </a:blip>
          <a:stretch>
            <a:fillRect/>
          </a:stretch>
        </p:blipFill>
        <p:spPr>
          <a:xfrm>
            <a:off x="5036375" y="1871500"/>
            <a:ext cx="3723674" cy="1400497"/>
          </a:xfrm>
          <a:prstGeom prst="rect">
            <a:avLst/>
          </a:prstGeom>
          <a:noFill/>
          <a:ln>
            <a:noFill/>
          </a:ln>
        </p:spPr>
      </p:pic>
      <p:sp>
        <p:nvSpPr>
          <p:cNvPr id="133" name="Shape 133"/>
          <p:cNvSpPr/>
          <p:nvPr/>
        </p:nvSpPr>
        <p:spPr>
          <a:xfrm>
            <a:off x="4080900" y="2321725"/>
            <a:ext cx="982200" cy="339300"/>
          </a:xfrm>
          <a:prstGeom prst="rightArrow">
            <a:avLst>
              <a:gd fmla="val 50000" name="adj1"/>
              <a:gd fmla="val 50000" name="adj2"/>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137" name="Shape 137"/>
        <p:cNvGrpSpPr/>
        <p:nvPr/>
      </p:nvGrpSpPr>
      <p:grpSpPr>
        <a:xfrm>
          <a:off x="0" y="0"/>
          <a:ext cx="0" cy="0"/>
          <a:chOff x="0" y="0"/>
          <a:chExt cx="0" cy="0"/>
        </a:xfrm>
      </p:grpSpPr>
      <p:pic>
        <p:nvPicPr>
          <p:cNvPr id="138" name="Shape 138"/>
          <p:cNvPicPr preferRelativeResize="0"/>
          <p:nvPr/>
        </p:nvPicPr>
        <p:blipFill>
          <a:blip r:embed="rId3">
            <a:alphaModFix/>
          </a:blip>
          <a:stretch>
            <a:fillRect/>
          </a:stretch>
        </p:blipFill>
        <p:spPr>
          <a:xfrm>
            <a:off x="406300" y="523125"/>
            <a:ext cx="3723674" cy="1400499"/>
          </a:xfrm>
          <a:prstGeom prst="rect">
            <a:avLst/>
          </a:prstGeom>
          <a:noFill/>
          <a:ln>
            <a:noFill/>
          </a:ln>
        </p:spPr>
      </p:pic>
      <p:pic>
        <p:nvPicPr>
          <p:cNvPr id="139" name="Shape 139"/>
          <p:cNvPicPr preferRelativeResize="0"/>
          <p:nvPr/>
        </p:nvPicPr>
        <p:blipFill>
          <a:blip r:embed="rId4">
            <a:alphaModFix/>
          </a:blip>
          <a:stretch>
            <a:fillRect/>
          </a:stretch>
        </p:blipFill>
        <p:spPr>
          <a:xfrm>
            <a:off x="5014025" y="523125"/>
            <a:ext cx="3723674" cy="1400497"/>
          </a:xfrm>
          <a:prstGeom prst="rect">
            <a:avLst/>
          </a:prstGeom>
          <a:noFill/>
          <a:ln>
            <a:noFill/>
          </a:ln>
        </p:spPr>
      </p:pic>
      <p:sp>
        <p:nvSpPr>
          <p:cNvPr id="140" name="Shape 140"/>
          <p:cNvSpPr/>
          <p:nvPr/>
        </p:nvSpPr>
        <p:spPr>
          <a:xfrm>
            <a:off x="4058550" y="973350"/>
            <a:ext cx="982200" cy="339300"/>
          </a:xfrm>
          <a:prstGeom prst="rightArrow">
            <a:avLst>
              <a:gd fmla="val 50000" name="adj1"/>
              <a:gd fmla="val 50000" name="adj2"/>
            </a:avLst>
          </a:prstGeom>
          <a:solidFill>
            <a:schemeClr val="accent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txBox="1"/>
          <p:nvPr/>
        </p:nvSpPr>
        <p:spPr>
          <a:xfrm>
            <a:off x="509000" y="2473500"/>
            <a:ext cx="8228700" cy="2268300"/>
          </a:xfrm>
          <a:prstGeom prst="rect">
            <a:avLst/>
          </a:prstGeom>
          <a:noFill/>
          <a:ln>
            <a:noFill/>
          </a:ln>
        </p:spPr>
        <p:txBody>
          <a:bodyPr anchorCtr="0" anchor="t" bIns="91425" lIns="91425" rIns="91425" tIns="91425">
            <a:noAutofit/>
          </a:bodyPr>
          <a:lstStyle/>
          <a:p>
            <a:pPr indent="-381000" lvl="0" marL="457200" rtl="0">
              <a:spcBef>
                <a:spcPts val="0"/>
              </a:spcBef>
              <a:buClr>
                <a:srgbClr val="FFFFFF"/>
              </a:buClr>
              <a:buSzPct val="100000"/>
              <a:buChar char="-"/>
            </a:pPr>
            <a:r>
              <a:rPr lang="en" sz="2400">
                <a:solidFill>
                  <a:srgbClr val="FFFFFF"/>
                </a:solidFill>
              </a:rPr>
              <a:t>One at a time</a:t>
            </a:r>
          </a:p>
          <a:p>
            <a:pPr indent="-381000" lvl="0" marL="457200">
              <a:spcBef>
                <a:spcPts val="0"/>
              </a:spcBef>
              <a:buClr>
                <a:srgbClr val="FFFFFF"/>
              </a:buClr>
              <a:buSzPct val="100000"/>
              <a:buChar char="-"/>
            </a:pPr>
            <a:r>
              <a:rPr lang="en" sz="2400">
                <a:solidFill>
                  <a:srgbClr val="FFFFFF"/>
                </a:solidFill>
              </a:rPr>
              <a:t>Smaller always goes on larger</a:t>
            </a: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