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Corsiva"/>
      <p:regular r:id="rId40"/>
      <p:bold r:id="rId41"/>
      <p:italic r:id="rId42"/>
      <p:boldItalic r:id="rId43"/>
    </p:embeddedFon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siva-regular.fntdata"/><Relationship Id="rId42" Type="http://schemas.openxmlformats.org/officeDocument/2006/relationships/font" Target="fonts/Corsiva-italic.fntdata"/><Relationship Id="rId41" Type="http://schemas.openxmlformats.org/officeDocument/2006/relationships/font" Target="fonts/Corsiva-bold.fntdata"/><Relationship Id="rId44" Type="http://schemas.openxmlformats.org/officeDocument/2006/relationships/font" Target="fonts/Raleway-regular.fntdata"/><Relationship Id="rId43" Type="http://schemas.openxmlformats.org/officeDocument/2006/relationships/font" Target="fonts/Corsiva-boldItalic.fntdata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CS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 Summer Academy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</a:t>
            </a:r>
            <a:r>
              <a:rPr lang="en"/>
              <a:t>code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243255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Write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with first guess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&amp; Output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prompt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“What is your guess?”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 user’s guess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in text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“Strings” are lists of characters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array-index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Labels &amp; Conditional Execution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Jump-if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Labels: #name: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&amp; Output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Write-out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“That’s correct!” 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“That’s wrong :’(“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“Current field: _________”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“Current right/wrong”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 again &amp; again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 Functions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Re-use blocks of code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@func_name(inputs):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ontents…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Our function: make user’s guess, output current state (how many misses, current guesses)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 function again &amp; again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85528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Repeat blocks of code until something changes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Use jump-if again, but backwards!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Keep calling guess function until user runs out of guesses or guesses correctly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Hangman!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963212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Celebrate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637817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Enjoy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Hangman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243255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Write: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v</a:t>
            </a:r>
            <a:r>
              <a:rPr lang="en"/>
              <a:t>ar variable_name = (value);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 Functions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410100" y="1595774"/>
            <a:ext cx="6321600" cy="32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YAEPL: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@func_name(inputs):</a:t>
            </a:r>
            <a:br>
              <a:rPr lang="en"/>
            </a:br>
            <a:r>
              <a:rPr lang="en"/>
              <a:t>	contents…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Javascript: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function name(inputs) 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contents...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&amp; Output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alert()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“What is your guess?”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prompt() - combines both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user’s guess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in text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“Strings” are lists of characters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“string”.indexOf(“c”)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Labels &amp; Conditional Execution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f (something) 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if_something_true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} else 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if_something_false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Hangman!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949934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Preview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while (something) 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do_while_something_true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More loops soon!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Hangman!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963212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Celebrate: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637817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Enjoy: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#4 - Test</a:t>
            </a:r>
          </a:p>
        </p:txBody>
      </p:sp>
      <p:sp>
        <p:nvSpPr>
          <p:cNvPr id="264" name="Shape 264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/>
              <a:t>Bzzzrp…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Back to our test sets from #1!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app!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317679" y="1720623"/>
            <a:ext cx="1211699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Test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Do your best to extend Hangman somehow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“Leg, leg, body, arm, arm, neck, head”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Hints when you get close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Doesn’t have to work - just try!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Four Steps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Think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#1 - Think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does this program need to do?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“Test Sets”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test sets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732297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#2 - Write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“Pseudo-code” (aka recipes)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Max(a, b):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 a &gt; b? Return 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Otherwise? Return 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</a:t>
            </a:r>
            <a:r>
              <a:rPr lang="en"/>
              <a:t>pseudo-code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0983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#3 - Code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/>
              <a:t>Computer reads code line-by-line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Each line tells it to do something different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Not always a “right way”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(But some are more right than others)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