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orsiva"/>
      <p:regular r:id="rId22"/>
      <p:bold r:id="rId23"/>
      <p:italic r:id="rId24"/>
      <p:boldItalic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siva-regular.fntdata"/><Relationship Id="rId21" Type="http://schemas.openxmlformats.org/officeDocument/2006/relationships/slide" Target="slides/slide16.xml"/><Relationship Id="rId24" Type="http://schemas.openxmlformats.org/officeDocument/2006/relationships/font" Target="fonts/Corsiva-italic.fntdata"/><Relationship Id="rId23" Type="http://schemas.openxmlformats.org/officeDocument/2006/relationships/font" Target="fonts/Corsi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font" Target="fonts/Corsiva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1947150" y="2681392"/>
            <a:ext cx="524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 to 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it!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Refer to the hangman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</a:t>
            </a:r>
            <a:r>
              <a:rPr lang="en"/>
              <a:t>!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781090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Celebrate: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637817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Enjoy: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#4 - Test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Bzzrp...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Back to test sets from #1!</a:t>
            </a:r>
          </a:p>
        </p:txBody>
      </p:sp>
      <p:pic>
        <p:nvPicPr>
          <p:cNvPr descr="Free vector graphic: School, Paper, Plus, Test, Score - Free Image ...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949" y="2350474"/>
            <a:ext cx="1547250" cy="19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 app!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196171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Test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Personal Project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Learning Experience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Pick things just outside of comfort level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Will present your project on Friday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OR present on an interesting programming concept and demo code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Homework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Start on personal projects!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855280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Review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893501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Preview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#1 - Think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What does this program need to do?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Test 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 test sets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587921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Discuss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#2 - Write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Pseudo-code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Max(a, b):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a &gt; b? Return a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Otherwise? Return 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 </a:t>
            </a:r>
            <a:r>
              <a:rPr lang="en"/>
              <a:t>pseudo-code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73430" y="1720623"/>
            <a:ext cx="1211699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Discuss: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#3 - Code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Computer reads code line-by-line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Each line tells it to do something different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Not always a “right way”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(But some are more right than others)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00" y="2319975"/>
            <a:ext cx="1608013" cy="11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 </a:t>
            </a:r>
            <a:r>
              <a:rPr lang="en"/>
              <a:t>code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123639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Write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