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orsiva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si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siva-italic.fntdata"/><Relationship Id="rId30" Type="http://schemas.openxmlformats.org/officeDocument/2006/relationships/font" Target="fonts/Corsiva-bold.fntdata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font" Target="fonts/Corsiva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3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947150" y="2681392"/>
            <a:ext cx="52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 to 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85528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Javascript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Hangman!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949934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Preview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Four Steps When Programming: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Think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#1 - Think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What does this program need to do?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Test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test sets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73229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#2 - Write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Pseudo-code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Max(a, b):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 &gt; b? Return a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■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Otherwise? Return 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</a:t>
            </a:r>
            <a:r>
              <a:rPr lang="en"/>
              <a:t>pseudo-code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009831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Discuss: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#3 - Code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Computer reads code line-by-line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Each line tells it to do something different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Not always a “right way”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(But some are more right than others)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00" y="2319975"/>
            <a:ext cx="1608013" cy="11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</a:t>
            </a:r>
            <a:r>
              <a:rPr lang="en"/>
              <a:t>code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2243255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Write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Hangman!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963212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Celebrate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855280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Review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Break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637817" y="1720623"/>
            <a:ext cx="1211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Enjoy: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#4 - Test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Bzzrp...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Back to test sets from #1!</a:t>
            </a:r>
          </a:p>
        </p:txBody>
      </p:sp>
      <p:pic>
        <p:nvPicPr>
          <p:cNvPr descr="Free vector graphic: School, Paper, Plus, Test, Score - Free Image ...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949" y="2350474"/>
            <a:ext cx="1547250" cy="1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27BA0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Hangman app!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317679" y="1720623"/>
            <a:ext cx="1211699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Test</a:t>
            </a:r>
            <a:r>
              <a:rPr lang="en" sz="18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Homework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 your best to extend Hangman somehow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“Leg, leg, body, arm, arm, neck, head”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Hints when you get close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And/Or - learn something new about Javascript and write a program with it!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w3schools.com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Doesn’t have to work - just try!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succinct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powerful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readable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name = (value);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name = “Adhiv”;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age = 18;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instructors = [ “Matthew”, “Adhiv”, “Will” 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Functions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64850" y="1418040"/>
            <a:ext cx="8222100" cy="3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functionName(input1, input2, …)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var name = prompt(“What’s your name?”);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write(“Your name is “ + name);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If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30400" y="1265650"/>
            <a:ext cx="38931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prompt "What is your name?" -&gt;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eq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"Matthew" -&gt; is-matthew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jump-if is-matthew #good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jump #bad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#good: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write "Welcome Matthew!"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#bad: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write "You're not Matthew!"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#end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733325" y="1265650"/>
            <a:ext cx="43482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var name =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prompt("What is your name?");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if (name == “Matthew”)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	write(“Welcome Matthew!”);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} else {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	write(“You’re not Matthew!”);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Loops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30400" y="1189450"/>
            <a:ext cx="38931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#start: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prompt "What is your name?" -&gt; name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eq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"Matthew" -&gt; is-matthew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jump-if is-matthew #good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jump #bad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#good: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write "Welcome Matthew!"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#bad: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write "You're not Matthew!"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jump #end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#end: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jump #start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733325" y="1265650"/>
            <a:ext cx="43482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while (true) {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 name = prompt("What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your name?");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(name == “Matthew”) {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write(“Welcome Matthew!”);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 else {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write(“You’re not Matthew!”);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Loops - While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30400" y="1189450"/>
            <a:ext cx="38931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var x = 0;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while (x &lt; 5) {</a:t>
            </a: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write(x);</a:t>
            </a: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= x + 1;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33325" y="1265650"/>
            <a:ext cx="43482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cxnSp>
        <p:nvCxnSpPr>
          <p:cNvPr id="163" name="Shape 163"/>
          <p:cNvCxnSpPr/>
          <p:nvPr/>
        </p:nvCxnSpPr>
        <p:spPr>
          <a:xfrm flipH="1" rot="10800000">
            <a:off x="3777250" y="1785775"/>
            <a:ext cx="6429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509474" y="647932"/>
            <a:ext cx="60141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Javascript Loops - While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30400" y="1189450"/>
            <a:ext cx="38931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(var x = 0; x &lt; 5; x = x + 1)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write(x);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 = x + 1;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733325" y="1265650"/>
            <a:ext cx="43482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cxnSp>
        <p:nvCxnSpPr>
          <p:cNvPr id="171" name="Shape 171"/>
          <p:cNvCxnSpPr/>
          <p:nvPr/>
        </p:nvCxnSpPr>
        <p:spPr>
          <a:xfrm flipH="1" rot="10800000">
            <a:off x="3777250" y="1785775"/>
            <a:ext cx="6429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