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61" r:id="rId6"/>
    <p:sldId id="262" r:id="rId7"/>
    <p:sldId id="264" r:id="rId8"/>
    <p:sldId id="265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5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2760-42D5-D74C-928E-5B3C2DE09599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AE6E-8FB7-8F4C-B630-C10144B9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2760-42D5-D74C-928E-5B3C2DE09599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AE6E-8FB7-8F4C-B630-C10144B9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2760-42D5-D74C-928E-5B3C2DE09599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AE6E-8FB7-8F4C-B630-C10144B9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4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508166"/>
          </a:xfrm>
          <a:prstGeom prst="rect">
            <a:avLst/>
          </a:prstGeom>
          <a:solidFill>
            <a:srgbClr val="7A5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119"/>
            <a:ext cx="10515600" cy="1325563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2760-42D5-D74C-928E-5B3C2DE09599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AE6E-8FB7-8F4C-B630-C10144B9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6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2760-42D5-D74C-928E-5B3C2DE09599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AE6E-8FB7-8F4C-B630-C10144B9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1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2760-42D5-D74C-928E-5B3C2DE09599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AE6E-8FB7-8F4C-B630-C10144B9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2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2760-42D5-D74C-928E-5B3C2DE09599}" type="datetimeFigureOut">
              <a:rPr lang="en-US" smtClean="0"/>
              <a:t>3/23/20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AE6E-8FB7-8F4C-B630-C10144B9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0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2760-42D5-D74C-928E-5B3C2DE09599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AE6E-8FB7-8F4C-B630-C10144B9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7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2760-42D5-D74C-928E-5B3C2DE09599}" type="datetimeFigureOut">
              <a:rPr lang="en-US" smtClean="0"/>
              <a:t>3/23/20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AE6E-8FB7-8F4C-B630-C10144B9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7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2760-42D5-D74C-928E-5B3C2DE09599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AE6E-8FB7-8F4C-B630-C10144B9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4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2760-42D5-D74C-928E-5B3C2DE09599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AE6E-8FB7-8F4C-B630-C10144B9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2760-42D5-D74C-928E-5B3C2DE09599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BAE6E-8FB7-8F4C-B630-C10144B9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4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175500"/>
          </a:xfrm>
          <a:prstGeom prst="rect">
            <a:avLst/>
          </a:prstGeom>
          <a:solidFill>
            <a:srgbClr val="7A5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47763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Ice Cream Shops of the Commonwealth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758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Conclusions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9325"/>
            <a:ext cx="10515600" cy="4351338"/>
          </a:xfrm>
        </p:spPr>
        <p:txBody>
          <a:bodyPr/>
          <a:lstStyle/>
          <a:p>
            <a:r>
              <a:rPr lang="en-US" dirty="0" smtClean="0"/>
              <a:t>A good number of Massachusetts towns have significantly fewer ice cream shops than expected from the regression model.</a:t>
            </a:r>
          </a:p>
          <a:p>
            <a:endParaRPr lang="en-US" dirty="0"/>
          </a:p>
          <a:p>
            <a:r>
              <a:rPr lang="en-US" dirty="0" smtClean="0"/>
              <a:t>Total population size is most predictive factor of how many ice cream shops a town has.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Model would be more powerful with training data that more closely matches the testing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0119"/>
            <a:ext cx="12192000" cy="1325563"/>
          </a:xfrm>
        </p:spPr>
        <p:txBody>
          <a:bodyPr/>
          <a:lstStyle/>
          <a:p>
            <a:r>
              <a:rPr lang="en-US" dirty="0" smtClean="0"/>
              <a:t>Deciding Where to Open a Business is a </a:t>
            </a:r>
            <a:r>
              <a:rPr lang="en-US" smtClean="0"/>
              <a:t>Difficult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025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To be successful there must be sufficient demand for your business</a:t>
            </a:r>
          </a:p>
          <a:p>
            <a:endParaRPr lang="en-US" dirty="0"/>
          </a:p>
          <a:p>
            <a:r>
              <a:rPr lang="en-US" dirty="0" smtClean="0"/>
              <a:t>Demand can depend on the number of potential customers.</a:t>
            </a:r>
          </a:p>
          <a:p>
            <a:endParaRPr lang="en-US" dirty="0"/>
          </a:p>
          <a:p>
            <a:r>
              <a:rPr lang="en-US" dirty="0" smtClean="0"/>
              <a:t>It can also depend on the amount of competition.</a:t>
            </a:r>
          </a:p>
          <a:p>
            <a:endParaRPr lang="en-US" dirty="0"/>
          </a:p>
          <a:p>
            <a:r>
              <a:rPr lang="en-US" dirty="0" smtClean="0"/>
              <a:t>Demand for niche businesses like ice cream shops can be easier to predict.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Can Be Used to Find Promising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4225"/>
            <a:ext cx="10515600" cy="4351338"/>
          </a:xfrm>
        </p:spPr>
        <p:txBody>
          <a:bodyPr/>
          <a:lstStyle/>
          <a:p>
            <a:r>
              <a:rPr lang="en-US" dirty="0" smtClean="0"/>
              <a:t>A model can be trained to predict how many ice cream shops a town should have based on its demographics.</a:t>
            </a:r>
          </a:p>
          <a:p>
            <a:endParaRPr lang="en-US" dirty="0" smtClean="0"/>
          </a:p>
          <a:p>
            <a:r>
              <a:rPr lang="en-US" dirty="0" smtClean="0"/>
              <a:t>Comparing the predicted numbers with the actual number of shops can reveal which towns may have an unexploited demand for ice cream shops.</a:t>
            </a:r>
          </a:p>
          <a:p>
            <a:endParaRPr lang="en-US" dirty="0"/>
          </a:p>
          <a:p>
            <a:r>
              <a:rPr lang="en-US" dirty="0" smtClean="0"/>
              <a:t>More detailed analysis can be done later on the identified candidate towns.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Build a Model to Predict the Number of Ice Cream Shops in each town in the State of Massachusetts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5025"/>
            <a:ext cx="10515600" cy="4351338"/>
          </a:xfrm>
        </p:spPr>
        <p:txBody>
          <a:bodyPr/>
          <a:lstStyle/>
          <a:p>
            <a:r>
              <a:rPr lang="en-US" dirty="0" smtClean="0"/>
              <a:t>Training set: Connecticut town data</a:t>
            </a:r>
          </a:p>
          <a:p>
            <a:endParaRPr lang="en-US" dirty="0"/>
          </a:p>
          <a:p>
            <a:r>
              <a:rPr lang="en-US" dirty="0" smtClean="0"/>
              <a:t>Testing set: Massachusetts town data</a:t>
            </a:r>
          </a:p>
          <a:p>
            <a:endParaRPr lang="en-US" dirty="0"/>
          </a:p>
          <a:p>
            <a:r>
              <a:rPr lang="en-US" dirty="0" smtClean="0"/>
              <a:t>Input variables: total population, median age, per capita income, average household size, population density</a:t>
            </a:r>
          </a:p>
          <a:p>
            <a:endParaRPr lang="en-US" dirty="0"/>
          </a:p>
          <a:p>
            <a:r>
              <a:rPr lang="en-US" dirty="0" smtClean="0"/>
              <a:t>Output variable: number of ice cream 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2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65399"/>
            <a:ext cx="10515600" cy="3611563"/>
          </a:xfrm>
        </p:spPr>
        <p:txBody>
          <a:bodyPr/>
          <a:lstStyle/>
          <a:p>
            <a:r>
              <a:rPr lang="en-US" dirty="0" smtClean="0"/>
              <a:t>Massachusetts demographic data from </a:t>
            </a:r>
            <a:r>
              <a:rPr lang="en-US" dirty="0" err="1" smtClean="0"/>
              <a:t>Boston.com</a:t>
            </a:r>
            <a:r>
              <a:rPr lang="en-US" dirty="0" smtClean="0"/>
              <a:t> tables.</a:t>
            </a:r>
          </a:p>
          <a:p>
            <a:endParaRPr lang="en-US" dirty="0"/>
          </a:p>
          <a:p>
            <a:r>
              <a:rPr lang="en-US" dirty="0" smtClean="0"/>
              <a:t>Connecticut demographic data from state-provided census data.</a:t>
            </a:r>
          </a:p>
          <a:p>
            <a:endParaRPr lang="en-US" dirty="0"/>
          </a:p>
          <a:p>
            <a:r>
              <a:rPr lang="en-US" dirty="0" smtClean="0"/>
              <a:t>Ice cream shop data from Foursquare using venues that are identified with either the ‘ice cream shop’ or ‘frozen yogurt shop’ categories.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2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Transforms are Required for Some of the Input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2369010"/>
            <a:ext cx="10515600" cy="3874168"/>
          </a:xfrm>
        </p:spPr>
      </p:pic>
      <p:sp>
        <p:nvSpPr>
          <p:cNvPr id="5" name="TextBox 4"/>
          <p:cNvSpPr txBox="1"/>
          <p:nvPr/>
        </p:nvSpPr>
        <p:spPr>
          <a:xfrm>
            <a:off x="0" y="49276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Log Transformed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32639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Original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435600" y="199967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Massachusetts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9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Variables Correlate Well With </a:t>
            </a:r>
            <a:br>
              <a:rPr lang="en-US" dirty="0" smtClean="0"/>
            </a:br>
            <a:r>
              <a:rPr lang="en-US" dirty="0" smtClean="0"/>
              <a:t>the Number of Ice Cream Shops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580848"/>
            <a:ext cx="5984876" cy="3683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580848"/>
            <a:ext cx="5984875" cy="3683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149976" y="1955800"/>
            <a:ext cx="0" cy="4610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58900" y="2205741"/>
            <a:ext cx="359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Connecticut</a:t>
            </a:r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7467600" y="2180738"/>
            <a:ext cx="359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Massachusetts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758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Linear Regression Model Identifies Candidate Towns With Fewer Than Expected Ice Cream Shops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7470"/>
            <a:ext cx="5016500" cy="34334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9" y="2768600"/>
            <a:ext cx="4516043" cy="301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8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Tourist-Heavy Beach Towns Skew the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400"/>
            <a:ext cx="6015831" cy="32813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00" y="2463800"/>
            <a:ext cx="60960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00" y="5000228"/>
            <a:ext cx="4244975" cy="16979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7000" y="5059918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Beach towns (orange) are skewed for certain variables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99200" y="1739900"/>
            <a:ext cx="568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Massachusetts data matches Connecticut data more closely when beach towns excluded.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40500" y="4483100"/>
            <a:ext cx="53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 predictions are better </a:t>
            </a:r>
            <a:r>
              <a:rPr lang="en-US" smtClean="0"/>
              <a:t>without beach towns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8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356</Words>
  <Application>Microsoft Macintosh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Ice Cream Shops of the Commonwealth</vt:lpstr>
      <vt:lpstr>Deciding Where to Open a Business is a Difficult Problem</vt:lpstr>
      <vt:lpstr>Modeling Can Be Used to Find Promising Locations</vt:lpstr>
      <vt:lpstr>Goal: Build a Model to Predict the Number of Ice Cream Shops in each town in the State of Massachusetts</vt:lpstr>
      <vt:lpstr>Sources of Data</vt:lpstr>
      <vt:lpstr>Log Transforms are Required for Some of the Input Data</vt:lpstr>
      <vt:lpstr>Some Variables Correlate Well With  the Number of Ice Cream Shops</vt:lpstr>
      <vt:lpstr>Multiple Linear Regression Model Identifies Candidate Towns With Fewer Than Expected Ice Cream Shops</vt:lpstr>
      <vt:lpstr>Tourist-Heavy Beach Towns Skew the Analysis</vt:lpstr>
      <vt:lpstr>Conclusions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Cream Shops of the Commonwealth</dc:title>
  <dc:creator>Owen, Matthew Stephen</dc:creator>
  <cp:lastModifiedBy>Owen, Matthew Stephen</cp:lastModifiedBy>
  <cp:revision>11</cp:revision>
  <dcterms:created xsi:type="dcterms:W3CDTF">2020-03-23T06:11:22Z</dcterms:created>
  <dcterms:modified xsi:type="dcterms:W3CDTF">2020-03-23T07:31:10Z</dcterms:modified>
</cp:coreProperties>
</file>