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ED06-EB3F-4ECE-AD97-2190733C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7609D-6B03-4733-9312-0BACBD8B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49ED-B414-4D41-826C-20B81F64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A7D9-1AF4-4107-9A40-3CD5C275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1810-5B21-4CE4-BB1A-5C8B870C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4CE3-22CE-4F5F-B682-1EAE07F9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69DFA-3257-4650-8E79-BC135A175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D93B-493D-4314-9288-30D85C74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6127-D8DB-42EC-B451-CEB801D4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3A1-A8B0-4EBB-AFA7-623B4740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0A22C-3264-4339-9B70-3AAA33DAD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8229D-FFE7-45B8-8B9F-51961235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6981-57C0-48CD-9C12-5104C49D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E474-19F5-4CAB-A017-6FC58789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A73-5051-4504-81DF-893359E0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B562-1E67-47D7-9B7E-A7F038C5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796F-EC5F-4558-B4B2-4849404C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B5AB-016F-41F7-9492-C3267941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CA78-F7F7-4C2C-A579-B3A5A5A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690D-C444-44EC-B296-17A9CE8F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540-CF36-4C8D-86F5-3185B6D4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ADA2-301D-43D4-8718-42881151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EDF8C-80E5-48CB-BDF5-A2B3D574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EFCB-5F80-4849-A658-F0A6D46F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534C-EB36-4818-87FA-D6D35889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85C5-3272-4844-A05B-37B8FACC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16F5-0789-4A62-BCBE-944CBEA36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D5BB-1C2A-44F4-8881-462BF419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099EF-1805-4782-8E40-10A3116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4FC0B-9C34-424A-83DC-27F7CE68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9E40-BF14-4F2E-A5E7-6D8C0DEC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03A-54AE-4FA1-8CEE-5F072BB0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8D8-9185-4068-ADCF-FECAF262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061E4-9C53-4488-835B-AB913875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34F3B-7191-4209-A93F-A6A6E0068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D5DBE-A273-4E8E-8B18-F5D21CBD4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CC15-AC3F-42A1-9D9C-C3F0364B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53018-3A36-4DE2-93E9-C4E6E49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A80FF-1914-4C05-A3F5-BD499C74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174E-352C-418C-A9C7-CAAE1B86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52D2A-1A24-439A-9643-AEE7C95B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B315F-4282-4FAF-9D7D-B3351112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57F6B-2C29-4DF4-B807-967B26C6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896ED-E9BC-4E05-9EBF-BC95796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D9695-2555-4EFF-851C-03B8A150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A076-9EA2-4984-9831-7363C921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C20-E9BA-4205-BFFD-3BE3C4C1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432B-F249-408F-A01E-D26956F0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21121-61A9-4568-9829-F8A431C5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1F1B-7458-4EF6-80E5-8DD00BEA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17C4-E48C-4C94-A879-CA13851C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C3655-0E1B-4167-97E2-F3A80C53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75B-2032-487B-8B52-94BA4A4D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A1C9E-5A6B-4839-B998-3B5C5AEB1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C60E-C8E5-4E82-8451-B0DC66BD1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BA644-D406-4192-B9EE-1B4231EB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9B79-8179-4DA6-BCA1-88C39E0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44D2-DC32-43FA-8A64-EA7C041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79C73-4F03-486B-B127-D2C138C8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DFE30-63C9-4156-A85F-CCA30F7C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B0B7-A733-4CEA-B80E-633A2F05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0690-E08F-4741-8D92-73D8840C9F9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FD31-C8B0-44B8-97B8-963016F95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2C53-F64F-49A8-A929-5FB9E9EE5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35B5-DB79-404D-9D49-2D209813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9377-3C60-4ED8-B4B3-CD2365C38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Matt Spees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7E9E6-B019-4F9E-9A03-A37572D1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Choosing New Bar Location Using Foursquare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71A5C-49E5-4E3F-9DB0-F1BE67B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7D04-A0BF-457A-97A9-3F1BDC2E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Client wants to start a new bar in Toronto city</a:t>
            </a:r>
          </a:p>
          <a:p>
            <a:endParaRPr lang="en-US" dirty="0"/>
          </a:p>
          <a:p>
            <a:r>
              <a:rPr lang="en-US" dirty="0"/>
              <a:t>Bars and similar venues are a very competitive market</a:t>
            </a:r>
          </a:p>
          <a:p>
            <a:pPr lvl="1"/>
            <a:r>
              <a:rPr lang="en-US" dirty="0"/>
              <a:t>Location based on competitors extremely important to success</a:t>
            </a:r>
          </a:p>
          <a:p>
            <a:endParaRPr lang="en-US" dirty="0"/>
          </a:p>
          <a:p>
            <a:r>
              <a:rPr lang="en-US" dirty="0"/>
              <a:t>Foursquare has location and characteristics for venues mainly for consumers to find new places near them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3586-41E6-4A23-BE4C-08E2F81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43D1-C531-4118-B0A0-DCC9AA59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Venue, location, and neighborhood were all extracted and scraped from Foursquare using developer API</a:t>
            </a:r>
          </a:p>
          <a:p>
            <a:endParaRPr lang="en-US" dirty="0"/>
          </a:p>
          <a:p>
            <a:r>
              <a:rPr lang="en-US" dirty="0"/>
              <a:t>All data was inserted into a data frame and grouped by neighborhood which in total included 38 neighborhoods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Neighborhoods were later separated via k-means clustering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FC18-D613-4DD7-A287-51C1C342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Toronto Neighborhoods with Clusters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46B3C-750B-4E3E-97BF-E3B63493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76" y="1602279"/>
            <a:ext cx="6351447" cy="44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9C938-0B06-4ABA-81B6-21704177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Data 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9ABEA-ED22-4E63-B936-90B52275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0" y="1678229"/>
            <a:ext cx="10583460" cy="46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BDF72-1BF2-4E6F-BFA7-429849DD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C251-E2E9-4357-9AC6-0ADD83D8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Based on map and data frame, Brockton, Parkdale Village and Runnymede, Swansea are the two neighborhoods to start a bar venue</a:t>
            </a:r>
          </a:p>
          <a:p>
            <a:pPr lvl="1"/>
            <a:r>
              <a:rPr lang="en-US" dirty="0"/>
              <a:t>Both locations have bars as 10</a:t>
            </a:r>
            <a:r>
              <a:rPr lang="en-US" baseline="30000" dirty="0"/>
              <a:t>th</a:t>
            </a:r>
            <a:r>
              <a:rPr lang="en-US" dirty="0"/>
              <a:t> most common venue</a:t>
            </a:r>
          </a:p>
          <a:p>
            <a:endParaRPr lang="en-US" dirty="0"/>
          </a:p>
          <a:p>
            <a:r>
              <a:rPr lang="en-US" dirty="0"/>
              <a:t>Future analyses could see more viability of bars using likes system within Foursquare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Choosing New Bar Location Using Foursquare</vt:lpstr>
      <vt:lpstr>Background</vt:lpstr>
      <vt:lpstr>Data</vt:lpstr>
      <vt:lpstr>Toronto Neighborhoods with Clusters</vt:lpstr>
      <vt:lpstr>Data Frame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New Bar Location Using Foursquare</dc:title>
  <dc:creator>spees spees</dc:creator>
  <cp:lastModifiedBy>spees spees</cp:lastModifiedBy>
  <cp:revision>3</cp:revision>
  <dcterms:created xsi:type="dcterms:W3CDTF">2021-01-15T19:25:12Z</dcterms:created>
  <dcterms:modified xsi:type="dcterms:W3CDTF">2021-01-15T19:49:13Z</dcterms:modified>
</cp:coreProperties>
</file>