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efb5f2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efb5f2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efb5f2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efb5f2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efb5f2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efb5f2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efb5f2d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efb5f2d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efb5f2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efb5f2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efb5f2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efb5f2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efb5f2d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efb5f2d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efb5f2d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efb5f2d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efb5f2d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efb5f2d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ubreysmiley/JSON-and-XML-Lesson/blob/master/Recursion%20Example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SQL, JSON, and Recursive Functions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Aubrey Smiley McAuliffe and Matt Sparr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in Words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https://github.com/aubreysmiley/JSON-and-XML-Lesson/blob/master/Recursion%20Example.ipynb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XML: Extensible Markup Language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HTML contains information on how a page is displayed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XML is stores the data and content of a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is organized hierarchically and by tags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beginning and end tags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JSON: Javascript Object Notation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hierarchical and uses tags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Simpler and more flexible than XML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easily read and accessed using packages in other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use Arrays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new standard for storing content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employees: First In XML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&lt;employees&gt;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&lt;employee&gt;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&lt;firstName&gt;Matt&lt;/firstName&gt; &lt;lastName&gt;Sparr&lt;/lastName&gt;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&lt;/employee&gt;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&lt;employee&gt;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&lt;firstName&gt;Aubrey&lt;/firstName&gt; &lt;lastName&gt;Smiley&lt;/lastName&gt;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&lt;/employee&gt;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&lt;employee&gt;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&lt;firstName&gt;Victor&lt;/firstName&gt; &lt;lastName&gt;Geislinger&lt;/lastName&gt;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&lt;/employee&gt;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&lt;/employees&gt;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for the Same Three Employees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{"employees":[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 "firstName":"Matt", "lastName":"Sparr"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 "firstName":"Aubrey", "lastName":"Smiley"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 "firstName":"Victor", "lastName":"Geislinger"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Object Quirks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Elements contain everything from the beginning tag to the end tag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Attributes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mixture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Attributes must be quoted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&lt;person party=“socialist"&gt;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Flexibility as to whether aspect is entered as attribute or element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are functionally equivalent: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Example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&lt;person&gt;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&lt;party&gt;socialist&lt;/party&gt;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&lt;firstname&gt;Anna&lt;/firstname&gt;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&lt;lastname&gt;Smith&lt;/lastname&gt;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&lt;/person&gt;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&lt;person party="socialist"&gt;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&lt;firstname&gt;Anna&lt;/firstname&gt;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&lt;lastname&gt;Smith&lt;/lastname&gt;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&lt;/person&gt;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Objects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Surrounded by Curly Braces {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Written in key:value pairs, with each pair separated by a comma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must be a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Value may be a string, number, object, array, boolean or null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Fishbowl! 1 group solves a problem together while the other group observes. Then, trade places.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1: Build Mothra as a JSON object in a text editor (3 minutes)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Group 2: Build Godzilla as an XML object in a text editor (3 minutes)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which call upon themselves to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extremely simple or quite complex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Fibonacci Sequence Recursion: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def F(n): 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n == 0: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		return 0  if n == 1:</a:t>
            </a:r>
            <a:endParaRPr sz="12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	return 1  </a:t>
            </a:r>
            <a:r>
              <a:rPr lang="en"/>
              <a:t>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else: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	 	return F(n-1) + F(n-2)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