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6CA4586-E1A1-4BEE-80AE-B3D81491C20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Predicting Future Stock Prices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Voo doo or Data?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Matthew Stidham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Restaurants Based on Momentum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03640" y="2308680"/>
            <a:ext cx="4426920" cy="3304440"/>
          </a:xfrm>
          <a:prstGeom prst="rect">
            <a:avLst/>
          </a:prstGeom>
          <a:ln>
            <a:noFill/>
          </a:ln>
        </p:spPr>
      </p:pic>
      <p:sp>
        <p:nvSpPr>
          <p:cNvPr id="71" name="TextShape 2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0.55 R squared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4.761 Kurtosis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75% True Positive or True Negative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Adj_open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price for day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Opening price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Description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 14 million data points from over 20 years of data and thousands of stocks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Stocks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Indicators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03640" y="2308680"/>
            <a:ext cx="4426920" cy="330444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0.021 R squared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Trends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Restaurant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03640" y="2308680"/>
            <a:ext cx="4426920" cy="3304440"/>
          </a:xfrm>
          <a:prstGeom prst="rect">
            <a:avLst/>
          </a:prstGeom>
          <a:ln>
            <a:noFill/>
          </a:ln>
        </p:spPr>
      </p:pic>
      <p:sp>
        <p:nvSpPr>
          <p:cNvPr id="50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R-squared = 0.116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open_2_d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Volatility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Dailyrate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Trends are insignificant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63% True direction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Trends Health Care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Indicators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03640" y="2308680"/>
            <a:ext cx="4426920" cy="33044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0.176 R squared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-0.002 Cross-val Score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49% true positive or true negative rate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Trends Health Care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Indicators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03640" y="2308680"/>
            <a:ext cx="4426920" cy="3304440"/>
          </a:xfrm>
          <a:prstGeom prst="rect">
            <a:avLst/>
          </a:prstGeom>
          <a:ln>
            <a:noFill/>
          </a:ln>
        </p:spPr>
      </p:pic>
      <p:sp>
        <p:nvSpPr>
          <p:cNvPr id="56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R squared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33% true positive or true negative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Finance Based on Momentum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Kitchen soup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03640" y="2298960"/>
            <a:ext cx="4426920" cy="3324240"/>
          </a:xfrm>
          <a:prstGeom prst="rect">
            <a:avLst/>
          </a:prstGeom>
          <a:ln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0.294 R squared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222 kurtosis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price 0.419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0.374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week gain 0.034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Finance Based on Momentum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9 variables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03640" y="2298960"/>
            <a:ext cx="4426920" cy="3324240"/>
          </a:xfrm>
          <a:prstGeom prst="rect">
            <a:avLst/>
          </a:prstGeom>
          <a:ln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0.275 R squared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226 kurtosis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Health Based on Momentum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Kitchen soup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503640" y="2308680"/>
            <a:ext cx="4426920" cy="3304440"/>
          </a:xfrm>
          <a:prstGeom prst="rect">
            <a:avLst/>
          </a:prstGeom>
          <a:ln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0.411 R squared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8.219 kurtosis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week gain, 0.44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2017-06-22T17:33:49Z</dcterms:created>
  <dc:creator/>
  <dc:description/>
  <dc:language>en-US</dc:language>
  <cp:lastModifiedBy/>
  <dcterms:modified xsi:type="dcterms:W3CDTF">2017-06-23T11:20:40Z</dcterms:modified>
  <cp:revision>16</cp:revision>
  <dc:subject/>
  <dc:title/>
</cp:coreProperties>
</file>