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03"/>
    <p:restoredTop sz="93605"/>
  </p:normalViewPr>
  <p:slideViewPr>
    <p:cSldViewPr snapToGrid="0" snapToObjects="1">
      <p:cViewPr varScale="1">
        <p:scale>
          <a:sx n="120" d="100"/>
          <a:sy n="120" d="100"/>
        </p:scale>
        <p:origin x="7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8D5E1-EE10-464B-BE66-D62BD451CE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2E4EDA-994B-2B4C-8381-882BED047A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6BCDD6-C82C-E74E-9A27-E3B7B376F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D7A7F-AE2A-2B49-BDC5-38C2A2382BD2}" type="datetimeFigureOut">
              <a:rPr lang="en-US" smtClean="0"/>
              <a:t>6/14/21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288D87-22B1-634E-B2DA-60132FDA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04497E-A40B-B343-AB0D-0523EC728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8F7BF-63D4-344B-9462-AB6D26133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624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53DD5-7B60-BC49-8D2C-8D2AC8FC1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1D5B98-2F01-6D49-B7A7-5A366D2EA8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57C7EB-FDBE-B048-8E45-61A55B823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D7A7F-AE2A-2B49-BDC5-38C2A2382BD2}" type="datetimeFigureOut">
              <a:rPr lang="en-US" smtClean="0"/>
              <a:t>6/14/21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515F40-2467-A843-98AE-583074605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B5A013-5437-5E4D-BA0F-D1740C5D8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8F7BF-63D4-344B-9462-AB6D26133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350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BDE8A4-5206-A54D-9F14-67B53E3F4C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32E26C-4548-0044-A67C-0F7283F6AE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4942BA-2341-9F44-851D-242FA7D0C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D7A7F-AE2A-2B49-BDC5-38C2A2382BD2}" type="datetimeFigureOut">
              <a:rPr lang="en-US" smtClean="0"/>
              <a:t>6/14/21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1F3D35-6F04-1D4A-8DB1-8A020647F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A9D374-4DF3-834B-8537-E7FF99AD6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8F7BF-63D4-344B-9462-AB6D26133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312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EFD3C-9E58-B845-9B2C-E63C76515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AB9BAE-09BF-2044-B7E1-D78AC4E08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B9B6A9-D716-9C48-BFD9-5F70CB62E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D7A7F-AE2A-2B49-BDC5-38C2A2382BD2}" type="datetimeFigureOut">
              <a:rPr lang="en-US" smtClean="0"/>
              <a:t>6/14/21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42AAB0-F84E-A04C-8745-DC2EC6630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64FE70-A974-8B44-B192-1ED1308F0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8F7BF-63D4-344B-9462-AB6D26133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478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F0545-5BC8-A54D-9D7D-703388376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F7BC2B-8BD3-7A46-A0AB-2CBE0638CC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E9E878-6EC8-A04C-B91D-6C9BC78AA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D7A7F-AE2A-2B49-BDC5-38C2A2382BD2}" type="datetimeFigureOut">
              <a:rPr lang="en-US" smtClean="0"/>
              <a:t>6/14/21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1AF799-1499-3041-8076-DF23555EC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7C1C8F-3FB4-8C4C-8BA8-E6374C1FA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8F7BF-63D4-344B-9462-AB6D26133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700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71FFE-042B-5A46-AACD-252D7CE1F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C1D57A-B499-AA44-A5C5-F5A3ACC259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CC17E4-BB41-A746-8EEB-F6A7C48056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433814-D86B-474A-B399-81C57AC3F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D7A7F-AE2A-2B49-BDC5-38C2A2382BD2}" type="datetimeFigureOut">
              <a:rPr lang="en-US" smtClean="0"/>
              <a:t>6/14/21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3A9D04-2712-4D49-BD89-56577FA96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BD00AC-5096-3B42-B04D-FBE91AC63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8F7BF-63D4-344B-9462-AB6D26133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808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1D800-8780-8B4B-807C-72ACD823E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1234D6-FD04-5344-8635-DF1C2896D2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5756D1-21F4-EB42-94E2-BD75CB4B0C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E1CD8F-0547-1841-9EFF-FCD26FF0E3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E4F902-8CF9-0946-877F-0799FF5039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552FBE-4301-E341-94C1-6073EA48F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D7A7F-AE2A-2B49-BDC5-38C2A2382BD2}" type="datetimeFigureOut">
              <a:rPr lang="en-US" smtClean="0"/>
              <a:t>6/14/21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24C1B5-89DA-904A-821C-F543AC737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D5C7E1-211E-7547-B06F-A63871530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8F7BF-63D4-344B-9462-AB6D26133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395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46983-EC66-A745-8C14-207CC3EFF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92A1D2-4BEF-3F4A-AF09-51B672AA2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D7A7F-AE2A-2B49-BDC5-38C2A2382BD2}" type="datetimeFigureOut">
              <a:rPr lang="en-US" smtClean="0"/>
              <a:t>6/14/21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D56E9E-9834-9345-97F2-E6CDEDBD8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90E8E2-79DA-F942-A95F-5D6E6A5B7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8F7BF-63D4-344B-9462-AB6D26133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795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982F7D-A141-6E43-B771-E35B290F5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D7A7F-AE2A-2B49-BDC5-38C2A2382BD2}" type="datetimeFigureOut">
              <a:rPr lang="en-US" smtClean="0"/>
              <a:t>6/14/21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0C9D87-560A-9A42-AEE4-909206474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DFF360-44B7-1842-9E50-2D9BBF4E0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8F7BF-63D4-344B-9462-AB6D26133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786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2A148-068A-F040-8F11-DB33C9B77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A85BC1-44A4-3D44-8508-8804ADC888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7AEE3B-F5F6-9F42-B070-13BBE23B91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EE90A1-2C8A-BF48-9C1F-03E063FE0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D7A7F-AE2A-2B49-BDC5-38C2A2382BD2}" type="datetimeFigureOut">
              <a:rPr lang="en-US" smtClean="0"/>
              <a:t>6/14/21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A74425-6B2E-2743-AF19-2C04E7844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CD5361-020F-7B4D-BA7C-072862967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8F7BF-63D4-344B-9462-AB6D26133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02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87D0F-EF63-9F45-8497-7C21EF416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BEF9D7-8BD8-5A40-86E5-96BAD50426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3AC09D-90CD-1445-8D9F-E89CC9EA89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18F37A-7AE2-9A4A-8CAF-E21EA8689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D7A7F-AE2A-2B49-BDC5-38C2A2382BD2}" type="datetimeFigureOut">
              <a:rPr lang="en-US" smtClean="0"/>
              <a:t>6/14/21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09366B-623C-B442-BEEB-0C59D55BB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DDA7A8-058F-EC43-9E27-3B2B155E1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8F7BF-63D4-344B-9462-AB6D26133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777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26E9B0-982C-C548-82D9-9899B77CC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DBA63B-0027-8F4C-9948-33ACF4971C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B272AE-4EEC-E546-A9A9-0B02E5990A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6D7A7F-AE2A-2B49-BDC5-38C2A2382BD2}" type="datetimeFigureOut">
              <a:rPr lang="en-US" smtClean="0"/>
              <a:t>6/14/21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D0821C-CA26-404B-A1D1-7E4C953414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E299E5-3E5A-6F47-A598-1C54D4A423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B8F7BF-63D4-344B-9462-AB6D26133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993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ED0F4122-AE20-CA4E-A1F5-5695C11749DE}"/>
              </a:ext>
            </a:extLst>
          </p:cNvPr>
          <p:cNvGrpSpPr/>
          <p:nvPr/>
        </p:nvGrpSpPr>
        <p:grpSpPr>
          <a:xfrm>
            <a:off x="0" y="648739"/>
            <a:ext cx="5969000" cy="4498313"/>
            <a:chOff x="0" y="648739"/>
            <a:chExt cx="5969000" cy="4498313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71AD4F1-866A-4C4E-805F-720EB569917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0649"/>
            <a:stretch/>
          </p:blipFill>
          <p:spPr>
            <a:xfrm>
              <a:off x="0" y="1232115"/>
              <a:ext cx="5842000" cy="3914937"/>
            </a:xfrm>
            <a:prstGeom prst="rect">
              <a:avLst/>
            </a:prstGeom>
          </p:spPr>
        </p:pic>
        <p:pic>
          <p:nvPicPr>
            <p:cNvPr id="1030" name="Picture 6" descr="Skeletal formula of adamantane">
              <a:extLst>
                <a:ext uri="{FF2B5EF4-FFF2-40B4-BE49-F238E27FC236}">
                  <a16:creationId xmlns:a16="http://schemas.microsoft.com/office/drawing/2014/main" id="{6A22C44A-B0A9-F443-83A7-FAE7C1EAFE8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32214" y="648739"/>
              <a:ext cx="616703" cy="5579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4621EBB-8980-3142-80B2-178D59FC2A9A}"/>
                </a:ext>
              </a:extLst>
            </p:cNvPr>
            <p:cNvSpPr txBox="1"/>
            <p:nvPr/>
          </p:nvSpPr>
          <p:spPr>
            <a:xfrm>
              <a:off x="5032214" y="1088592"/>
              <a:ext cx="9367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Sphere</a:t>
              </a:r>
              <a:endParaRPr lang="en-US" dirty="0"/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F7800E08-F04F-DB4D-B9F3-D97F74A219F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310933" y="4088755"/>
              <a:ext cx="393700" cy="431800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ED9D4AE-B8E5-DD43-AAA3-A9E7BCF06029}"/>
                </a:ext>
              </a:extLst>
            </p:cNvPr>
            <p:cNvSpPr txBox="1"/>
            <p:nvPr/>
          </p:nvSpPr>
          <p:spPr>
            <a:xfrm>
              <a:off x="3293389" y="4432517"/>
              <a:ext cx="54244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Disc</a:t>
              </a:r>
              <a:endParaRPr lang="en-US" sz="1200" dirty="0"/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263EA346-E08F-444A-B6E1-899D41535CF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99527" y="787578"/>
              <a:ext cx="609600" cy="419100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07D8D20-E265-7944-942C-92189A997C5E}"/>
                </a:ext>
              </a:extLst>
            </p:cNvPr>
            <p:cNvSpPr txBox="1"/>
            <p:nvPr/>
          </p:nvSpPr>
          <p:spPr>
            <a:xfrm>
              <a:off x="519193" y="1009847"/>
              <a:ext cx="53469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Rod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777633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1799</TotalTime>
  <Words>3</Words>
  <Application>Microsoft Macintosh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Holland</dc:creator>
  <cp:lastModifiedBy>Matthew Holland</cp:lastModifiedBy>
  <cp:revision>7</cp:revision>
  <dcterms:created xsi:type="dcterms:W3CDTF">2021-06-10T09:09:16Z</dcterms:created>
  <dcterms:modified xsi:type="dcterms:W3CDTF">2021-06-15T14:41:25Z</dcterms:modified>
</cp:coreProperties>
</file>