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SWENG 837 Software Design Final Project</a:t>
            </a:r>
          </a:p>
          <a:p>
            <a:r>
              <a:t>Presented by: Matthew Varghese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the Component Diagram.</a:t>
            </a:r>
          </a:p>
          <a:p>
            <a:r>
              <a:t>- Explain the different components: Frontend, Backend, and Stripe.</a:t>
            </a:r>
          </a:p>
          <a:p>
            <a:r>
              <a:t>- Describe the responsibilities of each component and how they interact with each 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the Cloud Deployment Diagram.</a:t>
            </a:r>
          </a:p>
          <a:p>
            <a:r>
              <a:t>- Explain the deployment setup: Frontend on Netlify, Backend on Heroku, and Stripe for payment processing.</a:t>
            </a:r>
          </a:p>
          <a:p>
            <a:r>
              <a:t>- Mention why this setup was chosen (e.g., cost-effective, scalable, simple deployment process).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Skeleton Classes and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Briefly explain the skeleton classes: User, Product, Cart, Order.</a:t>
            </a:r>
          </a:p>
          <a:p>
            <a:r>
              <a:t>- Mention key attributes and methods of each class.</a:t>
            </a:r>
          </a:p>
          <a:p>
            <a:r>
              <a:t>- Discuss the database tables for storing user, product, and order data (e.g., Users, Products, Orders).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Describe the design patterns used in the project:</a:t>
            </a:r>
          </a:p>
          <a:p>
            <a:r>
              <a:t>- GRASP: Information Expert pattern for Cart and Order classes.</a:t>
            </a:r>
          </a:p>
          <a:p>
            <a:r>
              <a:t>- SOLID: Single Responsibility, Open/Closed principles.</a:t>
            </a:r>
          </a:p>
          <a:p>
            <a:r>
              <a:t>- GOF: Factory pattern for product creation.</a:t>
            </a:r>
          </a:p>
          <a:p>
            <a:r>
              <a:t>- Microservices: Used for services like Order Service, Payment Service, and Product Service.</a:t>
            </a:r>
          </a:p>
          <a:p>
            <a:r>
              <a:t>- Justify the use of these patterns for scalability, flexibility, and maintainability.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Recap the key points covered in the presentation.</a:t>
            </a:r>
          </a:p>
          <a:p>
            <a:r>
              <a:t>- Emphasize how the system meets the requirements: secure, scalable, and user-friendly.</a:t>
            </a:r>
          </a:p>
          <a:p>
            <a:r>
              <a:t>- Mention any future enhancements or features you'd like to add (e.g., support for new payment methods, additional product categories).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Invite the audience to ask questions or provide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Briefly introduce yourself and the purpose of the project.</a:t>
            </a:r>
          </a:p>
          <a:p>
            <a:r>
              <a:t>- Overview of the problem the system addresses: an easy and secure shopping experience for customers.</a:t>
            </a:r>
          </a:p>
          <a:p>
            <a:r>
              <a:t>- Mention the main goals of the project: Scalability, security, and smooth user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High-level description of the e-commerce system.</a:t>
            </a:r>
          </a:p>
          <a:p>
            <a:r>
              <a:t>- Key features: user authentication, product browsing, cart management, secure checkout.</a:t>
            </a:r>
          </a:p>
          <a:p>
            <a:r>
              <a:t>- Mention the technologies used: React.js for the frontend, MongoDB for database management, Stripe for payments, and Heroku for backend deployment.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the Use Case Diagram.</a:t>
            </a:r>
          </a:p>
          <a:p>
            <a:r>
              <a:t>- Explain the roles of the Customer, Admin, and Stripe.</a:t>
            </a:r>
          </a:p>
          <a:p>
            <a:r>
              <a:t>- Describe the interactions: login, browsing products, managing cart, and secure checkout.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the Domain Model diagram.</a:t>
            </a:r>
          </a:p>
          <a:p>
            <a:r>
              <a:t>- Explain the core entities: User, Product, Cart, and Order.</a:t>
            </a:r>
          </a:p>
          <a:p>
            <a:r>
              <a:t>- Describe how they relate to each other (e.g., a user has many orders and one cart, a cart contains many products, etc.).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the Class Diagram.</a:t>
            </a:r>
          </a:p>
          <a:p>
            <a:r>
              <a:t>- Walk through the key classes: User, Product, Cart, and Order.</a:t>
            </a:r>
          </a:p>
          <a:p>
            <a:r>
              <a:t>- Highlight the main attributes and methods of each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the Sequence Diagram.</a:t>
            </a:r>
          </a:p>
          <a:p>
            <a:r>
              <a:t>- Explain how the customer interacts with the system, from browsing products to completing checkout.</a:t>
            </a:r>
          </a:p>
          <a:p>
            <a:r>
              <a:t>- Describe the flow between the Frontend, Backend, and Stripe during the checkout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the State Diagram.</a:t>
            </a:r>
          </a:p>
          <a:p>
            <a:r>
              <a:t>- Explain the different states an Order goes through: New, Payment Pending, Paid, Shipped, Delivered.</a:t>
            </a:r>
          </a:p>
          <a:p>
            <a:r>
              <a:t>- Describe the transitions between these states and what triggers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Diagram (Swimlane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the Swimlane Diagram.</a:t>
            </a:r>
          </a:p>
          <a:p>
            <a:r>
              <a:t>- Explain the flow of actions between the Customer, System, and Stripe.</a:t>
            </a:r>
          </a:p>
          <a:p>
            <a:r>
              <a:t>- Describe how the customer adds products to the cart, checks out, and how the system processes the payment.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